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806A-C2D0-0029-0D72-3B5F129E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F62B-A917-2FE2-6AB7-96BED5EF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D4E6-EE1B-1AB1-3F0C-E347105F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0E5A-8C96-9A4C-9CC5-14E53129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CC25-989B-5E27-BAA6-60E78324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14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A669-A10D-F8CA-1DDD-24C3E01D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1E982-15E0-C63E-831F-13C807F25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F556-44B9-48E1-B89F-D338372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98B4-CB94-3EFC-E2A9-9DED993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5C6F-191B-880A-0270-3973870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51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01A2E-C289-4981-62D3-A35D4A632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C35E-2405-7D77-5332-84B2188F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A842-A7D7-D5C6-9349-EE6C0F9D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8F6C-D6CC-703B-64C2-63EAD7BD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30F8-F61F-AA7B-B2F1-FDF72F7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24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46A5-EEE4-C4A4-D0DE-E22E723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0BFE-5D68-3AC0-9854-A396D6C3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BC8E-3F57-6723-720E-A4F871AA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8AA-757B-893A-B4C3-7529B274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8808-1F88-95E7-AA30-C901EA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FF9-E273-AC8C-0A92-9FED4E8A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90AA-DE0D-95E7-9744-DC62D6E8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AB35-46B2-605F-7908-850D0FC0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DDF5-81DF-8133-4B38-E9DFCCB2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F11-36D7-0638-4CF1-4AB7667F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866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A3B2-3883-D340-DEED-BAB2CFBB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6542-7E53-E69C-D8FA-22811A634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D8C1B-01CC-08E0-3CEA-E8BB3A07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92E7D-8B09-F147-6D90-9C216F0E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CDA5-1C77-D49B-1D66-739D8E0F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149D-8D65-5A4C-C5E6-5495CD2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995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D291-DD36-C3A1-C1BF-7A98938F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9C9D-B951-CA55-C45C-222557DD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44B97-3E11-83B2-E76D-DF229A999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0CDBF-75B2-ABA5-9F78-54006767A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AB310-844C-B106-16B1-F06B3685C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A5014-C141-99D2-3485-CE82377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631F8-65BF-651D-706F-5B134E8A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0E368-EE3C-DCB1-5DE6-2747C5F6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8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B1E9-5D7A-7C55-EBB7-E42E1A1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717E6-9187-8FCB-588F-0D5DEA24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05E63-0FD6-6DCE-8FB7-E1807EA9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D673-A701-0A4C-761E-3FFF7BDE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4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AB8F4-3323-9CFC-B526-29C05A40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4F5B9-41C8-F306-88BA-34756428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C647-57BB-2019-4EFB-C5C9964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322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2324-FA79-BE9A-A8EC-7C186F00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12CB-8ADC-EECB-8470-801AA06F2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BFA2-7EDD-95AD-860C-4EEC2322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B331-F396-5247-4B34-EC5F2512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8BCA-C076-4E5B-2B7D-75065BE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32D0-A573-310B-C25E-219FDE62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24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32C-9B17-FAD4-204E-793D8BEF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6AE55-EC8C-4C71-9B48-4F3239E01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1733-DABE-1622-CE2E-E961193E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C1A4-428A-822A-6D04-1D5F7D35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004F6-9985-767F-EB5B-E40413C8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6984-359C-96E4-16C8-C9D34868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A6AB-F76F-3AF6-1C2C-9CE661F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7F24C-E5C3-CBA6-2CE5-4360D028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0A2D-CC02-BAFD-3E74-41A4AA194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FDB7-E3EB-47CF-BAC7-0A0167DF6045}" type="datetimeFigureOut">
              <a:rPr lang="en-DK" smtClean="0"/>
              <a:t>31/10/2022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ABB6-CF04-2F41-83EA-A0509E19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4120-023A-33D5-4D47-64631314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FC7E-C297-49A0-8B53-5B3EFB31CE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402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opcloud.azurewebsites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Team </a:t>
            </a:r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Pøllerne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958" y="2472490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4800" dirty="0" err="1">
                <a:solidFill>
                  <a:schemeClr val="bg1"/>
                </a:solidFill>
                <a:latin typeface="Comfortaa" panose="00000500000000000000" pitchFamily="2" charset="0"/>
              </a:rPr>
              <a:t>Pølleskyen</a:t>
            </a:r>
            <a:endParaRPr lang="en-DK" sz="4800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210" y="192505"/>
            <a:ext cx="9144000" cy="1185111"/>
          </a:xfrm>
        </p:spPr>
        <p:txBody>
          <a:bodyPr/>
          <a:lstStyle/>
          <a:p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Processen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21EE-05C1-BE8B-A2F3-756CB74B17CB}"/>
              </a:ext>
            </a:extLst>
          </p:cNvPr>
          <p:cNvSpPr txBox="1"/>
          <p:nvPr/>
        </p:nvSpPr>
        <p:spPr>
          <a:xfrm>
            <a:off x="456095" y="1889433"/>
            <a:ext cx="9201558" cy="23083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Scrum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master udpeget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Sprint- og product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backlog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udarbejdet</a:t>
            </a: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Trello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Board til visualisering af diverse opgaver</a:t>
            </a:r>
          </a:p>
          <a:p>
            <a:pPr marL="342900" indent="-342900">
              <a:buFontTx/>
              <a:buChar char="-"/>
            </a:pP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Daily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Scrum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møder hver dag inden arbejdet begynder</a:t>
            </a:r>
          </a:p>
          <a:p>
            <a:pPr marL="342900" indent="-342900">
              <a:buFontTx/>
              <a:buChar char="-"/>
            </a:pP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Sprint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review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og </a:t>
            </a:r>
            <a:r>
              <a:rPr lang="da-DK" sz="2400" dirty="0" err="1">
                <a:solidFill>
                  <a:schemeClr val="bg1"/>
                </a:solidFill>
                <a:latin typeface="Comfortaa" panose="00000500000000000000" pitchFamily="2" charset="0"/>
              </a:rPr>
              <a:t>retrospective</a:t>
            </a:r>
            <a:r>
              <a:rPr lang="da-DK" sz="2400" dirty="0">
                <a:solidFill>
                  <a:schemeClr val="bg1"/>
                </a:solidFill>
                <a:latin typeface="Comfortaa" panose="00000500000000000000" pitchFamily="2" charset="0"/>
              </a:rPr>
              <a:t> mandag</a:t>
            </a:r>
          </a:p>
          <a:p>
            <a:pPr marL="342900" indent="-342900">
              <a:buFontTx/>
              <a:buChar char="-"/>
            </a:pPr>
            <a:endParaRPr lang="da-DK" sz="2400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08685-25CB-1E10-37AB-1F46ABED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57" y="4001921"/>
            <a:ext cx="4455695" cy="23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076" y="0"/>
            <a:ext cx="8323847" cy="1503947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Setup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79" y="2466474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Database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hosted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v.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Azure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På den made kan vi alle arbejde i DB på samme tid. DB opdateres i realtime og kan ses selvom man arbejder i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localhost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Webdoæmne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hosted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v.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Azure</a:t>
            </a:r>
            <a:endParaRPr lang="da-DK" dirty="0">
              <a:solidFill>
                <a:schemeClr val="bg1"/>
              </a:solidFill>
              <a:latin typeface="Comfortaa" panose="00000500000000000000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Så vores website kan tilgås online/uden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localhost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0810"/>
            <a:ext cx="9144000" cy="2387600"/>
          </a:xfrm>
        </p:spPr>
        <p:txBody>
          <a:bodyPr/>
          <a:lstStyle/>
          <a:p>
            <a:r>
              <a:rPr lang="en-GB" dirty="0" err="1">
                <a:solidFill>
                  <a:srgbClr val="7FBBEF"/>
                </a:solidFill>
                <a:latin typeface="Comfortaa" panose="00000500000000000000" pitchFamily="2" charset="0"/>
              </a:rPr>
              <a:t>Pølleskyen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79" y="2466474"/>
            <a:ext cx="9144000" cy="1655762"/>
          </a:xfrm>
        </p:spPr>
        <p:txBody>
          <a:bodyPr/>
          <a:lstStyle/>
          <a:p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7DCD958F-F5E7-F7FD-25FD-8C23DF6E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643" y="1760683"/>
            <a:ext cx="6634258" cy="33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F27B-5B8C-6552-1416-98FED2510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7FBBEF"/>
                </a:solidFill>
                <a:latin typeface="Comfortaa" panose="00000500000000000000" pitchFamily="2" charset="0"/>
              </a:rPr>
              <a:t>Feasibility Study</a:t>
            </a:r>
            <a:endParaRPr lang="en-DK" dirty="0">
              <a:solidFill>
                <a:srgbClr val="7FBBEF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C7CFF-94C7-A40C-33DA-1389BBA29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863" y="281463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det teknisk muligt at udvikle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med vores nuværende færdigheder?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Giver det, rent økonomisk, mening at lave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?(Udgifter til div. services, “løn” mm)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der nogle juridiske udfordringer?(Patenter, billeder, generel ophavsret)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Hvor svært/muligt er det at vedligeholde og videreudvikle på et evt. system?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Er det muligt at udvikle en Ønskesky </a:t>
            </a:r>
            <a:r>
              <a:rPr lang="da-DK" dirty="0" err="1">
                <a:solidFill>
                  <a:schemeClr val="bg1"/>
                </a:solidFill>
                <a:latin typeface="Comfortaa" panose="00000500000000000000" pitchFamily="2" charset="0"/>
              </a:rPr>
              <a:t>replica</a:t>
            </a:r>
            <a:r>
              <a:rPr lang="da-DK" dirty="0">
                <a:solidFill>
                  <a:schemeClr val="bg1"/>
                </a:solidFill>
                <a:latin typeface="Comfortaa" panose="00000500000000000000" pitchFamily="2" charset="0"/>
              </a:rPr>
              <a:t> inden for den givne tidsramme?</a:t>
            </a:r>
          </a:p>
        </p:txBody>
      </p:sp>
    </p:spTree>
    <p:extLst>
      <p:ext uri="{BB962C8B-B14F-4D97-AF65-F5344CB8AC3E}">
        <p14:creationId xmlns:p14="http://schemas.microsoft.com/office/powerpoint/2010/main" val="4527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Comfortaa</vt:lpstr>
      <vt:lpstr>Office Theme</vt:lpstr>
      <vt:lpstr>Team Pøllerne</vt:lpstr>
      <vt:lpstr>Processen</vt:lpstr>
      <vt:lpstr>Setup</vt:lpstr>
      <vt:lpstr>Pølleskyen</vt:lpstr>
      <vt:lpstr>Feasibility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Pøllerne</dc:title>
  <dc:creator>Rami</dc:creator>
  <cp:lastModifiedBy>Rami</cp:lastModifiedBy>
  <cp:revision>2</cp:revision>
  <dcterms:created xsi:type="dcterms:W3CDTF">2022-10-31T07:55:27Z</dcterms:created>
  <dcterms:modified xsi:type="dcterms:W3CDTF">2022-10-31T09:49:20Z</dcterms:modified>
</cp:coreProperties>
</file>