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CA3E29-C057-4C7A-A7FF-852DDA8325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9B3CC1C3-53F3-41FF-B955-E94BAD0D545C}">
      <dgm:prSet/>
      <dgm:spPr/>
      <dgm:t>
        <a:bodyPr/>
        <a:lstStyle/>
        <a:p>
          <a:pPr rtl="0"/>
          <a:r>
            <a:rPr lang="en-IE" dirty="0" smtClean="0">
              <a:latin typeface="Arial Black" pitchFamily="34" charset="0"/>
            </a:rPr>
            <a:t>What is the important features a customer &amp; admin will want?</a:t>
          </a:r>
          <a:endParaRPr lang="en-IE" dirty="0">
            <a:latin typeface="Arial Black" pitchFamily="34" charset="0"/>
          </a:endParaRPr>
        </a:p>
      </dgm:t>
    </dgm:pt>
    <dgm:pt modelId="{1A7AC161-A3D0-44F9-8725-F1E642711965}" type="parTrans" cxnId="{48131E4B-D9CB-4934-88C7-ACFABF9C51A0}">
      <dgm:prSet/>
      <dgm:spPr/>
      <dgm:t>
        <a:bodyPr/>
        <a:lstStyle/>
        <a:p>
          <a:endParaRPr lang="en-IE"/>
        </a:p>
      </dgm:t>
    </dgm:pt>
    <dgm:pt modelId="{1552FBF9-4273-43EB-9C8F-F31C5274AB82}" type="sibTrans" cxnId="{48131E4B-D9CB-4934-88C7-ACFABF9C51A0}">
      <dgm:prSet/>
      <dgm:spPr/>
      <dgm:t>
        <a:bodyPr/>
        <a:lstStyle/>
        <a:p>
          <a:endParaRPr lang="en-IE"/>
        </a:p>
      </dgm:t>
    </dgm:pt>
    <dgm:pt modelId="{9C108F1B-1C2A-4169-ADC8-861BD404C89C}" type="pres">
      <dgm:prSet presAssocID="{CFCA3E29-C057-4C7A-A7FF-852DDA83256C}" presName="linear" presStyleCnt="0">
        <dgm:presLayoutVars>
          <dgm:animLvl val="lvl"/>
          <dgm:resizeHandles val="exact"/>
        </dgm:presLayoutVars>
      </dgm:prSet>
      <dgm:spPr/>
    </dgm:pt>
    <dgm:pt modelId="{06FD0679-1E00-482C-8F88-E73BE648AD88}" type="pres">
      <dgm:prSet presAssocID="{9B3CC1C3-53F3-41FF-B955-E94BAD0D545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48131E4B-D9CB-4934-88C7-ACFABF9C51A0}" srcId="{CFCA3E29-C057-4C7A-A7FF-852DDA83256C}" destId="{9B3CC1C3-53F3-41FF-B955-E94BAD0D545C}" srcOrd="0" destOrd="0" parTransId="{1A7AC161-A3D0-44F9-8725-F1E642711965}" sibTransId="{1552FBF9-4273-43EB-9C8F-F31C5274AB82}"/>
    <dgm:cxn modelId="{63ED1FD3-EE50-4707-B0DB-C67305E9A721}" type="presOf" srcId="{9B3CC1C3-53F3-41FF-B955-E94BAD0D545C}" destId="{06FD0679-1E00-482C-8F88-E73BE648AD88}" srcOrd="0" destOrd="0" presId="urn:microsoft.com/office/officeart/2005/8/layout/vList2"/>
    <dgm:cxn modelId="{A3B9110F-2014-451F-85EA-5AD1EBBE94A7}" type="presOf" srcId="{CFCA3E29-C057-4C7A-A7FF-852DDA83256C}" destId="{9C108F1B-1C2A-4169-ADC8-861BD404C89C}" srcOrd="0" destOrd="0" presId="urn:microsoft.com/office/officeart/2005/8/layout/vList2"/>
    <dgm:cxn modelId="{D47D1F68-C84A-4186-A92C-72898748D692}" type="presParOf" srcId="{9C108F1B-1C2A-4169-ADC8-861BD404C89C}" destId="{06FD0679-1E00-482C-8F88-E73BE648AD8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6FD0679-1E00-482C-8F88-E73BE648AD88}">
      <dsp:nvSpPr>
        <dsp:cNvPr id="0" name=""/>
        <dsp:cNvSpPr/>
      </dsp:nvSpPr>
      <dsp:spPr>
        <a:xfrm>
          <a:off x="0" y="25312"/>
          <a:ext cx="3886200" cy="1965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kern="1200" dirty="0" smtClean="0">
              <a:latin typeface="Arial Black" pitchFamily="34" charset="0"/>
            </a:rPr>
            <a:t>What is the important features a customer &amp; admin will want?</a:t>
          </a:r>
          <a:endParaRPr lang="en-IE" sz="2400" kern="1200" dirty="0">
            <a:latin typeface="Arial Black" pitchFamily="34" charset="0"/>
          </a:endParaRPr>
        </a:p>
      </dsp:txBody>
      <dsp:txXfrm>
        <a:off x="0" y="25312"/>
        <a:ext cx="3886200" cy="1965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2E7F9-0D7E-4B89-85F3-D3B2ABD3AE07}" type="datetimeFigureOut">
              <a:rPr lang="en-IE" smtClean="0"/>
              <a:t>30/01/2015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DE90-6888-4943-A0CC-2F8209F363D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8DE90-6888-4943-A0CC-2F8209F363D8}" type="slidenum">
              <a:rPr lang="en-IE" smtClean="0"/>
              <a:t>6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1FED67E-5E48-4D3F-B4D2-82894F48C27E}" type="datetimeFigureOut">
              <a:rPr lang="en-IE" smtClean="0"/>
              <a:t>29/01/2015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5959FD-3366-48F2-B126-4E2763B598CB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D67E-5E48-4D3F-B4D2-82894F48C27E}" type="datetimeFigureOut">
              <a:rPr lang="en-IE" smtClean="0"/>
              <a:t>29/01/2015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59FD-3366-48F2-B126-4E2763B598C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1FED67E-5E48-4D3F-B4D2-82894F48C27E}" type="datetimeFigureOut">
              <a:rPr lang="en-IE" smtClean="0"/>
              <a:t>29/01/2015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F5959FD-3366-48F2-B126-4E2763B598CB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D67E-5E48-4D3F-B4D2-82894F48C27E}" type="datetimeFigureOut">
              <a:rPr lang="en-IE" smtClean="0"/>
              <a:t>29/01/2015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5959FD-3366-48F2-B126-4E2763B598CB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D67E-5E48-4D3F-B4D2-82894F48C27E}" type="datetimeFigureOut">
              <a:rPr lang="en-IE" smtClean="0"/>
              <a:t>29/01/2015</a:t>
            </a:fld>
            <a:endParaRPr lang="en-I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F5959FD-3366-48F2-B126-4E2763B598CB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FED67E-5E48-4D3F-B4D2-82894F48C27E}" type="datetimeFigureOut">
              <a:rPr lang="en-IE" smtClean="0"/>
              <a:t>29/01/2015</a:t>
            </a:fld>
            <a:endParaRPr lang="en-I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5959FD-3366-48F2-B126-4E2763B598CB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FED67E-5E48-4D3F-B4D2-82894F48C27E}" type="datetimeFigureOut">
              <a:rPr lang="en-IE" smtClean="0"/>
              <a:t>29/01/2015</a:t>
            </a:fld>
            <a:endParaRPr lang="en-I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5959FD-3366-48F2-B126-4E2763B598CB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D67E-5E48-4D3F-B4D2-82894F48C27E}" type="datetimeFigureOut">
              <a:rPr lang="en-IE" smtClean="0"/>
              <a:t>29/01/2015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5959FD-3366-48F2-B126-4E2763B598C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D67E-5E48-4D3F-B4D2-82894F48C27E}" type="datetimeFigureOut">
              <a:rPr lang="en-IE" smtClean="0"/>
              <a:t>29/01/2015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5959FD-3366-48F2-B126-4E2763B598C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D67E-5E48-4D3F-B4D2-82894F48C27E}" type="datetimeFigureOut">
              <a:rPr lang="en-IE" smtClean="0"/>
              <a:t>29/01/2015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5959FD-3366-48F2-B126-4E2763B598CB}" type="slidenum">
              <a:rPr lang="en-IE" smtClean="0"/>
              <a:t>‹#›</a:t>
            </a:fld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1FED67E-5E48-4D3F-B4D2-82894F48C27E}" type="datetimeFigureOut">
              <a:rPr lang="en-IE" smtClean="0"/>
              <a:t>29/01/2015</a:t>
            </a:fld>
            <a:endParaRPr lang="en-I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F5959FD-3366-48F2-B126-4E2763B598CB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FED67E-5E48-4D3F-B4D2-82894F48C27E}" type="datetimeFigureOut">
              <a:rPr lang="en-IE" smtClean="0"/>
              <a:t>29/01/2015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F5959FD-3366-48F2-B126-4E2763B598CB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Team K ‘</a:t>
            </a:r>
            <a:r>
              <a:rPr lang="en-IE" dirty="0"/>
              <a:t>Karate Kicking </a:t>
            </a:r>
            <a:r>
              <a:rPr lang="en-IE" dirty="0" smtClean="0"/>
              <a:t>Kangaroos’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James Wilson, James Gormley, Kritika Nautiyal,  Jason Kavanagh 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Team Responsibilities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James Wilson: Coder/ Testing - Coding/Testing/managing the code. </a:t>
            </a:r>
          </a:p>
          <a:p>
            <a:r>
              <a:rPr lang="en-IE" dirty="0" smtClean="0"/>
              <a:t>James Gormley: Coder/ Designer – Coding &amp; choosing/managing suitable design patterns</a:t>
            </a:r>
          </a:p>
          <a:p>
            <a:r>
              <a:rPr lang="en-IE" dirty="0" smtClean="0"/>
              <a:t>Kritika Nautiyal: Team Leader/ Documenter - Managing/Documenting project</a:t>
            </a:r>
          </a:p>
          <a:p>
            <a:r>
              <a:rPr lang="en-IE" dirty="0" smtClean="0"/>
              <a:t>Jason Kavanagh: Tester/ Planner –Scheduling meetings and completion points of specific tasks.</a:t>
            </a:r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Decisions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E" dirty="0" smtClean="0"/>
              <a:t>Our decision making is revolved around the group</a:t>
            </a:r>
          </a:p>
          <a:p>
            <a:pPr>
              <a:buFont typeface="Wingdings" pitchFamily="2" charset="2"/>
              <a:buChar char="Ø"/>
            </a:pPr>
            <a:r>
              <a:rPr lang="en-IE" dirty="0" smtClean="0"/>
              <a:t>The team leader organises group meeting’s, so that we our reaching our criteria.</a:t>
            </a:r>
          </a:p>
          <a:p>
            <a:pPr>
              <a:buFont typeface="Wingdings" pitchFamily="2" charset="2"/>
              <a:buChar char="Ø"/>
            </a:pPr>
            <a:r>
              <a:rPr lang="en-IE" dirty="0" smtClean="0"/>
              <a:t>We all as a team agree on the final say, of how the project should be designed and implemented. </a:t>
            </a:r>
          </a:p>
          <a:p>
            <a:pPr>
              <a:buFont typeface="Wingdings" pitchFamily="2" charset="2"/>
              <a:buChar char="Ø"/>
            </a:pPr>
            <a:endParaRPr lang="en-I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Emergencies &amp; Contingencies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E" dirty="0" smtClean="0"/>
              <a:t>We try to contact through social networks e.g. Facebook, and via </a:t>
            </a:r>
            <a:r>
              <a:rPr lang="en-IE" dirty="0" smtClean="0"/>
              <a:t>mobile</a:t>
            </a:r>
          </a:p>
          <a:p>
            <a:pPr>
              <a:buFont typeface="Wingdings" pitchFamily="2" charset="2"/>
              <a:buChar char="Ø"/>
            </a:pPr>
            <a:endParaRPr lang="en-IE" dirty="0" smtClean="0"/>
          </a:p>
          <a:p>
            <a:pPr>
              <a:buFont typeface="Wingdings" pitchFamily="2" charset="2"/>
              <a:buChar char="Ø"/>
            </a:pPr>
            <a:r>
              <a:rPr lang="en-IE" dirty="0" smtClean="0"/>
              <a:t>If a teammate becomes unresponsive, we have a procedure to assign a replacement role for a teammate</a:t>
            </a:r>
          </a:p>
          <a:p>
            <a:pPr>
              <a:buFont typeface="Wingdings" pitchFamily="2" charset="2"/>
              <a:buChar char="Ø"/>
            </a:pPr>
            <a:endParaRPr lang="en-IE" dirty="0" smtClean="0"/>
          </a:p>
          <a:p>
            <a:pPr>
              <a:buFont typeface="Wingdings" pitchFamily="2" charset="2"/>
              <a:buChar char="Ø"/>
            </a:pPr>
            <a:endParaRPr lang="en-IE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Our Preferred </a:t>
            </a:r>
            <a:r>
              <a:rPr lang="en-IE" dirty="0" smtClean="0"/>
              <a:t>Project: DVD </a:t>
            </a:r>
            <a:r>
              <a:rPr lang="en-IE" dirty="0" smtClean="0"/>
              <a:t>Rental </a:t>
            </a:r>
            <a:r>
              <a:rPr lang="en-IE" dirty="0" smtClean="0"/>
              <a:t>System</a:t>
            </a:r>
            <a:endParaRPr lang="en-IE" dirty="0"/>
          </a:p>
        </p:txBody>
      </p:sp>
      <p:pic>
        <p:nvPicPr>
          <p:cNvPr id="4" name="Content Placeholder 3" descr="UML Diagra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2775" y="2233333"/>
            <a:ext cx="8153400" cy="322953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DVD Rental System Key Features/ Unique Selling Points</a:t>
            </a:r>
            <a:endParaRPr lang="en-I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09600" y="2636912"/>
          <a:ext cx="3886200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Content Placeholder 20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IE" sz="2400" dirty="0" smtClean="0"/>
              <a:t>Allow for the Admin to see how many times a film was rented. </a:t>
            </a:r>
          </a:p>
          <a:p>
            <a:pPr>
              <a:buFont typeface="Wingdings" pitchFamily="2" charset="2"/>
              <a:buChar char="ü"/>
            </a:pPr>
            <a:r>
              <a:rPr lang="en-IE" sz="2400" dirty="0" smtClean="0"/>
              <a:t>The customer can add film’s to their wish list.</a:t>
            </a:r>
          </a:p>
          <a:p>
            <a:pPr>
              <a:buFont typeface="Wingdings" pitchFamily="2" charset="2"/>
              <a:buChar char="ü"/>
            </a:pPr>
            <a:r>
              <a:rPr lang="en-IE" sz="2400" dirty="0" smtClean="0"/>
              <a:t>Customer can track when the next rental is due for return.</a:t>
            </a:r>
          </a:p>
          <a:p>
            <a:pPr>
              <a:buFont typeface="Wingdings" pitchFamily="2" charset="2"/>
              <a:buChar char="ü"/>
            </a:pPr>
            <a:endParaRPr lang="en-IE" sz="2000" dirty="0" smtClean="0"/>
          </a:p>
          <a:p>
            <a:pPr>
              <a:buFont typeface="Wingdings" pitchFamily="2" charset="2"/>
              <a:buChar char="ü"/>
            </a:pPr>
            <a:endParaRPr lang="en-IE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is our Team Best Suited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Are team are responsive</a:t>
            </a:r>
          </a:p>
          <a:p>
            <a:endParaRPr lang="en-IE" dirty="0" smtClean="0"/>
          </a:p>
          <a:p>
            <a:r>
              <a:rPr lang="en-IE" dirty="0" smtClean="0"/>
              <a:t>Are team is eager to learn more about web design &amp; development</a:t>
            </a:r>
          </a:p>
          <a:p>
            <a:pPr>
              <a:buFont typeface="Wingdings" pitchFamily="2" charset="2"/>
              <a:buChar char="q"/>
            </a:pPr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Alternative Projects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E" u="sng" dirty="0" smtClean="0"/>
              <a:t>Library Management System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/>
              <a:t>Good alternative project, prototypes would be similar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/>
              <a:t>They are both web based</a:t>
            </a:r>
          </a:p>
          <a:p>
            <a:pPr>
              <a:buFont typeface="Wingdings" pitchFamily="2" charset="2"/>
              <a:buChar char="§"/>
            </a:pP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E" u="sng" dirty="0" smtClean="0"/>
              <a:t>Hotel Booking System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/>
              <a:t>We are interested in the functionality behind the system</a:t>
            </a:r>
          </a:p>
          <a:p>
            <a:pPr>
              <a:buFont typeface="Wingdings" pitchFamily="2" charset="2"/>
              <a:buChar char="§"/>
            </a:pPr>
            <a:r>
              <a:rPr lang="en-IE" dirty="0" smtClean="0"/>
              <a:t>They are both web-based </a:t>
            </a:r>
            <a:endParaRPr lang="en-I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1138</TotalTime>
  <Words>271</Words>
  <Application>Microsoft Office PowerPoint</Application>
  <PresentationFormat>On-screen Show (4:3)</PresentationFormat>
  <Paragraphs>33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Team K ‘Karate Kicking Kangaroos’</vt:lpstr>
      <vt:lpstr>Team Responsibilities </vt:lpstr>
      <vt:lpstr>Decisions</vt:lpstr>
      <vt:lpstr>Emergencies &amp; Contingencies </vt:lpstr>
      <vt:lpstr>Our Preferred Project: DVD Rental System</vt:lpstr>
      <vt:lpstr>DVD Rental System Key Features/ Unique Selling Points</vt:lpstr>
      <vt:lpstr>Why is our Team Best Suited</vt:lpstr>
      <vt:lpstr>Alternative Projects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 ‘Karate Kicking Kangaroos’</dc:title>
  <dc:creator>jwilson</dc:creator>
  <cp:lastModifiedBy>jwilson</cp:lastModifiedBy>
  <cp:revision>45</cp:revision>
  <dcterms:created xsi:type="dcterms:W3CDTF">2015-01-29T16:58:07Z</dcterms:created>
  <dcterms:modified xsi:type="dcterms:W3CDTF">2015-01-30T11:56:43Z</dcterms:modified>
</cp:coreProperties>
</file>