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A4E81B0-A6B7-4442-8D6E-342380F36A0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306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02967-1BE9-4872-B199-A8EB7606F0B4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6900-EA39-4470-B6A3-FA7334D549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13150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6900-EA39-4470-B6A3-FA7334D54974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6244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E50C44-0114-4C0B-B126-CD2480F605E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EA42654-7284-4E6C-A6A3-A0470750918B}" type="datetimeFigureOut">
              <a:rPr lang="en-IE" smtClean="0"/>
              <a:pPr/>
              <a:t>20/04/2015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000" dirty="0" smtClean="0"/>
              <a:t>UberVideo DVD Rental</a:t>
            </a:r>
            <a:r>
              <a:rPr lang="en-IE" sz="8800" dirty="0" smtClean="0"/>
              <a:t/>
            </a:r>
            <a:br>
              <a:rPr lang="en-IE" sz="8800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Team K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James Wilson</a:t>
            </a:r>
          </a:p>
          <a:p>
            <a:r>
              <a:rPr lang="en-IE" dirty="0" smtClean="0"/>
              <a:t>Kritika Nautiyal</a:t>
            </a:r>
          </a:p>
          <a:p>
            <a:r>
              <a:rPr lang="en-IE" dirty="0" smtClean="0"/>
              <a:t>James Gormley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383787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7200" dirty="0" smtClean="0">
                <a:solidFill>
                  <a:schemeClr val="tx2">
                    <a:lumMod val="75000"/>
                  </a:schemeClr>
                </a:solidFill>
              </a:rPr>
              <a:t>Conclusions</a:t>
            </a:r>
            <a:endParaRPr lang="en-IE"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E" sz="4000" dirty="0" smtClean="0">
                <a:solidFill>
                  <a:schemeClr val="tx2">
                    <a:lumMod val="75000"/>
                  </a:schemeClr>
                </a:solidFill>
              </a:rPr>
              <a:t>The Perks</a:t>
            </a:r>
          </a:p>
          <a:p>
            <a:pPr marL="11430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204864"/>
            <a:ext cx="5608845" cy="43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702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15" y="188640"/>
            <a:ext cx="7620000" cy="1143000"/>
          </a:xfrm>
        </p:spPr>
        <p:txBody>
          <a:bodyPr/>
          <a:lstStyle/>
          <a:p>
            <a:r>
              <a:rPr lang="en-IE" dirty="0" smtClean="0"/>
              <a:t>The Downside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3816424" cy="2952328"/>
          </a:xfrm>
        </p:spPr>
        <p:txBody>
          <a:bodyPr>
            <a:normAutofit/>
          </a:bodyPr>
          <a:lstStyle/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Who decides?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Even workload?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Who picks up the slack?</a:t>
            </a:r>
          </a:p>
          <a:p>
            <a:pPr marL="114300" indent="0">
              <a:buNone/>
            </a:pPr>
            <a:endParaRPr lang="en-I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3213062"/>
            <a:ext cx="6768752" cy="32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83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 Do It Again?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988840"/>
            <a:ext cx="3826768" cy="3528392"/>
          </a:xfrm>
        </p:spPr>
        <p:txBody>
          <a:bodyPr>
            <a:normAutofit/>
          </a:bodyPr>
          <a:lstStyle/>
          <a:p>
            <a:r>
              <a:rPr lang="en-IE" sz="3600" dirty="0" smtClean="0">
                <a:solidFill>
                  <a:schemeClr val="accent1">
                    <a:lumMod val="75000"/>
                  </a:schemeClr>
                </a:solidFill>
              </a:rPr>
              <a:t>Planning</a:t>
            </a:r>
          </a:p>
          <a:p>
            <a:r>
              <a:rPr lang="en-IE" sz="3600" dirty="0" smtClean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  <a:p>
            <a:r>
              <a:rPr lang="en-IE" sz="3600" dirty="0" smtClean="0">
                <a:solidFill>
                  <a:schemeClr val="accent1">
                    <a:lumMod val="75000"/>
                  </a:schemeClr>
                </a:solidFill>
              </a:rPr>
              <a:t>Meetings</a:t>
            </a:r>
          </a:p>
          <a:p>
            <a:r>
              <a:rPr lang="en-IE" sz="3600" dirty="0" smtClean="0">
                <a:solidFill>
                  <a:schemeClr val="accent1">
                    <a:lumMod val="75000"/>
                  </a:schemeClr>
                </a:solidFill>
              </a:rPr>
              <a:t>Workload</a:t>
            </a:r>
          </a:p>
          <a:p>
            <a:r>
              <a:rPr lang="en-IE" sz="3600" dirty="0" smtClean="0">
                <a:solidFill>
                  <a:schemeClr val="accent1">
                    <a:lumMod val="75000"/>
                  </a:schemeClr>
                </a:solidFill>
              </a:rPr>
              <a:t>Other thoughts</a:t>
            </a:r>
            <a:endParaRPr lang="en-I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1052736"/>
            <a:ext cx="2603748" cy="25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261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6000" i="1" dirty="0" smtClean="0"/>
              <a:t>So…</a:t>
            </a:r>
            <a:endParaRPr lang="en-IE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E" sz="2000" i="1" dirty="0" smtClean="0">
                <a:solidFill>
                  <a:schemeClr val="tx2">
                    <a:lumMod val="75000"/>
                  </a:schemeClr>
                </a:solidFill>
              </a:rPr>
              <a:t>From</a:t>
            </a:r>
          </a:p>
          <a:p>
            <a:pPr marL="114300" indent="0">
              <a:buNone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A Specification to Requirements, Planning &amp;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636912"/>
            <a:ext cx="64087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600" i="1" dirty="0" smtClean="0">
                <a:solidFill>
                  <a:schemeClr val="tx2">
                    <a:lumMod val="75000"/>
                  </a:schemeClr>
                </a:solidFill>
              </a:rPr>
              <a:t>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 smtClean="0">
                <a:solidFill>
                  <a:schemeClr val="accent1">
                    <a:lumMod val="75000"/>
                  </a:schemeClr>
                </a:solidFill>
              </a:rPr>
              <a:t>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 smtClean="0">
                <a:solidFill>
                  <a:schemeClr val="accent1">
                    <a:lumMod val="75000"/>
                  </a:schemeClr>
                </a:solidFill>
              </a:rPr>
              <a:t>Testing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 smtClean="0">
                <a:solidFill>
                  <a:schemeClr val="accent1">
                    <a:lumMod val="75000"/>
                  </a:schemeClr>
                </a:solidFill>
              </a:rPr>
              <a:t>Deployment </a:t>
            </a:r>
            <a:endParaRPr lang="en-IE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4941168"/>
            <a:ext cx="64807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i="1" dirty="0" smtClean="0">
                <a:solidFill>
                  <a:schemeClr val="tx2">
                    <a:lumMod val="75000"/>
                  </a:schemeClr>
                </a:solidFill>
              </a:rPr>
              <a:t>To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The End, the Outcome &amp; our Conclusions</a:t>
            </a:r>
            <a:endParaRPr lang="en-I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74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0442" y="732179"/>
            <a:ext cx="4913277" cy="418696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6614" y="5121822"/>
            <a:ext cx="5904656" cy="1552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5782" y="491914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endParaRPr lang="en-IE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24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Requirements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556792"/>
            <a:ext cx="6650242" cy="4392488"/>
          </a:xfrm>
        </p:spPr>
      </p:pic>
    </p:spTree>
    <p:extLst>
      <p:ext uri="{BB962C8B-B14F-4D97-AF65-F5344CB8AC3E}">
        <p14:creationId xmlns:p14="http://schemas.microsoft.com/office/powerpoint/2010/main" xmlns="" val="308863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Design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9675" y="1962150"/>
            <a:ext cx="6115050" cy="4076700"/>
          </a:xfrm>
        </p:spPr>
      </p:pic>
    </p:spTree>
    <p:extLst>
      <p:ext uri="{BB962C8B-B14F-4D97-AF65-F5344CB8AC3E}">
        <p14:creationId xmlns:p14="http://schemas.microsoft.com/office/powerpoint/2010/main" xmlns="" val="156638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E" dirty="0"/>
              <a:t>	</a:t>
            </a:r>
            <a:r>
              <a:rPr lang="en-IE" dirty="0" smtClean="0"/>
              <a:t>	</a:t>
            </a:r>
          </a:p>
          <a:p>
            <a:pPr marL="114300" indent="0">
              <a:buNone/>
            </a:pPr>
            <a:endParaRPr lang="en-IE" dirty="0" smtClean="0"/>
          </a:p>
          <a:p>
            <a:pPr marL="114300" indent="0" algn="ctr">
              <a:buNone/>
            </a:pPr>
            <a:r>
              <a:rPr lang="en-IE" sz="4000" dirty="0" smtClean="0">
                <a:solidFill>
                  <a:schemeClr val="accent1">
                    <a:lumMod val="50000"/>
                  </a:schemeClr>
                </a:solidFill>
              </a:rPr>
              <a:t>Real Time Access.</a:t>
            </a:r>
          </a:p>
          <a:p>
            <a:pPr marL="114300" indent="0" algn="ctr">
              <a:buNone/>
            </a:pPr>
            <a:r>
              <a:rPr lang="en-IE" sz="4000" dirty="0" smtClean="0">
                <a:solidFill>
                  <a:schemeClr val="accent1">
                    <a:lumMod val="50000"/>
                  </a:schemeClr>
                </a:solidFill>
              </a:rPr>
              <a:t>Thick and Thin Clients.</a:t>
            </a:r>
          </a:p>
          <a:p>
            <a:pPr marL="114300" indent="0" algn="ctr">
              <a:buNone/>
            </a:pPr>
            <a:r>
              <a:rPr lang="en-IE" sz="4000" dirty="0">
                <a:solidFill>
                  <a:schemeClr val="accent1">
                    <a:lumMod val="50000"/>
                  </a:schemeClr>
                </a:solidFill>
              </a:rPr>
              <a:t>Cross Platform </a:t>
            </a:r>
            <a:r>
              <a:rPr lang="en-IE" sz="4000" dirty="0" smtClean="0">
                <a:solidFill>
                  <a:schemeClr val="accent1">
                    <a:lumMod val="50000"/>
                  </a:schemeClr>
                </a:solidFill>
              </a:rPr>
              <a:t>Functionality.</a:t>
            </a:r>
            <a:endParaRPr lang="en-IE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114300" indent="0" algn="ctr">
              <a:buNone/>
            </a:pPr>
            <a:r>
              <a:rPr lang="en-IE" sz="4000" dirty="0" smtClean="0">
                <a:solidFill>
                  <a:schemeClr val="accent1">
                    <a:lumMod val="50000"/>
                  </a:schemeClr>
                </a:solidFill>
              </a:rPr>
              <a:t>More Cost Effective.</a:t>
            </a:r>
            <a:endParaRPr lang="en-IE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8431800" cy="2167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7393" y="4997732"/>
            <a:ext cx="2074408" cy="18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821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Development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9672" y="2924944"/>
            <a:ext cx="5050904" cy="35569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E" sz="2800" dirty="0" smtClean="0">
                <a:solidFill>
                  <a:schemeClr val="accent2">
                    <a:lumMod val="75000"/>
                  </a:schemeClr>
                </a:solidFill>
              </a:rPr>
              <a:t>Core Principles</a:t>
            </a:r>
            <a:endParaRPr lang="en-IE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Test Driven Development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Adaptive over Prescriptive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Whole Team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Pair Programming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Simple Design</a:t>
            </a:r>
            <a:endParaRPr lang="en-I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8669" y="252011"/>
            <a:ext cx="3038863" cy="2258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1556792"/>
            <a:ext cx="3831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Agile Methodology   </a:t>
            </a:r>
          </a:p>
          <a:p>
            <a:r>
              <a:rPr lang="en-IE" sz="2800" dirty="0" smtClean="0">
                <a:solidFill>
                  <a:schemeClr val="accent1">
                    <a:lumMod val="75000"/>
                  </a:schemeClr>
                </a:solidFill>
              </a:rPr>
              <a:t>Extreme Programming</a:t>
            </a:r>
            <a:endParaRPr lang="en-I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57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6000" dirty="0" smtClean="0"/>
              <a:t>Implementation</a:t>
            </a:r>
            <a:endParaRPr lang="en-IE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E" sz="6600" dirty="0" smtClean="0">
                <a:solidFill>
                  <a:schemeClr val="accent2">
                    <a:lumMod val="75000"/>
                  </a:schemeClr>
                </a:solidFill>
              </a:rPr>
              <a:t>Success?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E" sz="4000" dirty="0">
                <a:solidFill>
                  <a:schemeClr val="accent1">
                    <a:lumMod val="75000"/>
                  </a:schemeClr>
                </a:solidFill>
              </a:rPr>
              <a:t>Core Functionality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E" sz="4000" dirty="0">
                <a:solidFill>
                  <a:schemeClr val="accent1">
                    <a:lumMod val="75000"/>
                  </a:schemeClr>
                </a:solidFill>
              </a:rPr>
              <a:t>End User Satisfaction </a:t>
            </a:r>
            <a:endParaRPr lang="en-IE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E" sz="4000" dirty="0" smtClean="0">
                <a:solidFill>
                  <a:schemeClr val="accent1">
                    <a:lumMod val="75000"/>
                  </a:schemeClr>
                </a:solidFill>
              </a:rPr>
              <a:t>Requirements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E" sz="4000" dirty="0" smtClean="0">
                <a:solidFill>
                  <a:schemeClr val="accent1">
                    <a:lumMod val="75000"/>
                  </a:schemeClr>
                </a:solidFill>
              </a:rPr>
              <a:t>Streamlining</a:t>
            </a:r>
            <a:endParaRPr lang="en-IE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188639"/>
            <a:ext cx="2587749" cy="24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58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7200" dirty="0" smtClean="0"/>
              <a:t>Issues</a:t>
            </a:r>
            <a:endParaRPr lang="en-IE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2348880"/>
            <a:ext cx="6435239" cy="2466578"/>
          </a:xfrm>
        </p:spPr>
      </p:pic>
    </p:spTree>
    <p:extLst>
      <p:ext uri="{BB962C8B-B14F-4D97-AF65-F5344CB8AC3E}">
        <p14:creationId xmlns:p14="http://schemas.microsoft.com/office/powerpoint/2010/main" xmlns="" val="236375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5400" dirty="0" smtClean="0"/>
              <a:t>Addressing the Issues</a:t>
            </a:r>
            <a:endParaRPr lang="en-IE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79096" cy="4800600"/>
          </a:xfrm>
        </p:spPr>
        <p:txBody>
          <a:bodyPr/>
          <a:lstStyle/>
          <a:p>
            <a:pPr algn="ctr"/>
            <a:endParaRPr lang="en-IE" sz="4400" dirty="0" smtClean="0"/>
          </a:p>
          <a:p>
            <a:pPr algn="ctr"/>
            <a:r>
              <a:rPr lang="en-IE" sz="4400" dirty="0" smtClean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</a:p>
          <a:p>
            <a:pPr algn="ctr"/>
            <a:r>
              <a:rPr lang="en-IE" sz="4400" dirty="0" smtClean="0">
                <a:solidFill>
                  <a:schemeClr val="accent1">
                    <a:lumMod val="75000"/>
                  </a:schemeClr>
                </a:solidFill>
              </a:rPr>
              <a:t>Cooperation</a:t>
            </a:r>
          </a:p>
          <a:p>
            <a:pPr algn="ctr"/>
            <a:r>
              <a:rPr lang="en-IE" sz="4400" dirty="0" smtClean="0">
                <a:solidFill>
                  <a:schemeClr val="accent1">
                    <a:lumMod val="75000"/>
                  </a:schemeClr>
                </a:solidFill>
              </a:rPr>
              <a:t>Research</a:t>
            </a:r>
          </a:p>
          <a:p>
            <a:pPr algn="ctr"/>
            <a:r>
              <a:rPr lang="en-IE" sz="4400" dirty="0" smtClean="0">
                <a:solidFill>
                  <a:schemeClr val="accent1">
                    <a:lumMod val="75000"/>
                  </a:schemeClr>
                </a:solidFill>
              </a:rPr>
              <a:t>Trial &amp; Error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188640"/>
            <a:ext cx="153343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732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8800" dirty="0" smtClean="0"/>
              <a:t>Testing</a:t>
            </a:r>
            <a:endParaRPr lang="en-IE" sz="8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6000" dirty="0" smtClean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  <a:p>
            <a:r>
              <a:rPr lang="en-IE" sz="6000" dirty="0" smtClean="0">
                <a:solidFill>
                  <a:schemeClr val="accent1">
                    <a:lumMod val="75000"/>
                  </a:schemeClr>
                </a:solidFill>
              </a:rPr>
              <a:t>How?</a:t>
            </a:r>
          </a:p>
          <a:p>
            <a:r>
              <a:rPr lang="en-IE" sz="6000" dirty="0" smtClean="0">
                <a:solidFill>
                  <a:schemeClr val="accent1">
                    <a:lumMod val="75000"/>
                  </a:schemeClr>
                </a:solidFill>
              </a:rPr>
              <a:t>When?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pPr marL="114300" indent="0">
              <a:buNone/>
            </a:pP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1052736"/>
            <a:ext cx="3387218" cy="2808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0264" y="4437112"/>
            <a:ext cx="40226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51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116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UberVideo DVD Rental  Team K</vt:lpstr>
      <vt:lpstr>Requirements</vt:lpstr>
      <vt:lpstr>Design</vt:lpstr>
      <vt:lpstr> </vt:lpstr>
      <vt:lpstr>Development</vt:lpstr>
      <vt:lpstr>Implementation</vt:lpstr>
      <vt:lpstr>Issues</vt:lpstr>
      <vt:lpstr>Addressing the Issues</vt:lpstr>
      <vt:lpstr>Testing</vt:lpstr>
      <vt:lpstr>Conclusions</vt:lpstr>
      <vt:lpstr>The Downside</vt:lpstr>
      <vt:lpstr>To Do It Again?</vt:lpstr>
      <vt:lpstr>So…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Team K</dc:title>
  <dc:creator>James Gormley</dc:creator>
  <cp:lastModifiedBy>jwilson</cp:lastModifiedBy>
  <cp:revision>20</cp:revision>
  <dcterms:created xsi:type="dcterms:W3CDTF">2015-04-20T14:13:42Z</dcterms:created>
  <dcterms:modified xsi:type="dcterms:W3CDTF">2015-04-20T20:53:21Z</dcterms:modified>
</cp:coreProperties>
</file>