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1102B13-BCF4-481A-A936-BB95CA0B55D9}" type="datetimeFigureOut">
              <a:rPr lang="en-IE" smtClean="0"/>
              <a:pPr/>
              <a:t>12/03/2015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73857B-1B4D-4DB6-98B8-360EBFC89E8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/>
          </a:bodyPr>
          <a:lstStyle/>
          <a:p>
            <a:r>
              <a:rPr lang="en-IE" dirty="0" smtClean="0"/>
              <a:t>Design Methodologies</a:t>
            </a:r>
          </a:p>
          <a:p>
            <a:r>
              <a:rPr lang="en-IE" dirty="0" smtClean="0"/>
              <a:t>James Wilson</a:t>
            </a:r>
          </a:p>
          <a:p>
            <a:r>
              <a:rPr lang="en-IE" dirty="0" err="1" smtClean="0"/>
              <a:t>Kritika</a:t>
            </a:r>
            <a:r>
              <a:rPr lang="en-IE" dirty="0" smtClean="0"/>
              <a:t> </a:t>
            </a:r>
            <a:r>
              <a:rPr lang="en-IE" dirty="0" err="1" smtClean="0"/>
              <a:t>Nautiyal</a:t>
            </a:r>
            <a:endParaRPr lang="en-IE" dirty="0" smtClean="0"/>
          </a:p>
          <a:p>
            <a:r>
              <a:rPr lang="en-IE" dirty="0" smtClean="0"/>
              <a:t>James </a:t>
            </a:r>
            <a:r>
              <a:rPr lang="en-IE" dirty="0" err="1" smtClean="0"/>
              <a:t>Gormley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440160"/>
          </a:xfrm>
        </p:spPr>
        <p:txBody>
          <a:bodyPr/>
          <a:lstStyle/>
          <a:p>
            <a:r>
              <a:rPr lang="en-IE" dirty="0" smtClean="0"/>
              <a:t>Team K</a:t>
            </a: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haroni" pitchFamily="2" charset="-79"/>
                <a:cs typeface="Aharoni" pitchFamily="2" charset="-79"/>
              </a:rPr>
              <a:t>Questions?</a:t>
            </a:r>
            <a:endParaRPr lang="en-IE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89346" cy="429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Rounded MT Bold" pitchFamily="34" charset="0"/>
              </a:rPr>
              <a:t>Design Methodologies</a:t>
            </a:r>
            <a:endParaRPr lang="en-IE" dirty="0"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20081" y="2365375"/>
            <a:ext cx="52673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haroni" pitchFamily="2" charset="-79"/>
                <a:cs typeface="Aharoni" pitchFamily="2" charset="-79"/>
              </a:rPr>
              <a:t>Waterfall Model</a:t>
            </a:r>
            <a:endParaRPr lang="en-IE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31640" y="1916832"/>
            <a:ext cx="6506409" cy="386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haroni" pitchFamily="2" charset="-79"/>
                <a:cs typeface="Aharoni" pitchFamily="2" charset="-79"/>
              </a:rPr>
              <a:t>When?</a:t>
            </a:r>
            <a:endParaRPr lang="en-IE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626968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E" sz="4400" dirty="0" smtClean="0"/>
              <a:t>Clear fixed</a:t>
            </a:r>
          </a:p>
          <a:p>
            <a:pPr>
              <a:buNone/>
            </a:pPr>
            <a:r>
              <a:rPr lang="en-IE" sz="4400" dirty="0"/>
              <a:t>	</a:t>
            </a:r>
            <a:r>
              <a:rPr lang="en-IE" sz="4400" dirty="0" smtClean="0"/>
              <a:t>requirements</a:t>
            </a:r>
          </a:p>
          <a:p>
            <a:pPr>
              <a:buFont typeface="Wingdings" pitchFamily="2" charset="2"/>
              <a:buChar char="ü"/>
            </a:pPr>
            <a:r>
              <a:rPr lang="en-IE" sz="4400" dirty="0" smtClean="0"/>
              <a:t>Product definition</a:t>
            </a:r>
          </a:p>
          <a:p>
            <a:pPr>
              <a:buNone/>
            </a:pPr>
            <a:r>
              <a:rPr lang="en-IE" sz="4400" dirty="0"/>
              <a:t>	</a:t>
            </a:r>
            <a:r>
              <a:rPr lang="en-IE" sz="4400" dirty="0" smtClean="0"/>
              <a:t>is stable.</a:t>
            </a:r>
          </a:p>
          <a:p>
            <a:pPr>
              <a:buFont typeface="Wingdings" pitchFamily="2" charset="2"/>
              <a:buChar char="ü"/>
            </a:pPr>
            <a:r>
              <a:rPr lang="en-IE" sz="4400" dirty="0" smtClean="0"/>
              <a:t>The project is short.</a:t>
            </a:r>
          </a:p>
          <a:p>
            <a:pPr>
              <a:buFont typeface="Wingdings" pitchFamily="2" charset="2"/>
              <a:buChar char="ü"/>
            </a:pPr>
            <a:endParaRPr lang="en-I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700808"/>
            <a:ext cx="302003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Rounded MT Bold" pitchFamily="34" charset="0"/>
              </a:rPr>
              <a:t>Waterfall Model</a:t>
            </a:r>
            <a:endParaRPr lang="en-IE" dirty="0"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31640" y="1844824"/>
            <a:ext cx="657527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haroni" pitchFamily="2" charset="-79"/>
                <a:cs typeface="Aharoni" pitchFamily="2" charset="-79"/>
              </a:rPr>
              <a:t>Extreme Programming</a:t>
            </a:r>
            <a:endParaRPr lang="en-IE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43608" y="1772816"/>
            <a:ext cx="713816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Rounded MT Bold" pitchFamily="34" charset="0"/>
              </a:rPr>
              <a:t>When?</a:t>
            </a:r>
            <a:endParaRPr lang="en-IE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E" dirty="0" smtClean="0"/>
              <a:t>Changeable requirements</a:t>
            </a:r>
          </a:p>
          <a:p>
            <a:pPr>
              <a:buFont typeface="Wingdings" pitchFamily="2" charset="2"/>
              <a:buChar char="ü"/>
            </a:pPr>
            <a:endParaRPr lang="en-IE" dirty="0" smtClean="0"/>
          </a:p>
          <a:p>
            <a:pPr>
              <a:buFont typeface="Wingdings" pitchFamily="2" charset="2"/>
              <a:buChar char="ü"/>
            </a:pPr>
            <a:r>
              <a:rPr lang="en-IE" dirty="0" smtClean="0"/>
              <a:t>Agile approach needed</a:t>
            </a:r>
          </a:p>
          <a:p>
            <a:pPr>
              <a:buFont typeface="Wingdings" pitchFamily="2" charset="2"/>
              <a:buChar char="ü"/>
            </a:pPr>
            <a:endParaRPr lang="en-IE" dirty="0" smtClean="0"/>
          </a:p>
          <a:p>
            <a:pPr>
              <a:buFont typeface="Wingdings" pitchFamily="2" charset="2"/>
              <a:buChar char="ü"/>
            </a:pPr>
            <a:r>
              <a:rPr lang="en-IE" dirty="0" smtClean="0"/>
              <a:t>Small to medium size staff</a:t>
            </a:r>
          </a:p>
          <a:p>
            <a:pPr>
              <a:buFont typeface="Wingdings" pitchFamily="2" charset="2"/>
              <a:buChar char="ü"/>
            </a:pPr>
            <a:endParaRPr lang="en-IE" dirty="0" smtClean="0"/>
          </a:p>
          <a:p>
            <a:pPr>
              <a:buFont typeface="Wingdings" pitchFamily="2" charset="2"/>
              <a:buChar char="ü"/>
            </a:pPr>
            <a:r>
              <a:rPr lang="en-IE" dirty="0" smtClean="0"/>
              <a:t>The customer is on site</a:t>
            </a:r>
            <a:endParaRPr lang="en-I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412776"/>
            <a:ext cx="338007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haroni" pitchFamily="2" charset="-79"/>
                <a:cs typeface="Aharoni" pitchFamily="2" charset="-79"/>
              </a:rPr>
              <a:t>Extreme Programming</a:t>
            </a:r>
            <a:endParaRPr lang="en-IE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272808" cy="42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 Rounded MT Bold" pitchFamily="34" charset="0"/>
              </a:rPr>
              <a:t>Comparison</a:t>
            </a:r>
            <a:endParaRPr lang="en-IE" dirty="0">
              <a:latin typeface="Arial Rounded MT Bold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311819" cy="433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</TotalTime>
  <Words>44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Team K</vt:lpstr>
      <vt:lpstr>Design Methodologies</vt:lpstr>
      <vt:lpstr>Waterfall Model</vt:lpstr>
      <vt:lpstr>When?</vt:lpstr>
      <vt:lpstr>Waterfall Model</vt:lpstr>
      <vt:lpstr>Extreme Programming</vt:lpstr>
      <vt:lpstr>When?</vt:lpstr>
      <vt:lpstr>Extreme Programming</vt:lpstr>
      <vt:lpstr>Comparison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</dc:title>
  <dc:creator>jwilson</dc:creator>
  <cp:lastModifiedBy>jwilson</cp:lastModifiedBy>
  <cp:revision>2</cp:revision>
  <dcterms:created xsi:type="dcterms:W3CDTF">2015-03-12T18:00:17Z</dcterms:created>
  <dcterms:modified xsi:type="dcterms:W3CDTF">2015-03-12T18:28:39Z</dcterms:modified>
</cp:coreProperties>
</file>