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58" r:id="rId10"/>
    <p:sldId id="257" r:id="rId11"/>
    <p:sldId id="260" r:id="rId12"/>
    <p:sldId id="259" r:id="rId13"/>
    <p:sldId id="262" r:id="rId14"/>
    <p:sldId id="261" r:id="rId15"/>
    <p:sldId id="26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AF805A-3206-5F45-95AC-27344EF3B245}">
          <p14:sldIdLst>
            <p14:sldId id="256"/>
            <p14:sldId id="265"/>
            <p14:sldId id="264"/>
            <p14:sldId id="266"/>
            <p14:sldId id="267"/>
            <p14:sldId id="268"/>
            <p14:sldId id="269"/>
            <p14:sldId id="270"/>
            <p14:sldId id="258"/>
            <p14:sldId id="257"/>
            <p14:sldId id="260"/>
            <p14:sldId id="259"/>
            <p14:sldId id="262"/>
            <p14:sldId id="261"/>
            <p14:sldId id="263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2" d="100"/>
          <a:sy n="162" d="100"/>
        </p:scale>
        <p:origin x="-10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969E-CFD3-B54D-B093-8CBDBB99D6A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CF2D-4606-7A4F-8F83-21330179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6910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Preprocessed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43060"/>
              </p:ext>
            </p:extLst>
          </p:nvPr>
        </p:nvGraphicFramePr>
        <p:xfrm>
          <a:off x="1355920" y="1828800"/>
          <a:ext cx="6637201" cy="251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415"/>
                <a:gridCol w="1363312"/>
                <a:gridCol w="1540730"/>
                <a:gridCol w="1568744"/>
              </a:tblGrid>
              <a:tr h="542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Eline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Jon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Hsin</a:t>
                      </a:r>
                      <a:endParaRPr lang="en-US" sz="2400" dirty="0"/>
                    </a:p>
                  </a:txBody>
                  <a:tcPr/>
                </a:tc>
              </a:tr>
              <a:tr h="511527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Runs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0753">
                <a:tc>
                  <a:txBody>
                    <a:bodyPr/>
                    <a:lstStyle/>
                    <a:p>
                      <a:r>
                        <a:rPr lang="en-US" dirty="0" smtClean="0"/>
                        <a:t>Epochs Removed</a:t>
                      </a:r>
                    </a:p>
                    <a:p>
                      <a:r>
                        <a:rPr lang="en-US" dirty="0" smtClean="0"/>
                        <a:t>(timing errors)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730753">
                <a:tc>
                  <a:txBody>
                    <a:bodyPr/>
                    <a:lstStyle/>
                    <a:p>
                      <a:r>
                        <a:rPr lang="en-US" dirty="0" smtClean="0"/>
                        <a:t>Mean Impedance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</a:t>
                      </a:r>
                      <a:r>
                        <a:rPr lang="en-US" baseline="0" dirty="0" smtClean="0"/>
                        <a:t> 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1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56"/>
            <a:ext cx="8229600" cy="3190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Subj-001 Broadband</a:t>
            </a:r>
            <a:endParaRPr lang="en-US" dirty="0"/>
          </a:p>
        </p:txBody>
      </p:sp>
      <p:pic>
        <p:nvPicPr>
          <p:cNvPr id="8" name="Picture 7" descr="eline_bb_he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5920" y="685800"/>
            <a:ext cx="11966356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Subj-004 Stimulus Locked</a:t>
            </a:r>
            <a:endParaRPr lang="en-US" dirty="0"/>
          </a:p>
        </p:txBody>
      </p:sp>
      <p:pic>
        <p:nvPicPr>
          <p:cNvPr id="4" name="Content Placeholder 3" descr="jon_sl_he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r="2411"/>
          <a:stretch>
            <a:fillRect/>
          </a:stretch>
        </p:blipFill>
        <p:spPr>
          <a:xfrm>
            <a:off x="-1371600" y="685800"/>
            <a:ext cx="11449380" cy="6296660"/>
          </a:xfrm>
        </p:spPr>
      </p:pic>
    </p:spTree>
    <p:extLst>
      <p:ext uri="{BB962C8B-B14F-4D97-AF65-F5344CB8AC3E}">
        <p14:creationId xmlns:p14="http://schemas.microsoft.com/office/powerpoint/2010/main" val="44381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58763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ubj-004 Broadband</a:t>
            </a:r>
            <a:endParaRPr lang="en-US" dirty="0"/>
          </a:p>
        </p:txBody>
      </p:sp>
      <p:pic>
        <p:nvPicPr>
          <p:cNvPr id="4" name="Content Placeholder 3" descr="jon_bb_he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r="2411"/>
          <a:stretch>
            <a:fillRect/>
          </a:stretch>
        </p:blipFill>
        <p:spPr>
          <a:xfrm>
            <a:off x="-1371600" y="685800"/>
            <a:ext cx="11449380" cy="6296660"/>
          </a:xfrm>
        </p:spPr>
      </p:pic>
    </p:spTree>
    <p:extLst>
      <p:ext uri="{BB962C8B-B14F-4D97-AF65-F5344CB8AC3E}">
        <p14:creationId xmlns:p14="http://schemas.microsoft.com/office/powerpoint/2010/main" val="49492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Subj-019 Stimulus Locked</a:t>
            </a:r>
            <a:endParaRPr lang="en-US" dirty="0"/>
          </a:p>
        </p:txBody>
      </p:sp>
      <p:pic>
        <p:nvPicPr>
          <p:cNvPr id="4" name="Content Placeholder 3" descr="Hsin_sl_he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r="2411"/>
          <a:stretch>
            <a:fillRect/>
          </a:stretch>
        </p:blipFill>
        <p:spPr>
          <a:xfrm>
            <a:off x="-1371600" y="637540"/>
            <a:ext cx="11449380" cy="6296660"/>
          </a:xfrm>
        </p:spPr>
      </p:pic>
    </p:spTree>
    <p:extLst>
      <p:ext uri="{BB962C8B-B14F-4D97-AF65-F5344CB8AC3E}">
        <p14:creationId xmlns:p14="http://schemas.microsoft.com/office/powerpoint/2010/main" val="414485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Subj-019 Broadband	</a:t>
            </a:r>
            <a:endParaRPr lang="en-US" dirty="0"/>
          </a:p>
        </p:txBody>
      </p:sp>
      <p:pic>
        <p:nvPicPr>
          <p:cNvPr id="4" name="Content Placeholder 3" descr="Hsin_bb_he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r="2411"/>
          <a:stretch>
            <a:fillRect/>
          </a:stretch>
        </p:blipFill>
        <p:spPr>
          <a:xfrm>
            <a:off x="-1371600" y="686120"/>
            <a:ext cx="11449380" cy="6296660"/>
          </a:xfrm>
        </p:spPr>
      </p:pic>
    </p:spTree>
    <p:extLst>
      <p:ext uri="{BB962C8B-B14F-4D97-AF65-F5344CB8AC3E}">
        <p14:creationId xmlns:p14="http://schemas.microsoft.com/office/powerpoint/2010/main" val="286693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Noise Pools</a:t>
            </a:r>
            <a:endParaRPr lang="en-US" dirty="0"/>
          </a:p>
        </p:txBody>
      </p:sp>
      <p:pic>
        <p:nvPicPr>
          <p:cNvPr id="4" name="Picture 3" descr="Hsin_np_he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33800"/>
            <a:ext cx="3886200" cy="2914650"/>
          </a:xfrm>
          <a:prstGeom prst="rect">
            <a:avLst/>
          </a:prstGeom>
        </p:spPr>
      </p:pic>
      <p:pic>
        <p:nvPicPr>
          <p:cNvPr id="5" name="Picture 4" descr="jon_np_he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1007858"/>
            <a:ext cx="3860800" cy="2895600"/>
          </a:xfrm>
          <a:prstGeom prst="rect">
            <a:avLst/>
          </a:prstGeom>
        </p:spPr>
      </p:pic>
      <p:pic>
        <p:nvPicPr>
          <p:cNvPr id="6" name="Picture 5" descr="eline_np_hea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55958"/>
            <a:ext cx="38608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771292"/>
            <a:ext cx="954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Sub-001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823192"/>
            <a:ext cx="10101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Subj-004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5319" y="3534126"/>
            <a:ext cx="101016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Subj-019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Stimulus Locked </a:t>
            </a:r>
          </a:p>
          <a:p>
            <a:pPr lvl="1">
              <a:buFontTx/>
              <a:buChar char="-"/>
            </a:pPr>
            <a:r>
              <a:rPr lang="en-US" sz="2000" dirty="0" smtClean="0"/>
              <a:t>SNR and r2 values increase over occipital scalp from original to final models</a:t>
            </a:r>
          </a:p>
          <a:p>
            <a:pPr>
              <a:buFontTx/>
              <a:buChar char="-"/>
            </a:pPr>
            <a:r>
              <a:rPr lang="en-US" sz="2400" dirty="0" smtClean="0"/>
              <a:t>Broadband </a:t>
            </a:r>
          </a:p>
          <a:p>
            <a:pPr lvl="1">
              <a:buFontTx/>
              <a:buChar char="-"/>
            </a:pPr>
            <a:r>
              <a:rPr lang="en-US" sz="2000" dirty="0" smtClean="0"/>
              <a:t>SNR values over occipital scalp show no increase from original to final models</a:t>
            </a:r>
          </a:p>
          <a:p>
            <a:pPr lvl="1">
              <a:buFontTx/>
              <a:buChar char="-"/>
            </a:pPr>
            <a:r>
              <a:rPr lang="en-US" sz="2000" dirty="0" smtClean="0"/>
              <a:t>However, r2 values in Subj-001 and Subj-004 provide distant hope of a broadband visual response.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14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Questions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two of the three noise pools not frontally focused?</a:t>
            </a:r>
          </a:p>
          <a:p>
            <a:r>
              <a:rPr lang="en-US" dirty="0" smtClean="0"/>
              <a:t>Are there ways in which we can make our data less noisy before the </a:t>
            </a:r>
            <a:r>
              <a:rPr lang="en-US" dirty="0" err="1" smtClean="0"/>
              <a:t>denoising</a:t>
            </a:r>
            <a:r>
              <a:rPr lang="en-US" dirty="0" smtClean="0"/>
              <a:t> algorithm (brainstorm)?</a:t>
            </a:r>
          </a:p>
          <a:p>
            <a:r>
              <a:rPr lang="en-US" dirty="0" smtClean="0"/>
              <a:t>Should we consider using extra </a:t>
            </a:r>
            <a:r>
              <a:rPr lang="en-US" dirty="0" err="1" smtClean="0"/>
              <a:t>regressors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6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Subj-001 full field Spectra</a:t>
            </a:r>
            <a:endParaRPr lang="en-US" dirty="0"/>
          </a:p>
        </p:txBody>
      </p:sp>
      <p:pic>
        <p:nvPicPr>
          <p:cNvPr id="4" name="Picture 3" descr="eline_spectra_fu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762000"/>
            <a:ext cx="734147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35" y="-228600"/>
            <a:ext cx="8229600" cy="1143000"/>
          </a:xfrm>
        </p:spPr>
        <p:txBody>
          <a:bodyPr/>
          <a:lstStyle/>
          <a:p>
            <a:r>
              <a:rPr lang="en-US" dirty="0" smtClean="0"/>
              <a:t>Subj-001 Blank spectra</a:t>
            </a:r>
            <a:endParaRPr lang="en-US" dirty="0"/>
          </a:p>
        </p:txBody>
      </p:sp>
      <p:pic>
        <p:nvPicPr>
          <p:cNvPr id="4" name="Picture 3" descr="eline_spectra_bla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066800"/>
            <a:ext cx="751309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5" y="-152400"/>
            <a:ext cx="8229600" cy="1143000"/>
          </a:xfrm>
        </p:spPr>
        <p:txBody>
          <a:bodyPr/>
          <a:lstStyle/>
          <a:p>
            <a:r>
              <a:rPr lang="en-US" dirty="0" smtClean="0"/>
              <a:t>Subj-004 full field Spectra</a:t>
            </a:r>
            <a:endParaRPr lang="en-US" dirty="0"/>
          </a:p>
        </p:txBody>
      </p:sp>
      <p:pic>
        <p:nvPicPr>
          <p:cNvPr id="4" name="Picture 3" descr="jon_spectra_fu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838200"/>
            <a:ext cx="8101652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6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Subj-004 blank spectra</a:t>
            </a:r>
            <a:endParaRPr lang="en-US" dirty="0"/>
          </a:p>
        </p:txBody>
      </p:sp>
      <p:pic>
        <p:nvPicPr>
          <p:cNvPr id="4" name="Picture 3" descr="jon_spectra_bla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838200"/>
            <a:ext cx="741073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Subj-019 Full field spectra</a:t>
            </a:r>
            <a:endParaRPr lang="en-US" dirty="0"/>
          </a:p>
        </p:txBody>
      </p:sp>
      <p:pic>
        <p:nvPicPr>
          <p:cNvPr id="4" name="Picture 3" descr="Hsin_spectra_fu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973279"/>
            <a:ext cx="808118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9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37" y="-152400"/>
            <a:ext cx="8229600" cy="1143000"/>
          </a:xfrm>
        </p:spPr>
        <p:txBody>
          <a:bodyPr/>
          <a:lstStyle/>
          <a:p>
            <a:r>
              <a:rPr lang="en-US" dirty="0" smtClean="0"/>
              <a:t>Subj-019 Blank Spectra</a:t>
            </a:r>
            <a:endParaRPr lang="en-US" dirty="0"/>
          </a:p>
        </p:txBody>
      </p:sp>
      <p:pic>
        <p:nvPicPr>
          <p:cNvPr id="4" name="Picture 3" descr="Hsin_spectra_bla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990600"/>
            <a:ext cx="751821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Denoising</a:t>
            </a:r>
            <a:r>
              <a:rPr lang="en-US" sz="3600" dirty="0" smtClean="0"/>
              <a:t> </a:t>
            </a:r>
            <a:r>
              <a:rPr lang="en-US" sz="3600" dirty="0" smtClean="0"/>
              <a:t>Parameters/Results</a:t>
            </a:r>
            <a:endParaRPr lang="en-US" sz="36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PCs were chosen with optimal r2 value (i.e. </a:t>
            </a:r>
            <a:r>
              <a:rPr lang="en-US" sz="2400" dirty="0" err="1" smtClean="0"/>
              <a:t>pcchoose</a:t>
            </a:r>
            <a:r>
              <a:rPr lang="en-US" sz="2400" dirty="0" smtClean="0"/>
              <a:t> = 1.05)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Number of PCs to try: 10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60 channels selected for noise pool based upon r2 values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415"/>
              </p:ext>
            </p:extLst>
          </p:nvPr>
        </p:nvGraphicFramePr>
        <p:xfrm>
          <a:off x="678442" y="3391985"/>
          <a:ext cx="7322560" cy="247541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30640"/>
                <a:gridCol w="1830640"/>
                <a:gridCol w="1830640"/>
                <a:gridCol w="1830640"/>
              </a:tblGrid>
              <a:tr h="825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Subj-004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Subj-019</a:t>
                      </a:r>
                      <a:endParaRPr lang="en-US" dirty="0"/>
                    </a:p>
                  </a:txBody>
                  <a:tcPr/>
                </a:tc>
              </a:tr>
              <a:tr h="8251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of PCs</a:t>
                      </a:r>
                      <a:r>
                        <a:rPr lang="en-US" baseline="0" dirty="0" smtClean="0"/>
                        <a:t> for broadband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</a:tr>
              <a:tr h="8251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of PCs for </a:t>
                      </a:r>
                      <a:r>
                        <a:rPr lang="en-US" baseline="0" dirty="0" err="1" smtClean="0"/>
                        <a:t>Stim</a:t>
                      </a:r>
                      <a:r>
                        <a:rPr lang="en-US" baseline="0" dirty="0" smtClean="0"/>
                        <a:t>-Locked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14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608"/>
            <a:ext cx="8229600" cy="526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Subj-001 Stimulus Locked</a:t>
            </a:r>
            <a:endParaRPr lang="en-US" dirty="0"/>
          </a:p>
        </p:txBody>
      </p:sp>
      <p:pic>
        <p:nvPicPr>
          <p:cNvPr id="4" name="Content Placeholder 3" descr="eline_sl_hea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r="2411"/>
          <a:stretch>
            <a:fillRect/>
          </a:stretch>
        </p:blipFill>
        <p:spPr>
          <a:xfrm>
            <a:off x="-1371600" y="685800"/>
            <a:ext cx="11386250" cy="6261999"/>
          </a:xfrm>
        </p:spPr>
      </p:pic>
    </p:spTree>
    <p:extLst>
      <p:ext uri="{BB962C8B-B14F-4D97-AF65-F5344CB8AC3E}">
        <p14:creationId xmlns:p14="http://schemas.microsoft.com/office/powerpoint/2010/main" val="16609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256</Words>
  <Application>Microsoft Macintosh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Preprocessed Data</vt:lpstr>
      <vt:lpstr>Subj-001 full field Spectra</vt:lpstr>
      <vt:lpstr>Subj-001 Blank spectra</vt:lpstr>
      <vt:lpstr>Subj-004 full field Spectra</vt:lpstr>
      <vt:lpstr>Subj-004 blank spectra</vt:lpstr>
      <vt:lpstr>Subj-019 Full field spectra</vt:lpstr>
      <vt:lpstr>Subj-019 Blank Spectra</vt:lpstr>
      <vt:lpstr>Denoising Parameters/Results</vt:lpstr>
      <vt:lpstr>Subj-001 Stimulus Locked</vt:lpstr>
      <vt:lpstr>Subj-001 Broadband</vt:lpstr>
      <vt:lpstr>Subj-004 Stimulus Locked</vt:lpstr>
      <vt:lpstr>Subj-004 Broadband</vt:lpstr>
      <vt:lpstr>Subj-019 Stimulus Locked</vt:lpstr>
      <vt:lpstr>Subj-019 Broadband </vt:lpstr>
      <vt:lpstr>Noise Pools</vt:lpstr>
      <vt:lpstr>Some Observations</vt:lpstr>
      <vt:lpstr>Some Questions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NYU</dc:creator>
  <cp:lastModifiedBy>NYU</cp:lastModifiedBy>
  <cp:revision>13</cp:revision>
  <dcterms:created xsi:type="dcterms:W3CDTF">2015-06-01T17:25:05Z</dcterms:created>
  <dcterms:modified xsi:type="dcterms:W3CDTF">2015-06-01T21:13:34Z</dcterms:modified>
</cp:coreProperties>
</file>