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47466D-BF26-4D8F-BFB4-B86174BA1D7E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965F1BC-05CA-4DEF-915F-BC3E0D51F8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315200" cy="2595025"/>
          </a:xfrm>
        </p:spPr>
        <p:txBody>
          <a:bodyPr/>
          <a:lstStyle/>
          <a:p>
            <a:r>
              <a:rPr lang="en-US" b="1" dirty="0" smtClean="0"/>
              <a:t>CS 612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Concepts &amp; Structures of Internet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315200" cy="1144632"/>
          </a:xfrm>
        </p:spPr>
        <p:txBody>
          <a:bodyPr/>
          <a:lstStyle/>
          <a:p>
            <a:r>
              <a:rPr lang="en-US" dirty="0" smtClean="0"/>
              <a:t>Assignment #5:</a:t>
            </a:r>
          </a:p>
          <a:p>
            <a:r>
              <a:rPr lang="en-US" dirty="0" smtClean="0"/>
              <a:t>RESTful Web Service Implementation &amp; Docker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Jennifer Woodbury</a:t>
            </a:r>
          </a:p>
          <a:p>
            <a:r>
              <a:rPr lang="en-US" dirty="0" smtClean="0"/>
              <a:t>7/10/2017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60785"/>
            <a:ext cx="7315200" cy="1154097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36" y="2590800"/>
            <a:ext cx="7315200" cy="35395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Last weekend my daughter (Jenna) suggested having a Family Game </a:t>
            </a:r>
            <a:r>
              <a:rPr lang="en-US" dirty="0"/>
              <a:t>N</a:t>
            </a:r>
            <a:r>
              <a:rPr lang="en-US" dirty="0" smtClean="0"/>
              <a:t>ight.  She loves to play Monopoly with certain players (the players that let her win….LOL).  These special key players are: Jennifer (Mommy), Jenna, Shirley(Ma-Ma), Lucille (Aunt Lu).</a:t>
            </a:r>
          </a:p>
          <a:p>
            <a:endParaRPr lang="en-US" dirty="0"/>
          </a:p>
          <a:p>
            <a:r>
              <a:rPr lang="en-US" dirty="0" smtClean="0"/>
              <a:t>In conjunction with Assignment #5 I created a JSON file of key players, occupations, ages, and favorite game pieces. (Filename: </a:t>
            </a:r>
            <a:r>
              <a:rPr lang="en-US" dirty="0" err="1" smtClean="0"/>
              <a:t>players.json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Designed a RESTful Web Service using FLASK &amp; Python (app.py) in a Docker Container (Dockerfile.txt &amp; </a:t>
            </a:r>
            <a:r>
              <a:rPr lang="en-US" dirty="0" err="1" smtClean="0"/>
              <a:t>docker-compose.yml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Docker image flask-CS612-apps.</a:t>
            </a:r>
          </a:p>
          <a:p>
            <a:endParaRPr lang="en-US" dirty="0"/>
          </a:p>
          <a:p>
            <a:r>
              <a:rPr lang="en-US" dirty="0" smtClean="0"/>
              <a:t>Using Python, JSON, Flask &amp; Docker……and PRESTO!!  A RESTful Web Service was Created.  Welcome to Jenna’s Family Game Night!!</a:t>
            </a:r>
            <a:endParaRPr lang="en-US" dirty="0"/>
          </a:p>
        </p:txBody>
      </p:sp>
      <p:sp>
        <p:nvSpPr>
          <p:cNvPr id="4" name="AutoShape 2" descr="Image result for monopoly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onopoly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337"/>
            <a:ext cx="3833136" cy="145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91" y="287881"/>
            <a:ext cx="1540488" cy="12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 5000: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/ - returns “Welcome to the Family Game Night Player’s Page”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/players – returns the entire JSON file with all of the players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/players/&lt;id&gt; - returns player data based on &lt;id&gt;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 smtClean="0"/>
              <a:t> (id’s range from 0 – 4)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20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98</TotalTime>
  <Words>202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Perspective</vt:lpstr>
      <vt:lpstr>CS 612 :  Concepts &amp; Structures of Internet Computing</vt:lpstr>
      <vt:lpstr>OBJECTIVE:</vt:lpstr>
      <vt:lpstr>Localhost 5000:</vt:lpstr>
    </vt:vector>
  </TitlesOfParts>
  <Company>Bloomberg 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612   Concepts &amp; Structures of Internet Computing</dc:title>
  <dc:creator>jwoodbury8</dc:creator>
  <cp:lastModifiedBy>Jennifer W</cp:lastModifiedBy>
  <cp:revision>6</cp:revision>
  <dcterms:created xsi:type="dcterms:W3CDTF">2017-07-10T19:26:14Z</dcterms:created>
  <dcterms:modified xsi:type="dcterms:W3CDTF">2017-07-10T21:53:20Z</dcterms:modified>
</cp:coreProperties>
</file>