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1"/>
  </p:notesMasterIdLst>
  <p:sldIdLst>
    <p:sldId id="256" r:id="rId3"/>
    <p:sldId id="311" r:id="rId4"/>
    <p:sldId id="312" r:id="rId5"/>
    <p:sldId id="313" r:id="rId6"/>
    <p:sldId id="314" r:id="rId7"/>
    <p:sldId id="291" r:id="rId8"/>
    <p:sldId id="315" r:id="rId9"/>
    <p:sldId id="27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E18F41"/>
    <a:srgbClr val="FFFFFF"/>
    <a:srgbClr val="FA4616"/>
    <a:srgbClr val="004B80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71" autoAdjust="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Ackerman</a:t>
            </a:r>
          </a:p>
          <a:p>
            <a:r>
              <a:rPr lang="en-US" dirty="0"/>
              <a:t>steering -45 to +45 in radians</a:t>
            </a:r>
          </a:p>
          <a:p>
            <a:r>
              <a:rPr lang="en-US" dirty="0"/>
              <a:t>speed -2.5 to+2.5 ; max speed 6.0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8835-EC9E-4AE4-AE2F-FAB072B2B2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8835-EC9E-4AE4-AE2F-FAB072B2B2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8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8835-EC9E-4AE4-AE2F-FAB072B2B2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4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how to control vehicle using a joystick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Joystick interface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C45EFC-8FB8-7908-9234-E3562D5F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ROS2 package ‘joy’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2D3AA-2095-87CD-0F31-B7A8D2C64C2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2044241"/>
            <a:ext cx="11379199" cy="4517503"/>
          </a:xfrm>
        </p:spPr>
        <p:txBody>
          <a:bodyPr/>
          <a:lstStyle/>
          <a:p>
            <a:r>
              <a:rPr lang="en-US" dirty="0"/>
              <a:t>ROS2 comes with a package named ‘joy’.</a:t>
            </a:r>
          </a:p>
          <a:p>
            <a:r>
              <a:rPr lang="en-US" dirty="0"/>
              <a:t>The package has two executables</a:t>
            </a:r>
          </a:p>
          <a:p>
            <a:pPr lvl="1"/>
            <a:r>
              <a:rPr lang="en-US" dirty="0" err="1"/>
              <a:t>joy_node</a:t>
            </a:r>
            <a:endParaRPr lang="en-US" dirty="0"/>
          </a:p>
          <a:p>
            <a:pPr lvl="2"/>
            <a:r>
              <a:rPr lang="en-US" sz="1600" dirty="0"/>
              <a:t>publishes a topic named ‘joy’</a:t>
            </a:r>
          </a:p>
          <a:p>
            <a:pPr lvl="2"/>
            <a:r>
              <a:rPr lang="en-US" sz="1600" dirty="0"/>
              <a:t>message type is </a:t>
            </a:r>
            <a:r>
              <a:rPr lang="en-US" sz="1600" dirty="0" err="1"/>
              <a:t>sensor_msgs</a:t>
            </a:r>
            <a:r>
              <a:rPr lang="en-US" sz="1600" dirty="0"/>
              <a:t>/Joy</a:t>
            </a:r>
          </a:p>
          <a:p>
            <a:pPr marL="350043" lvl="3" indent="0">
              <a:buNone/>
            </a:pPr>
            <a:r>
              <a:rPr lang="en-US" sz="1600" i="0" dirty="0"/>
              <a:t>	</a:t>
            </a:r>
            <a:r>
              <a:rPr lang="en-US" sz="1600" i="0" dirty="0" err="1"/>
              <a:t>std_msgs</a:t>
            </a:r>
            <a:r>
              <a:rPr lang="en-US" sz="1600" i="0" dirty="0"/>
              <a:t>/Header </a:t>
            </a:r>
            <a:r>
              <a:rPr lang="en-US" sz="1600" i="0" dirty="0" err="1"/>
              <a:t>header</a:t>
            </a:r>
            <a:endParaRPr lang="en-US" sz="1600" i="0" dirty="0"/>
          </a:p>
          <a:p>
            <a:pPr marL="350043" lvl="3" indent="0">
              <a:buNone/>
            </a:pPr>
            <a:r>
              <a:rPr lang="en-US" sz="1600" i="0" dirty="0"/>
              <a:t>	float32[] axes</a:t>
            </a:r>
          </a:p>
          <a:p>
            <a:pPr marL="350043" lvl="3" indent="0">
              <a:buNone/>
            </a:pPr>
            <a:r>
              <a:rPr lang="en-US" sz="1600" i="0" dirty="0"/>
              <a:t>	int32[] buttons</a:t>
            </a:r>
          </a:p>
          <a:p>
            <a:pPr lvl="3"/>
            <a:r>
              <a:rPr lang="en-US" sz="1600" i="0" dirty="0">
                <a:cs typeface="Arial" panose="020B0604020202020204" pitchFamily="34" charset="0"/>
              </a:rPr>
              <a:t>axes are float values between -1 and +1</a:t>
            </a:r>
          </a:p>
          <a:p>
            <a:pPr lvl="3"/>
            <a:r>
              <a:rPr lang="en-US" sz="1600" i="0" dirty="0">
                <a:cs typeface="Arial" panose="020B0604020202020204" pitchFamily="34" charset="0"/>
              </a:rPr>
              <a:t>buttons are integer values, 0 or 1 </a:t>
            </a:r>
          </a:p>
          <a:p>
            <a:pPr lvl="5"/>
            <a:endParaRPr lang="en-US" dirty="0"/>
          </a:p>
          <a:p>
            <a:pPr lvl="1"/>
            <a:r>
              <a:rPr lang="en-US" dirty="0" err="1"/>
              <a:t>enumerate_devices</a:t>
            </a:r>
            <a:endParaRPr lang="en-US" dirty="0"/>
          </a:p>
          <a:p>
            <a:pPr lvl="2"/>
            <a:r>
              <a:rPr lang="en-US" sz="1600" dirty="0"/>
              <a:t>node gives identify of joystick(s)</a:t>
            </a:r>
          </a:p>
        </p:txBody>
      </p:sp>
    </p:spTree>
    <p:extLst>
      <p:ext uri="{BB962C8B-B14F-4D97-AF65-F5344CB8AC3E}">
        <p14:creationId xmlns:p14="http://schemas.microsoft.com/office/powerpoint/2010/main" val="389803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8F9A-413E-B56E-22C0-6317E4CF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DE60-174A-85F9-9E4C-0A67577BA20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you will log into the vehicle computer and run a launch file named vehicle.launch.py</a:t>
            </a:r>
          </a:p>
          <a:p>
            <a:r>
              <a:rPr lang="en-US" dirty="0"/>
              <a:t>this will start 2 nodes (launch file is vehicle.launch.py</a:t>
            </a:r>
          </a:p>
          <a:p>
            <a:r>
              <a:rPr lang="en-US" dirty="0"/>
              <a:t>node 1 – talks with Arduino computer</a:t>
            </a:r>
          </a:p>
          <a:p>
            <a:pPr lvl="1"/>
            <a:r>
              <a:rPr lang="en-US" dirty="0"/>
              <a:t>package: </a:t>
            </a:r>
            <a:r>
              <a:rPr lang="en-US" dirty="0" err="1"/>
              <a:t>motor_carrier_driver</a:t>
            </a:r>
            <a:endParaRPr lang="en-US" dirty="0"/>
          </a:p>
          <a:p>
            <a:pPr lvl="1"/>
            <a:r>
              <a:rPr lang="en-US" dirty="0"/>
              <a:t>executable: driver</a:t>
            </a:r>
          </a:p>
          <a:p>
            <a:pPr lvl="1"/>
            <a:r>
              <a:rPr lang="en-US" dirty="0"/>
              <a:t>subscribes to:</a:t>
            </a:r>
          </a:p>
          <a:p>
            <a:pPr lvl="1"/>
            <a:r>
              <a:rPr lang="en-US" dirty="0"/>
              <a:t>publishes:</a:t>
            </a:r>
          </a:p>
          <a:p>
            <a:r>
              <a:rPr lang="en-US" dirty="0"/>
              <a:t>node 2 – talks with GPS sensor and speed/steering control</a:t>
            </a:r>
          </a:p>
          <a:p>
            <a:pPr lvl="1"/>
            <a:r>
              <a:rPr lang="en-US" dirty="0"/>
              <a:t>package: neo6m_driver</a:t>
            </a:r>
          </a:p>
          <a:p>
            <a:pPr lvl="1"/>
            <a:r>
              <a:rPr lang="en-US" dirty="0"/>
              <a:t>executable: driver</a:t>
            </a:r>
          </a:p>
          <a:p>
            <a:pPr lvl="1"/>
            <a:r>
              <a:rPr lang="en-US" dirty="0"/>
              <a:t>subscribes to:</a:t>
            </a:r>
          </a:p>
          <a:p>
            <a:pPr lvl="1"/>
            <a:r>
              <a:rPr lang="en-US" dirty="0"/>
              <a:t>publishes:</a:t>
            </a:r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F2DF6-580D-0D4E-C2F6-DED861DA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4788-21D4-1E8D-3CDD-778DCC49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1: </a:t>
            </a:r>
            <a:r>
              <a:rPr lang="en-US" dirty="0" err="1"/>
              <a:t>motor_carrier_driver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10B3-2235-6FEB-1453-4D2BA7DE19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subscribes to:</a:t>
            </a:r>
          </a:p>
          <a:p>
            <a:pPr lvl="1"/>
            <a:r>
              <a:rPr lang="en-US" dirty="0" err="1"/>
              <a:t>msg_type</a:t>
            </a:r>
            <a:r>
              <a:rPr lang="en-US" dirty="0"/>
              <a:t>=Joy, topic="joy", callback=</a:t>
            </a:r>
            <a:r>
              <a:rPr lang="en-US" dirty="0" err="1"/>
              <a:t>self.joy_callback</a:t>
            </a:r>
            <a:r>
              <a:rPr lang="en-US" dirty="0"/>
              <a:t>, </a:t>
            </a:r>
            <a:r>
              <a:rPr lang="en-US" dirty="0" err="1"/>
              <a:t>qos_profile</a:t>
            </a:r>
            <a:r>
              <a:rPr lang="en-US" dirty="0"/>
              <a:t>=1</a:t>
            </a:r>
          </a:p>
          <a:p>
            <a:pPr lvl="1"/>
            <a:r>
              <a:rPr lang="en-US" dirty="0" err="1"/>
              <a:t>msg_type</a:t>
            </a:r>
            <a:r>
              <a:rPr lang="en-US" dirty="0"/>
              <a:t>=</a:t>
            </a:r>
            <a:r>
              <a:rPr lang="en-US" dirty="0" err="1"/>
              <a:t>AckermannDriveStamped</a:t>
            </a:r>
            <a:r>
              <a:rPr lang="en-US" dirty="0"/>
              <a:t>, topic="</a:t>
            </a:r>
            <a:r>
              <a:rPr lang="en-US" dirty="0" err="1"/>
              <a:t>vehicle_command_ackermann</a:t>
            </a:r>
            <a:r>
              <a:rPr lang="en-US" dirty="0"/>
              <a:t>“, callback=</a:t>
            </a:r>
            <a:r>
              <a:rPr lang="en-US" dirty="0" err="1"/>
              <a:t>self.ackermann_callback</a:t>
            </a:r>
            <a:r>
              <a:rPr lang="en-US" dirty="0"/>
              <a:t>, </a:t>
            </a:r>
            <a:r>
              <a:rPr lang="en-US" dirty="0" err="1"/>
              <a:t>qos_profile</a:t>
            </a:r>
            <a:r>
              <a:rPr lang="en-US" dirty="0"/>
              <a:t>=1</a:t>
            </a:r>
          </a:p>
          <a:p>
            <a:pPr lvl="1"/>
            <a:endParaRPr lang="en-US" dirty="0"/>
          </a:p>
          <a:p>
            <a:r>
              <a:rPr lang="en-US" dirty="0"/>
              <a:t>publishes:</a:t>
            </a:r>
          </a:p>
          <a:p>
            <a:pPr lvl="1"/>
            <a:r>
              <a:rPr lang="en-US" dirty="0" err="1"/>
              <a:t>msg_type</a:t>
            </a:r>
            <a:r>
              <a:rPr lang="en-US" dirty="0"/>
              <a:t>=Odometry, topic="odometry", </a:t>
            </a:r>
            <a:r>
              <a:rPr lang="en-US" dirty="0" err="1"/>
              <a:t>qos_profile</a:t>
            </a:r>
            <a:r>
              <a:rPr lang="en-US" dirty="0"/>
              <a:t>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193B-5DC5-E14E-4743-F6BD801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4788-21D4-1E8D-3CDD-778DCC49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2: neo6m_driver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10B3-2235-6FEB-1453-4D2BA7DE19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subscribes to:</a:t>
            </a:r>
          </a:p>
          <a:p>
            <a:pPr lvl="1"/>
            <a:endParaRPr lang="en-US" dirty="0"/>
          </a:p>
          <a:p>
            <a:r>
              <a:rPr lang="en-US" dirty="0"/>
              <a:t>publishes:</a:t>
            </a:r>
          </a:p>
          <a:p>
            <a:pPr lvl="1"/>
            <a:r>
              <a:rPr lang="en-US" dirty="0" err="1"/>
              <a:t>msg_type</a:t>
            </a:r>
            <a:r>
              <a:rPr lang="en-US" dirty="0"/>
              <a:t>=</a:t>
            </a:r>
            <a:r>
              <a:rPr lang="en-US" dirty="0" err="1"/>
              <a:t>NavSatFix</a:t>
            </a:r>
            <a:r>
              <a:rPr lang="en-US" dirty="0"/>
              <a:t>, topic="</a:t>
            </a:r>
            <a:r>
              <a:rPr lang="en-US" dirty="0" err="1"/>
              <a:t>gps</a:t>
            </a:r>
            <a:r>
              <a:rPr lang="en-US" dirty="0"/>
              <a:t>", </a:t>
            </a:r>
            <a:r>
              <a:rPr lang="en-US" dirty="0" err="1"/>
              <a:t>qos_profile</a:t>
            </a:r>
            <a:r>
              <a:rPr lang="en-US" dirty="0"/>
              <a:t>=10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4193B-5DC5-E14E-4743-F6BD8018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7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2101600" y="3352798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201353" y="2877804"/>
              <a:ext cx="1732410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map_joy_to_ack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map_joy_to_ack.py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map_joy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4410075" y="3839665"/>
            <a:ext cx="1479244" cy="19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4335804" y="35243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4035286" y="1986118"/>
            <a:ext cx="3708066" cy="953946"/>
            <a:chOff x="6113640" y="1679966"/>
            <a:chExt cx="3448948" cy="95394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3448948" cy="736254"/>
              <a:chOff x="618210" y="1857907"/>
              <a:chExt cx="3448948" cy="73625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34489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Ackermann_msgs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</a:t>
                </a:r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AckermannDriveStamped</a:t>
                </a:r>
                <a:endParaRPr lang="en-US" sz="14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2902983" cy="461665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/Header </a:t>
                </a:r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header</a:t>
                </a:r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ackermann_msgs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</a:t>
                </a:r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AckermannDrive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 drive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3335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vehicle_command_ackermann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1708410" cy="3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842320" y="1956834"/>
            <a:ext cx="3538192" cy="953946"/>
            <a:chOff x="6113640" y="1679966"/>
            <a:chExt cx="3290945" cy="9539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3290945" cy="736254"/>
              <a:chOff x="618210" y="1857907"/>
              <a:chExt cx="3290945" cy="7362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0747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nav_msgs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/Odometry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207164" cy="461665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</a:t>
                </a:r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PoseWithCovariance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 pose</a:t>
                </a:r>
              </a:p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</a:t>
                </a:r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TwistWithCovariance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 twist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4109297" y="2962669"/>
            <a:ext cx="2944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time ‘joy’ comes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at 20 Hz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847478" y="3352798"/>
            <a:ext cx="2305332" cy="1012595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204381" y="2926893"/>
              <a:ext cx="1803997" cy="62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motor_carrier_driver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sz="1200" dirty="0">
                  <a:latin typeface="+mn-lt"/>
                </a:rPr>
                <a:t>motor_carrier_serial_driver.py</a:t>
              </a:r>
            </a:p>
            <a:p>
              <a:pPr algn="ctr"/>
              <a:r>
                <a:rPr lang="en-US" dirty="0">
                  <a:latin typeface="+mn-lt"/>
                </a:rPr>
                <a:t>‘driver’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482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pkg: &lt;your joystick package&gt;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07A7A-1E96-79D0-00DB-5E52D7C64041}"/>
              </a:ext>
            </a:extLst>
          </p:cNvPr>
          <p:cNvCxnSpPr>
            <a:cxnSpLocks/>
          </p:cNvCxnSpPr>
          <p:nvPr/>
        </p:nvCxnSpPr>
        <p:spPr>
          <a:xfrm>
            <a:off x="599942" y="3849379"/>
            <a:ext cx="1479244" cy="19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1F192E-AA18-3E9F-0349-635AF2E093F0}"/>
              </a:ext>
            </a:extLst>
          </p:cNvPr>
          <p:cNvGrpSpPr/>
          <p:nvPr/>
        </p:nvGrpSpPr>
        <p:grpSpPr>
          <a:xfrm>
            <a:off x="278911" y="2016887"/>
            <a:ext cx="3211158" cy="1138612"/>
            <a:chOff x="6113640" y="1679966"/>
            <a:chExt cx="2986764" cy="113861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FF92F7F-1DBF-4C04-C912-F743C1457ADF}"/>
                </a:ext>
              </a:extLst>
            </p:cNvPr>
            <p:cNvGrpSpPr/>
            <p:nvPr/>
          </p:nvGrpSpPr>
          <p:grpSpPr>
            <a:xfrm>
              <a:off x="6113640" y="1897658"/>
              <a:ext cx="2986764" cy="920920"/>
              <a:chOff x="618210" y="1857907"/>
              <a:chExt cx="2986764" cy="92092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B6BD20-3261-39F3-F458-6363C8A174CB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4674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sensor_msgs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/Joy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22544E0-4C3C-327B-1056-9B147E7DD5B9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2902983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/Header </a:t>
                </a:r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header</a:t>
                </a:r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float32[] axes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int32[] buttons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E7C072-BDE7-6FD7-7BA4-ED13436E840F}"/>
                </a:ext>
              </a:extLst>
            </p:cNvPr>
            <p:cNvSpPr txBox="1"/>
            <p:nvPr/>
          </p:nvSpPr>
          <p:spPr>
            <a:xfrm>
              <a:off x="6121277" y="1679966"/>
              <a:ext cx="1291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joy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E80E3C-5942-AFD1-6222-5CC0C98914F8}"/>
              </a:ext>
            </a:extLst>
          </p:cNvPr>
          <p:cNvCxnSpPr>
            <a:cxnSpLocks/>
          </p:cNvCxnSpPr>
          <p:nvPr/>
        </p:nvCxnSpPr>
        <p:spPr>
          <a:xfrm>
            <a:off x="8125905" y="5385084"/>
            <a:ext cx="1708410" cy="3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503F32-21CB-9C98-D2A6-DEE25ECB71A9}"/>
              </a:ext>
            </a:extLst>
          </p:cNvPr>
          <p:cNvSpPr txBox="1"/>
          <p:nvPr/>
        </p:nvSpPr>
        <p:spPr>
          <a:xfrm>
            <a:off x="8098548" y="50086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7A739C-E809-7C50-8A9C-4B11A9104C3C}"/>
              </a:ext>
            </a:extLst>
          </p:cNvPr>
          <p:cNvGrpSpPr/>
          <p:nvPr/>
        </p:nvGrpSpPr>
        <p:grpSpPr>
          <a:xfrm>
            <a:off x="5829978" y="4878787"/>
            <a:ext cx="2305332" cy="1033536"/>
            <a:chOff x="1183908" y="2820203"/>
            <a:chExt cx="1838426" cy="78213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952EA8F-A1DC-BD7E-F56C-EA3A463C1E91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1BB1EE-B441-7C7F-AB83-DCD572BA5A23}"/>
                </a:ext>
              </a:extLst>
            </p:cNvPr>
            <p:cNvSpPr txBox="1"/>
            <p:nvPr/>
          </p:nvSpPr>
          <p:spPr>
            <a:xfrm>
              <a:off x="1196711" y="2926893"/>
              <a:ext cx="1819336" cy="67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neo6m_driver</a:t>
              </a:r>
            </a:p>
            <a:p>
              <a:pPr algn="ctr"/>
              <a:r>
                <a:rPr lang="en-US" sz="1600" dirty="0">
                  <a:latin typeface="+mn-lt"/>
                </a:rPr>
                <a:t>neo6m_driver_node.py</a:t>
              </a:r>
            </a:p>
            <a:p>
              <a:pPr algn="ctr"/>
              <a:r>
                <a:rPr lang="en-US" dirty="0">
                  <a:latin typeface="+mn-lt"/>
                </a:rPr>
                <a:t>‘driver’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FB2D63-5103-A2F6-0C04-C5676E3A4A5C}"/>
              </a:ext>
            </a:extLst>
          </p:cNvPr>
          <p:cNvGrpSpPr/>
          <p:nvPr/>
        </p:nvGrpSpPr>
        <p:grpSpPr>
          <a:xfrm>
            <a:off x="8276509" y="4271962"/>
            <a:ext cx="3538192" cy="1138612"/>
            <a:chOff x="6113640" y="1679966"/>
            <a:chExt cx="3290945" cy="11386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A1A38E-1B19-E745-3AF5-58C8CBAAB031}"/>
                </a:ext>
              </a:extLst>
            </p:cNvPr>
            <p:cNvGrpSpPr/>
            <p:nvPr/>
          </p:nvGrpSpPr>
          <p:grpSpPr>
            <a:xfrm>
              <a:off x="6113640" y="1897658"/>
              <a:ext cx="3290945" cy="920920"/>
              <a:chOff x="618210" y="1857907"/>
              <a:chExt cx="3290945" cy="92092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1346F4E-5D9D-E0E8-562A-8E16A575D944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7734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sensor_msgs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</a:t>
                </a:r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NavSatFix</a:t>
                </a:r>
                <a:endParaRPr lang="en-US" sz="14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0CBD32-BA89-A5EF-BA31-31AF9A7C6665}"/>
                  </a:ext>
                </a:extLst>
              </p:cNvPr>
              <p:cNvSpPr txBox="1"/>
              <p:nvPr/>
            </p:nvSpPr>
            <p:spPr>
              <a:xfrm>
                <a:off x="701991" y="2132496"/>
                <a:ext cx="3207164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1200" dirty="0">
                    <a:solidFill>
                      <a:srgbClr val="326698"/>
                    </a:solidFill>
                    <a:latin typeface="+mn-lt"/>
                  </a:rPr>
                  <a:t>double latitude</a:t>
                </a:r>
              </a:p>
              <a:p>
                <a:r>
                  <a:rPr lang="fr-FR" sz="1200" dirty="0">
                    <a:solidFill>
                      <a:srgbClr val="326698"/>
                    </a:solidFill>
                    <a:latin typeface="+mn-lt"/>
                  </a:rPr>
                  <a:t>double longitude</a:t>
                </a:r>
              </a:p>
              <a:p>
                <a:r>
                  <a:rPr lang="fr-FR" sz="1200" dirty="0">
                    <a:solidFill>
                      <a:srgbClr val="326698"/>
                    </a:solidFill>
                    <a:latin typeface="+mn-lt"/>
                  </a:rPr>
                  <a:t>double altitude             …</a:t>
                </a:r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2E669E-EE77-5FBB-2371-7D45F1B9D923}"/>
                </a:ext>
              </a:extLst>
            </p:cNvPr>
            <p:cNvSpPr txBox="1"/>
            <p:nvPr/>
          </p:nvSpPr>
          <p:spPr>
            <a:xfrm>
              <a:off x="6121277" y="1679966"/>
              <a:ext cx="13466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gps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743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2101600" y="3352798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201353" y="2877804"/>
              <a:ext cx="1732410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map_joy_to_ack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map_joy_to_ack.py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map_joy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4410075" y="3839665"/>
            <a:ext cx="1479244" cy="19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4335804" y="352439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1708410" cy="3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847478" y="3352798"/>
            <a:ext cx="2305332" cy="1012595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204381" y="2926893"/>
              <a:ext cx="1803997" cy="628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motor_carrier_driver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sz="1200" dirty="0">
                  <a:latin typeface="+mn-lt"/>
                </a:rPr>
                <a:t>motor_carrier_serial_driver.py</a:t>
              </a:r>
            </a:p>
            <a:p>
              <a:pPr algn="ctr"/>
              <a:r>
                <a:rPr lang="en-US" dirty="0">
                  <a:latin typeface="+mn-lt"/>
                </a:rPr>
                <a:t>‘driver’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807A7A-1E96-79D0-00DB-5E52D7C64041}"/>
              </a:ext>
            </a:extLst>
          </p:cNvPr>
          <p:cNvCxnSpPr>
            <a:cxnSpLocks/>
          </p:cNvCxnSpPr>
          <p:nvPr/>
        </p:nvCxnSpPr>
        <p:spPr>
          <a:xfrm>
            <a:off x="599942" y="3849379"/>
            <a:ext cx="1479244" cy="19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E80E3C-5942-AFD1-6222-5CC0C98914F8}"/>
              </a:ext>
            </a:extLst>
          </p:cNvPr>
          <p:cNvCxnSpPr>
            <a:cxnSpLocks/>
          </p:cNvCxnSpPr>
          <p:nvPr/>
        </p:nvCxnSpPr>
        <p:spPr>
          <a:xfrm>
            <a:off x="8125905" y="5385084"/>
            <a:ext cx="1708410" cy="3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4503F32-21CB-9C98-D2A6-DEE25ECB71A9}"/>
              </a:ext>
            </a:extLst>
          </p:cNvPr>
          <p:cNvSpPr txBox="1"/>
          <p:nvPr/>
        </p:nvSpPr>
        <p:spPr>
          <a:xfrm>
            <a:off x="8098548" y="500865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7A739C-E809-7C50-8A9C-4B11A9104C3C}"/>
              </a:ext>
            </a:extLst>
          </p:cNvPr>
          <p:cNvGrpSpPr/>
          <p:nvPr/>
        </p:nvGrpSpPr>
        <p:grpSpPr>
          <a:xfrm>
            <a:off x="5829978" y="4878787"/>
            <a:ext cx="2305332" cy="1033536"/>
            <a:chOff x="1183908" y="2820203"/>
            <a:chExt cx="1838426" cy="78213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952EA8F-A1DC-BD7E-F56C-EA3A463C1E91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11BB1EE-B441-7C7F-AB83-DCD572BA5A23}"/>
                </a:ext>
              </a:extLst>
            </p:cNvPr>
            <p:cNvSpPr txBox="1"/>
            <p:nvPr/>
          </p:nvSpPr>
          <p:spPr>
            <a:xfrm>
              <a:off x="1196711" y="2926893"/>
              <a:ext cx="1819336" cy="67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neo6m_driver</a:t>
              </a:r>
            </a:p>
            <a:p>
              <a:pPr algn="ctr"/>
              <a:r>
                <a:rPr lang="en-US" sz="1600" dirty="0">
                  <a:latin typeface="+mn-lt"/>
                </a:rPr>
                <a:t>neo6m_driver_node.py</a:t>
              </a:r>
            </a:p>
            <a:p>
              <a:pPr algn="ctr"/>
              <a:r>
                <a:rPr lang="en-US" dirty="0">
                  <a:latin typeface="+mn-lt"/>
                </a:rPr>
                <a:t>‘driver’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F6F6D-0144-2335-55EB-334B9D44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25" y="1265787"/>
            <a:ext cx="2268040" cy="200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 Clipart, Download Free Transparent PNG Format Clipart Images on Pngtree">
            <a:extLst>
              <a:ext uri="{FF2B5EF4-FFF2-40B4-BE49-F238E27FC236}">
                <a16:creationId xmlns:a16="http://schemas.microsoft.com/office/drawing/2014/main" id="{F7653A34-9290-7320-E761-BD126D825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5748" y="55189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49FAE8-E3BE-9F65-6CA5-7438F876238D}"/>
              </a:ext>
            </a:extLst>
          </p:cNvPr>
          <p:cNvGrpSpPr/>
          <p:nvPr/>
        </p:nvGrpSpPr>
        <p:grpSpPr>
          <a:xfrm>
            <a:off x="3143250" y="3867150"/>
            <a:ext cx="7802750" cy="2594242"/>
            <a:chOff x="3143250" y="3867150"/>
            <a:chExt cx="7802750" cy="259424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3CB69C-46FA-E904-2E60-4EA326D078C7}"/>
                </a:ext>
              </a:extLst>
            </p:cNvPr>
            <p:cNvSpPr/>
            <p:nvPr/>
          </p:nvSpPr>
          <p:spPr>
            <a:xfrm>
              <a:off x="3143250" y="4448175"/>
              <a:ext cx="7630394" cy="2013217"/>
            </a:xfrm>
            <a:custGeom>
              <a:avLst/>
              <a:gdLst>
                <a:gd name="connsiteX0" fmla="*/ 6953250 w 7630394"/>
                <a:gd name="connsiteY0" fmla="*/ 1000125 h 2013217"/>
                <a:gd name="connsiteX1" fmla="*/ 7620000 w 7630394"/>
                <a:gd name="connsiteY1" fmla="*/ 1143000 h 2013217"/>
                <a:gd name="connsiteX2" fmla="*/ 6486525 w 7630394"/>
                <a:gd name="connsiteY2" fmla="*/ 1981200 h 2013217"/>
                <a:gd name="connsiteX3" fmla="*/ 1419225 w 7630394"/>
                <a:gd name="connsiteY3" fmla="*/ 1657350 h 2013217"/>
                <a:gd name="connsiteX4" fmla="*/ 0 w 7630394"/>
                <a:gd name="connsiteY4" fmla="*/ 0 h 201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0394" h="2013217">
                  <a:moveTo>
                    <a:pt x="6953250" y="1000125"/>
                  </a:moveTo>
                  <a:cubicBezTo>
                    <a:pt x="7325518" y="989806"/>
                    <a:pt x="7697787" y="979488"/>
                    <a:pt x="7620000" y="1143000"/>
                  </a:cubicBezTo>
                  <a:cubicBezTo>
                    <a:pt x="7542213" y="1306512"/>
                    <a:pt x="7519988" y="1895475"/>
                    <a:pt x="6486525" y="1981200"/>
                  </a:cubicBezTo>
                  <a:cubicBezTo>
                    <a:pt x="5453062" y="2066925"/>
                    <a:pt x="2500312" y="1987550"/>
                    <a:pt x="1419225" y="1657350"/>
                  </a:cubicBezTo>
                  <a:cubicBezTo>
                    <a:pt x="338137" y="1327150"/>
                    <a:pt x="231775" y="242887"/>
                    <a:pt x="0" y="0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86FFD6B-5EFA-6E43-C9D2-F306045B8B6A}"/>
                </a:ext>
              </a:extLst>
            </p:cNvPr>
            <p:cNvSpPr/>
            <p:nvPr/>
          </p:nvSpPr>
          <p:spPr>
            <a:xfrm>
              <a:off x="3810000" y="3867150"/>
              <a:ext cx="7136000" cy="861020"/>
            </a:xfrm>
            <a:custGeom>
              <a:avLst/>
              <a:gdLst>
                <a:gd name="connsiteX0" fmla="*/ 6276975 w 7136000"/>
                <a:gd name="connsiteY0" fmla="*/ 0 h 861020"/>
                <a:gd name="connsiteX1" fmla="*/ 6886575 w 7136000"/>
                <a:gd name="connsiteY1" fmla="*/ 180975 h 861020"/>
                <a:gd name="connsiteX2" fmla="*/ 6657975 w 7136000"/>
                <a:gd name="connsiteY2" fmla="*/ 714375 h 861020"/>
                <a:gd name="connsiteX3" fmla="*/ 1628775 w 7136000"/>
                <a:gd name="connsiteY3" fmla="*/ 847725 h 861020"/>
                <a:gd name="connsiteX4" fmla="*/ 0 w 7136000"/>
                <a:gd name="connsiteY4" fmla="*/ 457200 h 86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6000" h="861020">
                  <a:moveTo>
                    <a:pt x="6276975" y="0"/>
                  </a:moveTo>
                  <a:cubicBezTo>
                    <a:pt x="6550025" y="30956"/>
                    <a:pt x="6823075" y="61913"/>
                    <a:pt x="6886575" y="180975"/>
                  </a:cubicBezTo>
                  <a:cubicBezTo>
                    <a:pt x="6950075" y="300037"/>
                    <a:pt x="7534275" y="603250"/>
                    <a:pt x="6657975" y="714375"/>
                  </a:cubicBezTo>
                  <a:cubicBezTo>
                    <a:pt x="5781675" y="825500"/>
                    <a:pt x="2738437" y="890587"/>
                    <a:pt x="1628775" y="847725"/>
                  </a:cubicBezTo>
                  <a:cubicBezTo>
                    <a:pt x="519113" y="804863"/>
                    <a:pt x="259556" y="631031"/>
                    <a:pt x="0" y="457200"/>
                  </a:cubicBezTo>
                </a:path>
              </a:pathLst>
            </a:cu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5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3536</TotalTime>
  <Words>542</Words>
  <Application>Microsoft Office PowerPoint</Application>
  <PresentationFormat>Widescreen</PresentationFormat>
  <Paragraphs>107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cdc_simple 2</vt:lpstr>
      <vt:lpstr>PowerPoint Presentation</vt:lpstr>
      <vt:lpstr>ROS2 package ‘joy’</vt:lpstr>
      <vt:lpstr>vehicle interface</vt:lpstr>
      <vt:lpstr>node 1: motor_carrier_driver</vt:lpstr>
      <vt:lpstr>node 2: neo6m_driver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Carl Crane</cp:lastModifiedBy>
  <cp:revision>149</cp:revision>
  <dcterms:created xsi:type="dcterms:W3CDTF">2022-07-14T15:43:12Z</dcterms:created>
  <dcterms:modified xsi:type="dcterms:W3CDTF">2023-09-29T16:00:07Z</dcterms:modified>
</cp:coreProperties>
</file>