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2" r:id="rId2"/>
    <p:sldId id="364" r:id="rId3"/>
    <p:sldId id="365" r:id="rId4"/>
    <p:sldId id="3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00FFFF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2" autoAdjust="0"/>
  </p:normalViewPr>
  <p:slideViewPr>
    <p:cSldViewPr snapToGrid="0">
      <p:cViewPr varScale="1">
        <p:scale>
          <a:sx n="172" d="100"/>
          <a:sy n="172" d="100"/>
        </p:scale>
        <p:origin x="138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T/F:</a:t>
            </a:r>
          </a:p>
          <a:p>
            <a:pPr lvl="1"/>
            <a:r>
              <a:rPr lang="en-US" dirty="0" smtClean="0"/>
              <a:t>Changing the ambient light position will affect the illumination computation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Ambient light has no position!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Ambient light source color must be a number between 0 to 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NO! Not based on physics, so can even be negative!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7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Reflection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Given </a:t>
                </a:r>
              </a:p>
              <a:p>
                <a:pPr lvl="1"/>
                <a:r>
                  <a:rPr lang="en-US" dirty="0" smtClean="0"/>
                  <a:t>We want to illuminate: </a:t>
                </a:r>
              </a:p>
              <a:p>
                <a:pPr lvl="2"/>
                <a:r>
                  <a:rPr lang="en-US" dirty="0" smtClean="0"/>
                  <a:t>Position (4, 0, 6), with </a:t>
                </a:r>
              </a:p>
              <a:p>
                <a:pPr lvl="2"/>
                <a:r>
                  <a:rPr lang="en-US" dirty="0" smtClean="0"/>
                  <a:t>Normal vector: (1, 3, 2)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= (0.2, 0.1, 0.8)</a:t>
                </a:r>
              </a:p>
              <a:p>
                <a:pPr lvl="1"/>
                <a:r>
                  <a:rPr lang="en-US" dirty="0" smtClean="0"/>
                  <a:t>light </a:t>
                </a:r>
              </a:p>
              <a:p>
                <a:pPr lvl="2"/>
                <a:r>
                  <a:rPr lang="en-US" dirty="0" smtClean="0"/>
                  <a:t>located at: (10, 20, 10)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= (0.</m:t>
                    </m:r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  <m:r>
                      <m:rPr>
                        <m:nor/>
                      </m:rPr>
                      <a:rPr lang="en-US" dirty="0"/>
                      <m:t>, 0.</m:t>
                    </m:r>
                    <m:r>
                      <m:rPr>
                        <m:nor/>
                      </m:rPr>
                      <a:rPr lang="en-US" b="0" i="0" dirty="0" smtClean="0"/>
                      <m:t>1</m:t>
                    </m:r>
                    <m:r>
                      <m:rPr>
                        <m:nor/>
                      </m:rPr>
                      <a:rPr lang="en-US" dirty="0"/>
                      <m:t>, 0.</m:t>
                    </m:r>
                    <m:r>
                      <m:rPr>
                        <m:nor/>
                      </m:rPr>
                      <a:rPr lang="en-US" b="0" i="0" dirty="0" smtClean="0"/>
                      <m:t>3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pPr marL="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Vectors point away from the position to be illuminated!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Remember to normalize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vectors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0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three elements that must participate are:</a:t>
            </a:r>
          </a:p>
          <a:p>
            <a:pPr lvl="1"/>
            <a:r>
              <a:rPr lang="en-US" dirty="0" smtClean="0"/>
              <a:t>The object, to provide what vector(s)?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(normal for reflecting L)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light, to provide what vector(s)?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 and R:  Light and reflection of light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The eye (camera), to provide what vector(s)?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V (from eye to the point to be </a:t>
            </a:r>
            <a:r>
              <a:rPr lang="en-US" dirty="0" smtClean="0">
                <a:solidFill>
                  <a:srgbClr val="FF0000"/>
                </a:solidFill>
              </a:rPr>
              <a:t>illuminated)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Of these vectors, which is the most expensive to compute?</a:t>
            </a:r>
          </a:p>
          <a:p>
            <a:pPr marL="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Typically R (reflection of L), that’s why the H vector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are the effects of increasing n</a:t>
            </a:r>
            <a:r>
              <a:rPr lang="en-US" dirty="0" smtClean="0"/>
              <a:t>?</a:t>
            </a:r>
          </a:p>
          <a:p>
            <a:pPr marL="514350" lvl="1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Highlight area shrink, </a:t>
            </a:r>
          </a:p>
          <a:p>
            <a:pPr marL="514350" lvl="1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Everything else the same, the entire image appears darker (add up all the RGB shaded values, the results will be smaller)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3D feature of Phong illuminated object is main a result of which component?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Mostly Diffuse (use N), Specular is typically much more regional, cannot help show the 3D feature.</a:t>
            </a:r>
            <a:endParaRPr lang="en-US" dirty="0" smtClean="0"/>
          </a:p>
          <a:p>
            <a:r>
              <a:rPr lang="en-US" dirty="0" smtClean="0"/>
              <a:t>T/F: </a:t>
            </a:r>
          </a:p>
          <a:p>
            <a:pPr lvl="1"/>
            <a:r>
              <a:rPr lang="en-US" dirty="0" smtClean="0"/>
              <a:t>Specularity models reflection of objects. </a:t>
            </a:r>
            <a:r>
              <a:rPr lang="en-US" dirty="0" smtClean="0">
                <a:solidFill>
                  <a:srgbClr val="FF0000"/>
                </a:solidFill>
              </a:rPr>
              <a:t>FALSE!</a:t>
            </a:r>
            <a:endParaRPr lang="en-US" dirty="0" smtClean="0"/>
          </a:p>
          <a:p>
            <a:pPr lvl="1"/>
            <a:r>
              <a:rPr lang="en-US" dirty="0" smtClean="0"/>
              <a:t>Shadow is properly modeled by the Phong model we have learned.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endParaRPr lang="en-US" dirty="0" smtClean="0"/>
          </a:p>
          <a:p>
            <a:pPr lvl="1"/>
            <a:r>
              <a:rPr lang="en-US" dirty="0" smtClean="0"/>
              <a:t>The RGB components of colors must be within the range of 0 </a:t>
            </a:r>
            <a:r>
              <a:rPr lang="en-US" smtClean="0"/>
              <a:t>to 1</a:t>
            </a:r>
            <a:r>
              <a:rPr lang="en-US">
                <a:solidFill>
                  <a:srgbClr val="FF0000"/>
                </a:solidFill>
              </a:rPr>
              <a:t> FALSE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9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3138</TotalTime>
  <Words>271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Ambient Light</vt:lpstr>
      <vt:lpstr>Diffuse Reflection</vt:lpstr>
      <vt:lpstr>Specular Reflection</vt:lpstr>
      <vt:lpstr>Phong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Photograph of two papers</dc:title>
  <dc:creator>Kelvin Sung</dc:creator>
  <cp:lastModifiedBy>Kelvin Sung</cp:lastModifiedBy>
  <cp:revision>455</cp:revision>
  <dcterms:created xsi:type="dcterms:W3CDTF">2006-08-16T00:00:00Z</dcterms:created>
  <dcterms:modified xsi:type="dcterms:W3CDTF">2016-01-11T08:34:12Z</dcterms:modified>
</cp:coreProperties>
</file>