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6" d="100"/>
          <a:sy n="76" d="100"/>
        </p:scale>
        <p:origin x="4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1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8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0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C655-2D88-4F8D-984F-F2C72762838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8094-2BF3-4E6B-90A9-C69CD965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0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4FB335-431A-4F69-B8C7-82A4A8F70779}"/>
              </a:ext>
            </a:extLst>
          </p:cNvPr>
          <p:cNvSpPr/>
          <p:nvPr/>
        </p:nvSpPr>
        <p:spPr>
          <a:xfrm>
            <a:off x="4732606" y="1331648"/>
            <a:ext cx="1765300" cy="114300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91CAE30-EE7F-4FE0-AD29-CC85EC742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606" y="1331648"/>
            <a:ext cx="330200" cy="330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0AA6E9-4DCB-4D8D-8F3F-CF4493220538}"/>
              </a:ext>
            </a:extLst>
          </p:cNvPr>
          <p:cNvCxnSpPr/>
          <p:nvPr/>
        </p:nvCxnSpPr>
        <p:spPr>
          <a:xfrm>
            <a:off x="426571" y="1622672"/>
            <a:ext cx="164592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E97E5D-2126-414F-975B-7C0CED8C99F0}"/>
              </a:ext>
            </a:extLst>
          </p:cNvPr>
          <p:cNvGrpSpPr/>
          <p:nvPr/>
        </p:nvGrpSpPr>
        <p:grpSpPr>
          <a:xfrm>
            <a:off x="7749235" y="4281463"/>
            <a:ext cx="1072750" cy="879746"/>
            <a:chOff x="7749235" y="4281463"/>
            <a:chExt cx="1072750" cy="87974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C0EAF48-43AC-46CB-80D8-FF8A69AB9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50660" y="4281463"/>
              <a:ext cx="469900" cy="4699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4E3235-0390-4668-BFEF-069CA9038694}"/>
                </a:ext>
              </a:extLst>
            </p:cNvPr>
            <p:cNvSpPr txBox="1"/>
            <p:nvPr/>
          </p:nvSpPr>
          <p:spPr>
            <a:xfrm>
              <a:off x="7749235" y="4853432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dirty="0">
                  <a:solidFill>
                    <a:srgbClr val="FAFAFA"/>
                  </a:solidFill>
                  <a:latin typeface="Arial" panose="020B0604020202020204"/>
                </a:rPr>
                <a:t>User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306A3-C3EA-437D-AA58-C4B532D1A44C}"/>
              </a:ext>
            </a:extLst>
          </p:cNvPr>
          <p:cNvGrpSpPr/>
          <p:nvPr/>
        </p:nvGrpSpPr>
        <p:grpSpPr>
          <a:xfrm>
            <a:off x="8821985" y="1903148"/>
            <a:ext cx="2301904" cy="989288"/>
            <a:chOff x="4219916" y="1140448"/>
            <a:chExt cx="2301904" cy="9892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CAEE10-3683-4F43-9A0F-D72853878EF7}"/>
                </a:ext>
              </a:extLst>
            </p:cNvPr>
            <p:cNvSpPr txBox="1"/>
            <p:nvPr/>
          </p:nvSpPr>
          <p:spPr>
            <a:xfrm>
              <a:off x="4219916" y="1821959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Lambda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9B9BEF0-1DDF-44B0-AD22-1956B14BE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15268" y="1140448"/>
              <a:ext cx="711200" cy="7112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2C7558-7FCB-4136-AE9E-E52E81BB5EEE}"/>
              </a:ext>
            </a:extLst>
          </p:cNvPr>
          <p:cNvGrpSpPr/>
          <p:nvPr/>
        </p:nvGrpSpPr>
        <p:grpSpPr>
          <a:xfrm>
            <a:off x="1873406" y="1209660"/>
            <a:ext cx="2301904" cy="1103590"/>
            <a:chOff x="1873406" y="1209660"/>
            <a:chExt cx="2301904" cy="11035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3A28B8-DCF0-48DD-B305-EBDA145ED760}"/>
                </a:ext>
              </a:extLst>
            </p:cNvPr>
            <p:cNvSpPr txBox="1"/>
            <p:nvPr/>
          </p:nvSpPr>
          <p:spPr>
            <a:xfrm>
              <a:off x="1873406" y="200547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RDS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A7C6B20-9CD0-4920-A53F-B61636279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68758" y="1209660"/>
              <a:ext cx="711200" cy="7112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BCEB4B4-08F7-48BA-ACB1-38ECF9D47181}"/>
              </a:ext>
            </a:extLst>
          </p:cNvPr>
          <p:cNvSpPr txBox="1"/>
          <p:nvPr/>
        </p:nvSpPr>
        <p:spPr>
          <a:xfrm>
            <a:off x="1873406" y="355389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04B38D5-B57E-46F6-87E1-EFF157CAEC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68758" y="2795806"/>
            <a:ext cx="711200" cy="7112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4A9A66F-A67B-482C-92F5-06EFAAB9C2D4}"/>
              </a:ext>
            </a:extLst>
          </p:cNvPr>
          <p:cNvGrpSpPr/>
          <p:nvPr/>
        </p:nvGrpSpPr>
        <p:grpSpPr>
          <a:xfrm>
            <a:off x="1843773" y="4240817"/>
            <a:ext cx="2301904" cy="1234420"/>
            <a:chOff x="1843773" y="4240817"/>
            <a:chExt cx="2301904" cy="123442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87D9ABB-AD89-4A2D-9A8F-87BFDE618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39125" y="4240817"/>
              <a:ext cx="711200" cy="7112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8E1C23-6C96-43BE-92DC-B8C7B06339EE}"/>
                </a:ext>
              </a:extLst>
            </p:cNvPr>
            <p:cNvSpPr txBox="1"/>
            <p:nvPr/>
          </p:nvSpPr>
          <p:spPr>
            <a:xfrm>
              <a:off x="1843773" y="4952017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Simple Storage Service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758DF2-6575-4E3C-BE24-D8D3A2D681A2}"/>
              </a:ext>
            </a:extLst>
          </p:cNvPr>
          <p:cNvCxnSpPr/>
          <p:nvPr/>
        </p:nvCxnSpPr>
        <p:spPr>
          <a:xfrm>
            <a:off x="426571" y="1419626"/>
            <a:ext cx="164592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A939CA-9308-45BD-A67E-5D893EF73224}"/>
              </a:ext>
            </a:extLst>
          </p:cNvPr>
          <p:cNvGrpSpPr/>
          <p:nvPr/>
        </p:nvGrpSpPr>
        <p:grpSpPr>
          <a:xfrm>
            <a:off x="126217" y="2989127"/>
            <a:ext cx="1072750" cy="879746"/>
            <a:chOff x="7749235" y="4281463"/>
            <a:chExt cx="1072750" cy="879746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9B5C51F-753F-4187-B978-7E5C95A2F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660" y="4281463"/>
              <a:ext cx="469900" cy="4699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CF1F-8C77-465D-B16E-98628A3D0BE1}"/>
                </a:ext>
              </a:extLst>
            </p:cNvPr>
            <p:cNvSpPr txBox="1"/>
            <p:nvPr/>
          </p:nvSpPr>
          <p:spPr>
            <a:xfrm>
              <a:off x="7749235" y="4853432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400" dirty="0">
                  <a:solidFill>
                    <a:srgbClr val="FAFAFA"/>
                  </a:solidFill>
                  <a:latin typeface="Arial" panose="020B0604020202020204"/>
                </a:rPr>
                <a:t>User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2E6F8E-1FA3-4D50-9074-97EA531BAE3D}"/>
              </a:ext>
            </a:extLst>
          </p:cNvPr>
          <p:cNvGrpSpPr/>
          <p:nvPr/>
        </p:nvGrpSpPr>
        <p:grpSpPr>
          <a:xfrm>
            <a:off x="2124549" y="2362072"/>
            <a:ext cx="7104524" cy="1944725"/>
            <a:chOff x="3836554" y="2343307"/>
            <a:chExt cx="7104524" cy="1944725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9039F68-5727-47C9-8425-3CD94DDCB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4555" y="2343307"/>
              <a:ext cx="330200" cy="3302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92829D-01C8-4D3A-A8B1-32A360CB5917}"/>
                </a:ext>
              </a:extLst>
            </p:cNvPr>
            <p:cNvGrpSpPr/>
            <p:nvPr/>
          </p:nvGrpSpPr>
          <p:grpSpPr>
            <a:xfrm>
              <a:off x="3836554" y="2343307"/>
              <a:ext cx="7104524" cy="1944725"/>
              <a:chOff x="2397053" y="1231272"/>
              <a:chExt cx="7104524" cy="194472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508168-C33D-4FA9-9FAA-FDC888448907}"/>
                  </a:ext>
                </a:extLst>
              </p:cNvPr>
              <p:cNvSpPr/>
              <p:nvPr/>
            </p:nvSpPr>
            <p:spPr>
              <a:xfrm>
                <a:off x="2531284" y="1231272"/>
                <a:ext cx="6837861" cy="1944725"/>
              </a:xfrm>
              <a:prstGeom prst="rect">
                <a:avLst/>
              </a:prstGeom>
              <a:noFill/>
              <a:ln w="12700">
                <a:solidFill>
                  <a:srgbClr val="FAFA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FAFAFA"/>
                    </a:solidFill>
                  </a:rPr>
                  <a:t>AWS Cloud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8D7A2E1-49E2-4A9B-BC0D-2BFF80BF259C}"/>
                  </a:ext>
                </a:extLst>
              </p:cNvPr>
              <p:cNvGrpSpPr/>
              <p:nvPr/>
            </p:nvGrpSpPr>
            <p:grpSpPr>
              <a:xfrm>
                <a:off x="2397053" y="1862984"/>
                <a:ext cx="2301904" cy="1234420"/>
                <a:chOff x="1843773" y="4240817"/>
                <a:chExt cx="2301904" cy="1234420"/>
              </a:xfrm>
            </p:grpSpPr>
            <p:pic>
              <p:nvPicPr>
                <p:cNvPr id="10" name="Graphic 9">
                  <a:extLst>
                    <a:ext uri="{FF2B5EF4-FFF2-40B4-BE49-F238E27FC236}">
                      <a16:creationId xmlns:a16="http://schemas.microsoft.com/office/drawing/2014/main" id="{1859DFBD-0F07-49C2-84CC-979F39AF55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9125" y="4240817"/>
                  <a:ext cx="711200" cy="711200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9054009-371C-4036-B576-373334A477D6}"/>
                    </a:ext>
                  </a:extLst>
                </p:cNvPr>
                <p:cNvSpPr txBox="1"/>
                <p:nvPr/>
              </p:nvSpPr>
              <p:spPr>
                <a:xfrm>
                  <a:off x="1843773" y="4952017"/>
                  <a:ext cx="230190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Amazon Simple Storage Service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7301D2D-4D45-4810-BC36-3123154E40F2}"/>
                  </a:ext>
                </a:extLst>
              </p:cNvPr>
              <p:cNvGrpSpPr/>
              <p:nvPr/>
            </p:nvGrpSpPr>
            <p:grpSpPr>
              <a:xfrm>
                <a:off x="4755726" y="1844878"/>
                <a:ext cx="2301904" cy="1097924"/>
                <a:chOff x="4415405" y="1140448"/>
                <a:chExt cx="2301904" cy="1097924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9EA38AE-80DD-45E8-9C9F-0F359E71B03C}"/>
                    </a:ext>
                  </a:extLst>
                </p:cNvPr>
                <p:cNvSpPr txBox="1"/>
                <p:nvPr/>
              </p:nvSpPr>
              <p:spPr>
                <a:xfrm>
                  <a:off x="4415405" y="1930595"/>
                  <a:ext cx="23019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AWS Lambda</a:t>
                  </a:r>
                </a:p>
              </p:txBody>
            </p:sp>
            <p:pic>
              <p:nvPicPr>
                <p:cNvPr id="14" name="Graphic 13">
                  <a:extLst>
                    <a:ext uri="{FF2B5EF4-FFF2-40B4-BE49-F238E27FC236}">
                      <a16:creationId xmlns:a16="http://schemas.microsoft.com/office/drawing/2014/main" id="{34FD8449-276F-4E7C-AD4A-3CE984F0B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0757" y="1140448"/>
                  <a:ext cx="711200" cy="7112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C0E9336-6893-4B53-B0F7-C734601211A4}"/>
                  </a:ext>
                </a:extLst>
              </p:cNvPr>
              <p:cNvGrpSpPr/>
              <p:nvPr/>
            </p:nvGrpSpPr>
            <p:grpSpPr>
              <a:xfrm>
                <a:off x="7199673" y="1830159"/>
                <a:ext cx="2301904" cy="1103590"/>
                <a:chOff x="2201327" y="1209660"/>
                <a:chExt cx="2301904" cy="1103590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89B222-DD00-4623-A916-ECFBB5FFC878}"/>
                    </a:ext>
                  </a:extLst>
                </p:cNvPr>
                <p:cNvSpPr txBox="1"/>
                <p:nvPr/>
              </p:nvSpPr>
              <p:spPr>
                <a:xfrm>
                  <a:off x="2201327" y="2005473"/>
                  <a:ext cx="23019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Amazon RDS</a:t>
                  </a:r>
                </a:p>
              </p:txBody>
            </p:sp>
            <p:pic>
              <p:nvPicPr>
                <p:cNvPr id="17" name="Graphic 16">
                  <a:extLst>
                    <a:ext uri="{FF2B5EF4-FFF2-40B4-BE49-F238E27FC236}">
                      <a16:creationId xmlns:a16="http://schemas.microsoft.com/office/drawing/2014/main" id="{91D72322-A489-4C54-9CD4-C3AB2A9874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96679" y="1209660"/>
                  <a:ext cx="711200" cy="7112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A78473-73C8-44F3-B7BB-06A08822703A}"/>
              </a:ext>
            </a:extLst>
          </p:cNvPr>
          <p:cNvCxnSpPr>
            <a:cxnSpLocks/>
          </p:cNvCxnSpPr>
          <p:nvPr/>
        </p:nvCxnSpPr>
        <p:spPr>
          <a:xfrm flipV="1">
            <a:off x="1198967" y="3296904"/>
            <a:ext cx="1537927" cy="1876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013210-40EE-4A71-824A-2C0C5D99F806}"/>
              </a:ext>
            </a:extLst>
          </p:cNvPr>
          <p:cNvCxnSpPr>
            <a:cxnSpLocks/>
          </p:cNvCxnSpPr>
          <p:nvPr/>
        </p:nvCxnSpPr>
        <p:spPr>
          <a:xfrm flipV="1">
            <a:off x="3659220" y="3330619"/>
            <a:ext cx="1537927" cy="1876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6C485A-E60B-47B7-895F-CACA9B156561}"/>
              </a:ext>
            </a:extLst>
          </p:cNvPr>
          <p:cNvCxnSpPr>
            <a:cxnSpLocks/>
          </p:cNvCxnSpPr>
          <p:nvPr/>
        </p:nvCxnSpPr>
        <p:spPr>
          <a:xfrm flipV="1">
            <a:off x="6096000" y="3315669"/>
            <a:ext cx="1537927" cy="1876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8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Wyman</dc:creator>
  <cp:lastModifiedBy>John Wyman</cp:lastModifiedBy>
  <cp:revision>2</cp:revision>
  <dcterms:created xsi:type="dcterms:W3CDTF">2020-02-20T13:27:35Z</dcterms:created>
  <dcterms:modified xsi:type="dcterms:W3CDTF">2020-02-20T13:43:36Z</dcterms:modified>
</cp:coreProperties>
</file>