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59" r:id="rId5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11150" y="815340"/>
            <a:ext cx="11345545" cy="2968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1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综述</a:t>
            </a:r>
            <a:endParaRPr lang="zh-CN" altLang="en-US" sz="11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 sz="11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本桌游建议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5-10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人参与游戏，建议使用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Excel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或记录纸，以获得更好的游戏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体验。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本桌游分为</a:t>
            </a:r>
            <a:r>
              <a:rPr lang="zh-CN" altLang="en-US" sz="11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建立角色阶段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altLang="en-US" sz="11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江湖游历阶段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。在江湖游历阶段，某玩家任一属性达到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点或达成其他胜利条件即获得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胜利，其他玩家可继续游戏。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若某玩家任一属性类型降为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，则该玩家重伤。若某玩家任一条件降为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，则该玩家重伤。重伤玩家被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淘汰。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1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建立角色阶段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【建立角色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】每个玩家建立一个侠客角色，指定其门派、体型。每个玩家自选加点，确定侠客各项属性数值。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【属性类型】每个门派拥有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1-2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个属性类型，</a:t>
            </a:r>
            <a:r>
              <a:rPr lang="zh-CN" altLang="en-US" sz="11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属性类型永久恒定，不因后期属性数值变化而变化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【初始属性】所有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玩家属性永久公开。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本游戏一共有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个属性类型，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个条件类型。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自选属性单位为5，自选属性点数必须马上使用，自选后每一属性均不可超过50。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自选条件单位为5，自选条件点数必须马上使用，自选后每一条件均不可超过40。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" y="0"/>
            <a:ext cx="12191365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rcRect/>
          <a:stretch>
            <a:fillRect/>
          </a:stretch>
        </p:blipFill>
        <p:spPr>
          <a:xfrm>
            <a:off x="10821035" y="107950"/>
            <a:ext cx="1073211" cy="504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8910" y="129540"/>
            <a:ext cx="4159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||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桌游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桌上江湖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玩法说明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260" y="1670685"/>
            <a:ext cx="1431925" cy="32778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595" y="2835275"/>
            <a:ext cx="3437255" cy="9486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595" y="4145915"/>
            <a:ext cx="2468880" cy="23628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595" y="4759325"/>
            <a:ext cx="3437255" cy="11360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41630" y="965200"/>
            <a:ext cx="1155319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Wingdings" panose="05000000000000000000" charset="0"/>
              <a:buChar char="p"/>
            </a:pPr>
            <a:r>
              <a:rPr lang="zh-CN" altLang="en-US" sz="11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江湖游历阶段</a:t>
            </a:r>
            <a:endParaRPr lang="zh-CN" altLang="en-US" sz="11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【地图说明】所有侠士选择一个棋子单位代表自身，置于地图初始位置稻香村。而后向长安方向前进。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【玩家行动】①掷骰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②抽牌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③前进。掷得同属性门派获得前进1-2步资格，掷得其余门派获得前进1步资格，掷得魔盒logo或百强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logo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获得前进1-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步资格。</a:t>
            </a:r>
            <a:r>
              <a:rPr lang="zh-CN" altLang="en-US" sz="11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抽牌后玩家自由决定</a:t>
            </a:r>
            <a:r>
              <a:rPr lang="zh-CN" altLang="en-US" sz="11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卡牌效果在</a:t>
            </a:r>
            <a:r>
              <a:rPr lang="zh-CN" altLang="en-US" sz="11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侠客行动之前或之后生效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。牌库不可翻动，牌库抽完后重新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洗牌。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" y="0"/>
            <a:ext cx="12191365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rcRect/>
          <a:stretch>
            <a:fillRect/>
          </a:stretch>
        </p:blipFill>
        <p:spPr>
          <a:xfrm>
            <a:off x="10821035" y="107950"/>
            <a:ext cx="1073211" cy="504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8910" y="129540"/>
            <a:ext cx="4159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||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桌游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桌上江湖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玩法说明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35" y="2217420"/>
            <a:ext cx="8813800" cy="39427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48635" y="6305550"/>
            <a:ext cx="6096000" cy="260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1100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地图加粗区域为年代格</a:t>
            </a:r>
            <a:endParaRPr lang="zh-CN" altLang="en-US" sz="1100">
              <a:solidFill>
                <a:schemeClr val="bg1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7370" y="868680"/>
            <a:ext cx="11346815" cy="5677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【卡牌说明】场上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所有卡牌信息永久公开。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掷得剑网三logo或魔盒logo可由掷骰者任选属性。所有卡牌共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张：普通卡牌共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48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张，抉择卡牌共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32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张，特殊卡牌共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普通卡牌：</a:t>
            </a:r>
            <a:endParaRPr lang="zh-CN" altLang="en-US" sz="11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【生财有道】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：行动玩家指定一名与自己体型不同的玩家，二人财富升高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酣畅草原舞姿容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】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：行动玩家指定一名与自己体型不同的玩家，二人颜值升高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点。</a:t>
            </a:r>
            <a:endParaRPr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【相伴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江湖】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：行动玩家指定一名与自己属性类型不同的玩家后掷骰，二人属性升高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点，变化属性由行动玩家掷骰决定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【无人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生还】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及其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类型玩家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某属性降低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点，变化属性由行动玩家掷骰决定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【得道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多助】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及其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同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类型玩家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某属性升高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点，变化属性由行动玩家掷骰决定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以和为贵】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行动玩家指定一名玩家（不可选择自身），该玩家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掷骰决定自身某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属性升高10点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惩奸除恶】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行动玩家指定一名玩家，该玩家最高属性降低10点，其余所有玩家该属性升高5点。</a:t>
            </a:r>
            <a:endParaRPr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【怀璧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其罪】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行动玩家掷骰，在该属性类型玩家中指定一名，被指定者财富降低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点，行动玩家财富升高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点。</a:t>
            </a:r>
            <a:endParaRPr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【切磋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取胜】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行动玩家掷骰，在该属性类型玩家中指定一名，被指定者该属性降低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点，行动玩家该属性升高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点。</a:t>
            </a:r>
            <a:endParaRPr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【正邪不两立】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x6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行动玩家指定某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类型玩家损失属性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变化属性为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行动玩家属性类型之一，由行动玩家声明。</a:t>
            </a:r>
            <a:endParaRPr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【如有神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佑】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x6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行动玩家掷骰，在该属性类型玩家中指定一名，被指定者属性升高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点。变化属性为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行动玩家属性类型之一，由行动玩家声明。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sz="11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抉择卡牌：</a:t>
            </a:r>
            <a:endParaRPr sz="11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【全力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一搏】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行动玩家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点，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选择自身某属性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升高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15点，其余所有属性降低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点。可不执行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本卡牌效果，变为阅历升高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【傲视群雄】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选择自身某属性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降低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15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点，其余所有属性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升高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点。可不执行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本卡牌效果，变为阅历升高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【自在常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选择自身某属性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降低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指定三个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属性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点。可不执行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本卡牌效果，变为阅历升高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</a:t>
            </a:r>
            <a:r>
              <a:rPr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【无恸无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殇】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：行动玩家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选择自身天赋降低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点，指定某属性升高相同点数。可不执行本卡牌效果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，变为阅历升高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【人在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山中】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：行动玩家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选择自身财富降低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或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点，某属性升高相同点数，属性掷骰决定。可不执行本卡牌效果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，变为阅历升高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【沧海云帆闻茶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香】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：行动玩家财富降低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点；或财富降低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点。可不执行本卡牌效果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，变为阅历升高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【西域商会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贵客】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：行动玩家阅历升高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点，财富升高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点；或不获得阅历，财富升高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【君子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劫】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：行动玩家最低属性降低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点；或所有属性降低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点。</a:t>
            </a:r>
            <a:endParaRPr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1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特殊卡牌：</a:t>
            </a:r>
            <a:endParaRPr lang="zh-CN" altLang="en-US" sz="11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【武定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乾坤】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x2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永久放在行动玩家手中。行动玩家获得额外胜利条件：所有属性均达到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点获胜（持有此卡的玩家同样可通过常规方式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获胜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【钱能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通神】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x2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：永久放在行动玩家手中。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行动玩家获得额外胜利条件：财富条件达到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点获胜（持有此卡的玩家同样可通过常规方式获胜）。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【鸿渐于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干】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x2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：永久放在行动玩家手中。</a:t>
            </a:r>
            <a:r>
              <a:rPr 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行动玩家获得额外胜利条件：阅历条件达到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点获胜（持有此卡的玩家同样可通过常规方式获胜）。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【画中自有千钟栗】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x2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：若行动玩家颜值达到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点，则行动玩家获得自选属性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点，自选条件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【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才高八斗】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x2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：若行动玩家天赋达到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点，则行动玩家获得自选属性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点，自选条件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点。</a:t>
            </a:r>
            <a:endParaRPr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旋歌入阵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r>
              <a:rPr 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x6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：暂时留在场上，直至下一个玩家到达年代格时触发。该玩家获得自选属性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点，自选条件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点；其余玩家获得自选属性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点，自选条件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【游历！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】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x1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（共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个）：若行动玩家三步之内存在主城，则可选择花费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点财富购买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地契。经过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XXX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的玩家需选择向拥有者交出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点财富或自选属性降低</a:t>
            </a:r>
            <a:r>
              <a:rPr lang="en-US" altLang="zh-CN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11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点。</a:t>
            </a:r>
            <a:endParaRPr lang="zh-CN" altLang="en-US" sz="11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5" y="0"/>
            <a:ext cx="12191365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lum bright="70000" contrast="-70000"/>
          </a:blip>
          <a:srcRect/>
          <a:stretch>
            <a:fillRect/>
          </a:stretch>
        </p:blipFill>
        <p:spPr>
          <a:xfrm>
            <a:off x="10821035" y="107950"/>
            <a:ext cx="1073211" cy="504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8910" y="129540"/>
            <a:ext cx="41598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||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桌游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桌上江湖</a:t>
            </a:r>
            <a:r>
              <a:rPr lang="en-US" altLang="zh-CN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 </a:t>
            </a:r>
            <a:r>
              <a:rPr lang="zh-CN" altLang="en-US" sz="24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玩法说明</a:t>
            </a:r>
            <a:endParaRPr lang="zh-CN" altLang="en-US" sz="24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60990" y="1011555"/>
            <a:ext cx="1433195" cy="4834890"/>
          </a:xfrm>
          <a:prstGeom prst="rect">
            <a:avLst/>
          </a:prstGeom>
          <a:noFill/>
        </p:spPr>
        <p:txBody>
          <a:bodyPr vert="eaVert" wrap="square" rtlCol="0" anchor="t">
            <a:noAutofit/>
          </a:bodyPr>
          <a:p>
            <a:pPr indent="0" algn="ctr" fontAlgn="ctr">
              <a:lnSpc>
                <a:spcPct val="150000"/>
              </a:lnSpc>
              <a:buNone/>
            </a:pPr>
            <a:r>
              <a:rPr lang="zh-CN" sz="110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地域本身不拥有着时间，是故事，到每个记忆里的地方吟出唱词</a:t>
            </a:r>
            <a:endParaRPr lang="zh-CN" sz="110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ctr" fontAlgn="ctr">
              <a:lnSpc>
                <a:spcPct val="150000"/>
              </a:lnSpc>
              <a:buNone/>
            </a:pPr>
            <a:r>
              <a:rPr lang="zh-CN" sz="110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世界本身不意味着发展，是抉择，给每个历史中的走向写下注释</a:t>
            </a:r>
            <a:endParaRPr lang="zh-CN" sz="110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pPr indent="0" algn="ctr" fontAlgn="ctr">
              <a:lnSpc>
                <a:spcPct val="150000"/>
              </a:lnSpc>
              <a:buNone/>
            </a:pPr>
            <a:r>
              <a:rPr lang="zh-CN" sz="110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人际本身不蕴藏着成长，是交流，让每个懵懂时的稚子长出乳齿</a:t>
            </a:r>
            <a:endParaRPr lang="zh-CN" altLang="en-US" sz="1100" b="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  <a:p>
            <a:pPr indent="0" algn="ctr" fontAlgn="ctr">
              <a:lnSpc>
                <a:spcPct val="150000"/>
              </a:lnSpc>
              <a:buNone/>
            </a:pPr>
            <a:r>
              <a:rPr lang="zh-CN" sz="110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财富本身不存在着意义，是认知，为每个茶摊上的物事赋予价值</a:t>
            </a:r>
            <a:endParaRPr lang="zh-CN" altLang="en-US" sz="1100">
              <a:solidFill>
                <a:srgbClr val="0000FF"/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EyMjEwMWI4NmViNTgyOWIyNDM2Nzc1NGEyOGE2N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2276</Words>
  <Application>WPS 演示</Application>
  <PresentationFormat>宽屏</PresentationFormat>
  <Paragraphs>71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汉仪旗黑</vt:lpstr>
      <vt:lpstr>Calibri</vt:lpstr>
      <vt:lpstr>Helvetica Neue</vt:lpstr>
      <vt:lpstr>宋体</vt:lpstr>
      <vt:lpstr>Arial Unicode MS</vt:lpstr>
      <vt:lpstr>汉仪书宋二KW</vt:lpstr>
      <vt:lpstr>Office 主题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浮烟1410332658</cp:lastModifiedBy>
  <cp:revision>14</cp:revision>
  <dcterms:created xsi:type="dcterms:W3CDTF">2022-12-10T11:19:22Z</dcterms:created>
  <dcterms:modified xsi:type="dcterms:W3CDTF">2022-12-10T11:19:22Z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7906B0AC402B4235A59391E5FF6E109D</vt:lpwstr>
  </property>
  <property fmtid="{D5CDD505-2E9C-101B-9397-08002B2CF9AE}" pid="3" name="KSOProductBuildVer">
    <vt:lpwstr>2052-4.7.0.7523</vt:lpwstr>
  </property>
</Properties>
</file>