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61be0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61be0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761be0c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761be0c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61be0c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61be0c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7b714df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7b714df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Justin Xu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Explanation of exactly what things do and what has been done, such as measurements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CRC- error detection algorithm (cyclic redundancy check)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TT05 Gray Code Counter (Software Setup)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Icarus Verilog/Verilator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the previous team’s design and wrote a verilog test 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able to test the design’s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QSpice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Verilog with Spice simulation to get a transient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Noticed voltage output is the verilog output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76"/>
            <a:ext cx="9143999" cy="47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518"/>
            <a:ext cx="9332275" cy="505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TT05: Testing of the Gray Code Counter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72000" y="89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delay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Rise and fall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(Right Pictures)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675" y="1017725"/>
            <a:ext cx="4396525" cy="32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15130" l="10783" r="11636" t="21215"/>
          <a:stretch/>
        </p:blipFill>
        <p:spPr>
          <a:xfrm rot="-5400000">
            <a:off x="7470212" y="3426037"/>
            <a:ext cx="1639100" cy="1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675" y="2517925"/>
            <a:ext cx="3373899" cy="25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088575" y="2190500"/>
            <a:ext cx="35601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40Mhz                     10Khz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455025" y="4643525"/>
            <a:ext cx="35601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50Mhz                                  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