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8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D286-8577-4364-AB39-BB6007DED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8494D-8363-4551-B5C6-AF03685D0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86D-05DC-437C-BE08-B9D53A35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91B6-EBFB-459C-ACA7-A2B97452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BBDC-CEBE-40B4-B56D-812F3A10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5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FCD8-1AF4-45ED-9B13-C9E62D80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C960B-4C29-4349-AA07-6346B1EA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C6EB-3700-4441-B1CA-11997D85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75FC-8016-44E0-9FC5-260DFAD0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4CBA-2512-4152-9A78-44FF8632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3B53B-0511-4521-967B-2566D04D2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5D31B-EB28-49A5-96EE-2A5BC48E7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8C25-A5C1-4AC1-BD9C-8F234A79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EEEC-7B47-4E6E-84BE-BCF48C95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83D1-2512-429A-93FF-3843FA6A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FA03-C6F6-4DD1-A3CB-22919FBB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5934-5E3A-4C10-8DA3-C68C6938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A778-417F-4DE9-A70B-2B84F72E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D62A-C8D2-49A7-85B2-7CA98462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4141-41A1-43F0-BB66-5D0EDB1A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D26E-1995-4954-A6FE-1EF22008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FE355-C233-430B-A612-370F37B4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4CAD-C15D-476C-B632-6833B83D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F67A-7D74-452E-B25F-1A02394A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3881-7959-4B76-9FB8-3EFEA39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130-213E-415B-BE5B-92B9670D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B1AB-0D9B-476B-9CBF-37BAD4422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B428-207F-4758-96D2-8CB48E617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75DD8-AB61-49BB-BF2F-729537EF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F97CC-CFCF-4C22-A98F-95ED946E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0496E-1C0C-43B3-96B9-2BB07991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4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C2B-6C77-4A71-ACFC-C97FDA16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F045-C687-40B4-82B6-BEA1C6F3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B658A-0152-48CB-B93B-5B93D784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519A2-AD05-4A7F-B221-9D1EF85FF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A000-63B6-4C98-A8FD-747CDAA4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B5B30-F1AA-4AEC-900F-11E0728D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F4A10-38F1-4CBB-B47F-A399F5A6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500A9-E9E6-47FD-9AA2-C45A2E5E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4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3F8F-C5E5-482D-90F0-5B659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ADE56-EAD8-45CB-89E3-6DB6BCA2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1F570-E8C5-4A97-8CBD-9675498D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5947F-A201-4223-82DE-775882C9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7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BCF9F-348A-4C1D-994D-16D154D1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AC116-2E3D-4F4E-80F0-41608FD5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61D2-127B-40BE-B78A-DAE2488C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0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FC0E-26DF-47FD-B832-5CB8A4C1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25D9-E4FF-4231-9EA1-07669EBB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403F7-94D5-45B0-9C88-5B65A710D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F8D6-4404-43F7-BBFC-B1237D60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30C0-6464-4521-B607-80D2ED5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C2A26-C715-4740-BDEB-E6301903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0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B46-DE66-4244-B225-CB336022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39821-0E51-43D8-AF00-3DD9E753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81492-542D-4E21-9C7E-FF311826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32268-53E6-4B02-B1A4-3D6644B0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B08F-1AA8-4E6C-B0A6-3513015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350B-BC50-40EF-9F4B-574E85B0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034E2-482B-4D10-AE26-B6319E01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79A7-0DC1-4DC4-BAA7-70B86FC5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9A0B-FC13-4EDC-AE00-E4116A488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B08C-4933-438E-82F2-C351A10C7124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7604-1CA8-465B-90E0-E5236F3F7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17E2-73E0-481F-A392-31BE77B3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1EBF-85C6-484C-9978-8C7322A3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F04962-B92D-4E5E-A33E-A5E36BCFDE3E}"/>
              </a:ext>
            </a:extLst>
          </p:cNvPr>
          <p:cNvSpPr/>
          <p:nvPr/>
        </p:nvSpPr>
        <p:spPr>
          <a:xfrm>
            <a:off x="3322477" y="53684"/>
            <a:ext cx="5775669" cy="395227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Bold" panose="020B0800000000000000" pitchFamily="34" charset="-122"/>
                <a:ea typeface="思源黑体 Bold" panose="020B0800000000000000" pitchFamily="34" charset="-122"/>
              </a:rPr>
              <a:t>JXI C# DSP-Core Library Functions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ECE16-B832-4683-A6DA-0E2453A36D78}"/>
              </a:ext>
            </a:extLst>
          </p:cNvPr>
          <p:cNvSpPr/>
          <p:nvPr/>
        </p:nvSpPr>
        <p:spPr>
          <a:xfrm>
            <a:off x="187988" y="2682477"/>
            <a:ext cx="1440873" cy="297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Numerics</a:t>
            </a:r>
            <a:endParaRPr lang="zh-CN" altLang="en-US" sz="14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9D95D0-ADED-4BBA-9CDB-D3BD46FC5725}"/>
              </a:ext>
            </a:extLst>
          </p:cNvPr>
          <p:cNvSpPr/>
          <p:nvPr/>
        </p:nvSpPr>
        <p:spPr>
          <a:xfrm>
            <a:off x="3635936" y="576428"/>
            <a:ext cx="1440873" cy="297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Mathematics</a:t>
            </a:r>
            <a:endParaRPr lang="zh-CN" altLang="en-US" sz="14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F82C71-F700-4B6C-A4B8-67128B010AE9}"/>
              </a:ext>
            </a:extLst>
          </p:cNvPr>
          <p:cNvSpPr/>
          <p:nvPr/>
        </p:nvSpPr>
        <p:spPr>
          <a:xfrm>
            <a:off x="193619" y="576428"/>
            <a:ext cx="1440873" cy="297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File IO</a:t>
            </a:r>
            <a:endParaRPr lang="zh-CN" altLang="en-US" sz="14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1E769-9508-4E48-80A9-A1F233C7F50E}"/>
              </a:ext>
            </a:extLst>
          </p:cNvPr>
          <p:cNvSpPr/>
          <p:nvPr/>
        </p:nvSpPr>
        <p:spPr>
          <a:xfrm>
            <a:off x="6394849" y="576428"/>
            <a:ext cx="2202874" cy="297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Signal Processing</a:t>
            </a:r>
            <a:endParaRPr lang="zh-CN" altLang="en-US" sz="14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B2E450-CEC1-4C49-B22A-39DDDECF7C87}"/>
              </a:ext>
            </a:extLst>
          </p:cNvPr>
          <p:cNvSpPr/>
          <p:nvPr/>
        </p:nvSpPr>
        <p:spPr>
          <a:xfrm>
            <a:off x="9043178" y="576428"/>
            <a:ext cx="2202874" cy="297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RF Communications</a:t>
            </a:r>
            <a:endParaRPr lang="zh-CN" altLang="en-US" sz="14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5FF02D-5B63-4C4E-A24A-C363EB4C4767}"/>
              </a:ext>
            </a:extLst>
          </p:cNvPr>
          <p:cNvSpPr/>
          <p:nvPr/>
        </p:nvSpPr>
        <p:spPr>
          <a:xfrm>
            <a:off x="193618" y="1839286"/>
            <a:ext cx="1440873" cy="297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Multimedia</a:t>
            </a:r>
            <a:endParaRPr lang="zh-CN" altLang="en-US" sz="14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9075C2-40DE-44FC-BD9B-3AF6B2A26042}"/>
              </a:ext>
            </a:extLst>
          </p:cNvPr>
          <p:cNvGrpSpPr/>
          <p:nvPr/>
        </p:nvGrpSpPr>
        <p:grpSpPr>
          <a:xfrm>
            <a:off x="187988" y="928351"/>
            <a:ext cx="3166593" cy="699654"/>
            <a:chOff x="218673" y="928351"/>
            <a:chExt cx="3166593" cy="6996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EDAD60-DDBA-4DBA-BE27-B8C4FF92EE80}"/>
                </a:ext>
              </a:extLst>
            </p:cNvPr>
            <p:cNvSpPr/>
            <p:nvPr/>
          </p:nvSpPr>
          <p:spPr>
            <a:xfrm>
              <a:off x="218673" y="928351"/>
              <a:ext cx="3091269" cy="699654"/>
            </a:xfrm>
            <a:custGeom>
              <a:avLst/>
              <a:gdLst>
                <a:gd name="connsiteX0" fmla="*/ 0 w 3091269"/>
                <a:gd name="connsiteY0" fmla="*/ 32520 h 699654"/>
                <a:gd name="connsiteX1" fmla="*/ 32520 w 3091269"/>
                <a:gd name="connsiteY1" fmla="*/ 0 h 699654"/>
                <a:gd name="connsiteX2" fmla="*/ 546979 w 3091269"/>
                <a:gd name="connsiteY2" fmla="*/ 0 h 699654"/>
                <a:gd name="connsiteX3" fmla="*/ 1182487 w 3091269"/>
                <a:gd name="connsiteY3" fmla="*/ 0 h 699654"/>
                <a:gd name="connsiteX4" fmla="*/ 1696946 w 3091269"/>
                <a:gd name="connsiteY4" fmla="*/ 0 h 699654"/>
                <a:gd name="connsiteX5" fmla="*/ 2241667 w 3091269"/>
                <a:gd name="connsiteY5" fmla="*/ 0 h 699654"/>
                <a:gd name="connsiteX6" fmla="*/ 3058749 w 3091269"/>
                <a:gd name="connsiteY6" fmla="*/ 0 h 699654"/>
                <a:gd name="connsiteX7" fmla="*/ 3091269 w 3091269"/>
                <a:gd name="connsiteY7" fmla="*/ 32520 h 699654"/>
                <a:gd name="connsiteX8" fmla="*/ 3091269 w 3091269"/>
                <a:gd name="connsiteY8" fmla="*/ 667134 h 699654"/>
                <a:gd name="connsiteX9" fmla="*/ 3058749 w 3091269"/>
                <a:gd name="connsiteY9" fmla="*/ 699654 h 699654"/>
                <a:gd name="connsiteX10" fmla="*/ 2392979 w 3091269"/>
                <a:gd name="connsiteY10" fmla="*/ 699654 h 699654"/>
                <a:gd name="connsiteX11" fmla="*/ 1787733 w 3091269"/>
                <a:gd name="connsiteY11" fmla="*/ 699654 h 699654"/>
                <a:gd name="connsiteX12" fmla="*/ 1121962 w 3091269"/>
                <a:gd name="connsiteY12" fmla="*/ 699654 h 699654"/>
                <a:gd name="connsiteX13" fmla="*/ 32520 w 3091269"/>
                <a:gd name="connsiteY13" fmla="*/ 699654 h 699654"/>
                <a:gd name="connsiteX14" fmla="*/ 0 w 3091269"/>
                <a:gd name="connsiteY14" fmla="*/ 667134 h 699654"/>
                <a:gd name="connsiteX15" fmla="*/ 0 w 3091269"/>
                <a:gd name="connsiteY15" fmla="*/ 32520 h 6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91269" h="699654" fill="none" extrusionOk="0">
                  <a:moveTo>
                    <a:pt x="0" y="32520"/>
                  </a:moveTo>
                  <a:cubicBezTo>
                    <a:pt x="-1981" y="14207"/>
                    <a:pt x="18004" y="-175"/>
                    <a:pt x="32520" y="0"/>
                  </a:cubicBezTo>
                  <a:cubicBezTo>
                    <a:pt x="272174" y="22440"/>
                    <a:pt x="378722" y="-8114"/>
                    <a:pt x="546979" y="0"/>
                  </a:cubicBezTo>
                  <a:cubicBezTo>
                    <a:pt x="715236" y="8114"/>
                    <a:pt x="916951" y="-26687"/>
                    <a:pt x="1182487" y="0"/>
                  </a:cubicBezTo>
                  <a:cubicBezTo>
                    <a:pt x="1448023" y="26687"/>
                    <a:pt x="1508271" y="17832"/>
                    <a:pt x="1696946" y="0"/>
                  </a:cubicBezTo>
                  <a:cubicBezTo>
                    <a:pt x="1885621" y="-17832"/>
                    <a:pt x="2093489" y="-4634"/>
                    <a:pt x="2241667" y="0"/>
                  </a:cubicBezTo>
                  <a:cubicBezTo>
                    <a:pt x="2389845" y="4634"/>
                    <a:pt x="2828941" y="-35231"/>
                    <a:pt x="3058749" y="0"/>
                  </a:cubicBezTo>
                  <a:cubicBezTo>
                    <a:pt x="3076489" y="-519"/>
                    <a:pt x="3092905" y="15465"/>
                    <a:pt x="3091269" y="32520"/>
                  </a:cubicBezTo>
                  <a:cubicBezTo>
                    <a:pt x="3063727" y="238334"/>
                    <a:pt x="3119042" y="365932"/>
                    <a:pt x="3091269" y="667134"/>
                  </a:cubicBezTo>
                  <a:cubicBezTo>
                    <a:pt x="3093848" y="686067"/>
                    <a:pt x="3079002" y="699553"/>
                    <a:pt x="3058749" y="699654"/>
                  </a:cubicBezTo>
                  <a:cubicBezTo>
                    <a:pt x="2805624" y="697904"/>
                    <a:pt x="2695831" y="685118"/>
                    <a:pt x="2392979" y="699654"/>
                  </a:cubicBezTo>
                  <a:cubicBezTo>
                    <a:pt x="2090127" y="714191"/>
                    <a:pt x="1966860" y="707954"/>
                    <a:pt x="1787733" y="699654"/>
                  </a:cubicBezTo>
                  <a:cubicBezTo>
                    <a:pt x="1608606" y="691354"/>
                    <a:pt x="1446225" y="671586"/>
                    <a:pt x="1121962" y="699654"/>
                  </a:cubicBezTo>
                  <a:cubicBezTo>
                    <a:pt x="797699" y="727722"/>
                    <a:pt x="297243" y="691988"/>
                    <a:pt x="32520" y="699654"/>
                  </a:cubicBezTo>
                  <a:cubicBezTo>
                    <a:pt x="10914" y="701646"/>
                    <a:pt x="721" y="685254"/>
                    <a:pt x="0" y="667134"/>
                  </a:cubicBezTo>
                  <a:cubicBezTo>
                    <a:pt x="21655" y="467225"/>
                    <a:pt x="-25137" y="260220"/>
                    <a:pt x="0" y="32520"/>
                  </a:cubicBezTo>
                  <a:close/>
                </a:path>
                <a:path w="3091269" h="699654" stroke="0" extrusionOk="0">
                  <a:moveTo>
                    <a:pt x="0" y="32520"/>
                  </a:moveTo>
                  <a:cubicBezTo>
                    <a:pt x="802" y="12967"/>
                    <a:pt x="15067" y="207"/>
                    <a:pt x="32520" y="0"/>
                  </a:cubicBezTo>
                  <a:cubicBezTo>
                    <a:pt x="164309" y="-28674"/>
                    <a:pt x="520157" y="-24890"/>
                    <a:pt x="668028" y="0"/>
                  </a:cubicBezTo>
                  <a:cubicBezTo>
                    <a:pt x="815899" y="24890"/>
                    <a:pt x="1122674" y="-17810"/>
                    <a:pt x="1243012" y="0"/>
                  </a:cubicBezTo>
                  <a:cubicBezTo>
                    <a:pt x="1363350" y="17810"/>
                    <a:pt x="1608581" y="-20645"/>
                    <a:pt x="1848257" y="0"/>
                  </a:cubicBezTo>
                  <a:cubicBezTo>
                    <a:pt x="2087933" y="20645"/>
                    <a:pt x="2208217" y="19219"/>
                    <a:pt x="2453503" y="0"/>
                  </a:cubicBezTo>
                  <a:cubicBezTo>
                    <a:pt x="2698789" y="-19219"/>
                    <a:pt x="2769991" y="15622"/>
                    <a:pt x="3058749" y="0"/>
                  </a:cubicBezTo>
                  <a:cubicBezTo>
                    <a:pt x="3077312" y="11"/>
                    <a:pt x="3094050" y="18061"/>
                    <a:pt x="3091269" y="32520"/>
                  </a:cubicBezTo>
                  <a:cubicBezTo>
                    <a:pt x="3073458" y="196606"/>
                    <a:pt x="3090957" y="409768"/>
                    <a:pt x="3091269" y="667134"/>
                  </a:cubicBezTo>
                  <a:cubicBezTo>
                    <a:pt x="3092052" y="685782"/>
                    <a:pt x="3080535" y="698362"/>
                    <a:pt x="3058749" y="699654"/>
                  </a:cubicBezTo>
                  <a:cubicBezTo>
                    <a:pt x="2884489" y="680576"/>
                    <a:pt x="2758159" y="706212"/>
                    <a:pt x="2544290" y="699654"/>
                  </a:cubicBezTo>
                  <a:cubicBezTo>
                    <a:pt x="2330421" y="693096"/>
                    <a:pt x="2108927" y="717004"/>
                    <a:pt x="1908782" y="699654"/>
                  </a:cubicBezTo>
                  <a:cubicBezTo>
                    <a:pt x="1708637" y="682304"/>
                    <a:pt x="1464888" y="720103"/>
                    <a:pt x="1333798" y="699654"/>
                  </a:cubicBezTo>
                  <a:cubicBezTo>
                    <a:pt x="1202708" y="679205"/>
                    <a:pt x="966512" y="724490"/>
                    <a:pt x="819340" y="699654"/>
                  </a:cubicBezTo>
                  <a:cubicBezTo>
                    <a:pt x="672168" y="674818"/>
                    <a:pt x="350282" y="675545"/>
                    <a:pt x="32520" y="699654"/>
                  </a:cubicBezTo>
                  <a:cubicBezTo>
                    <a:pt x="13057" y="696309"/>
                    <a:pt x="257" y="687797"/>
                    <a:pt x="0" y="667134"/>
                  </a:cubicBezTo>
                  <a:cubicBezTo>
                    <a:pt x="-30066" y="516721"/>
                    <a:pt x="-19906" y="290624"/>
                    <a:pt x="0" y="32520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Wav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Vector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IQ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0B1EB-A3CC-4646-8A9A-AF2CF4DFF809}"/>
                </a:ext>
              </a:extLst>
            </p:cNvPr>
            <p:cNvSpPr txBox="1"/>
            <p:nvPr/>
          </p:nvSpPr>
          <p:spPr>
            <a:xfrm>
              <a:off x="731501" y="928351"/>
              <a:ext cx="2653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Write,</a:t>
              </a:r>
              <a:r>
                <a:rPr lang="zh-CN" altLang="en-US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 </a:t>
              </a:r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Read ([WR|RD])</a:t>
              </a:r>
            </a:p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[WR|RD][</a:t>
              </a:r>
              <a:r>
                <a:rPr lang="en-US" altLang="zh-CN" sz="1200" dirty="0" err="1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Frame|Stream|Spectrum</a:t>
              </a:r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]</a:t>
              </a:r>
            </a:p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[RD][Wav|IQ|I16+Json]</a:t>
              </a:r>
              <a:endParaRPr lang="zh-CN" altLang="en-US" sz="1200" dirty="0">
                <a:solidFill>
                  <a:schemeClr val="accent5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BD65A0D-A75D-4A60-8E95-BAA02C191235}"/>
              </a:ext>
            </a:extLst>
          </p:cNvPr>
          <p:cNvGrpSpPr/>
          <p:nvPr/>
        </p:nvGrpSpPr>
        <p:grpSpPr>
          <a:xfrm>
            <a:off x="196044" y="2197823"/>
            <a:ext cx="1440873" cy="297872"/>
            <a:chOff x="224303" y="2243162"/>
            <a:chExt cx="1440873" cy="2978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86DD08-FBE9-46C0-AE06-2792DCD45603}"/>
                </a:ext>
              </a:extLst>
            </p:cNvPr>
            <p:cNvSpPr/>
            <p:nvPr/>
          </p:nvSpPr>
          <p:spPr>
            <a:xfrm>
              <a:off x="224303" y="2243162"/>
              <a:ext cx="1440873" cy="297872"/>
            </a:xfrm>
            <a:custGeom>
              <a:avLst/>
              <a:gdLst>
                <a:gd name="connsiteX0" fmla="*/ 0 w 1440873"/>
                <a:gd name="connsiteY0" fmla="*/ 13845 h 297872"/>
                <a:gd name="connsiteX1" fmla="*/ 13845 w 1440873"/>
                <a:gd name="connsiteY1" fmla="*/ 0 h 297872"/>
                <a:gd name="connsiteX2" fmla="*/ 442511 w 1440873"/>
                <a:gd name="connsiteY2" fmla="*/ 0 h 297872"/>
                <a:gd name="connsiteX3" fmla="*/ 913572 w 1440873"/>
                <a:gd name="connsiteY3" fmla="*/ 0 h 297872"/>
                <a:gd name="connsiteX4" fmla="*/ 1427028 w 1440873"/>
                <a:gd name="connsiteY4" fmla="*/ 0 h 297872"/>
                <a:gd name="connsiteX5" fmla="*/ 1440873 w 1440873"/>
                <a:gd name="connsiteY5" fmla="*/ 13845 h 297872"/>
                <a:gd name="connsiteX6" fmla="*/ 1440873 w 1440873"/>
                <a:gd name="connsiteY6" fmla="*/ 284027 h 297872"/>
                <a:gd name="connsiteX7" fmla="*/ 1427028 w 1440873"/>
                <a:gd name="connsiteY7" fmla="*/ 297872 h 297872"/>
                <a:gd name="connsiteX8" fmla="*/ 984231 w 1440873"/>
                <a:gd name="connsiteY8" fmla="*/ 297872 h 297872"/>
                <a:gd name="connsiteX9" fmla="*/ 527301 w 1440873"/>
                <a:gd name="connsiteY9" fmla="*/ 297872 h 297872"/>
                <a:gd name="connsiteX10" fmla="*/ 13845 w 1440873"/>
                <a:gd name="connsiteY10" fmla="*/ 297872 h 297872"/>
                <a:gd name="connsiteX11" fmla="*/ 0 w 1440873"/>
                <a:gd name="connsiteY11" fmla="*/ 284027 h 297872"/>
                <a:gd name="connsiteX12" fmla="*/ 0 w 1440873"/>
                <a:gd name="connsiteY12" fmla="*/ 13845 h 29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0873" h="297872" fill="none" extrusionOk="0">
                  <a:moveTo>
                    <a:pt x="0" y="13845"/>
                  </a:moveTo>
                  <a:cubicBezTo>
                    <a:pt x="1425" y="6100"/>
                    <a:pt x="4718" y="80"/>
                    <a:pt x="13845" y="0"/>
                  </a:cubicBezTo>
                  <a:cubicBezTo>
                    <a:pt x="182059" y="-3737"/>
                    <a:pt x="249079" y="-16379"/>
                    <a:pt x="442511" y="0"/>
                  </a:cubicBezTo>
                  <a:cubicBezTo>
                    <a:pt x="635943" y="16379"/>
                    <a:pt x="744073" y="-4215"/>
                    <a:pt x="913572" y="0"/>
                  </a:cubicBezTo>
                  <a:cubicBezTo>
                    <a:pt x="1083071" y="4215"/>
                    <a:pt x="1310094" y="-9710"/>
                    <a:pt x="1427028" y="0"/>
                  </a:cubicBezTo>
                  <a:cubicBezTo>
                    <a:pt x="1435668" y="841"/>
                    <a:pt x="1441450" y="6979"/>
                    <a:pt x="1440873" y="13845"/>
                  </a:cubicBezTo>
                  <a:cubicBezTo>
                    <a:pt x="1449809" y="80331"/>
                    <a:pt x="1442920" y="220920"/>
                    <a:pt x="1440873" y="284027"/>
                  </a:cubicBezTo>
                  <a:cubicBezTo>
                    <a:pt x="1439721" y="291821"/>
                    <a:pt x="1435054" y="299102"/>
                    <a:pt x="1427028" y="297872"/>
                  </a:cubicBezTo>
                  <a:cubicBezTo>
                    <a:pt x="1329761" y="297618"/>
                    <a:pt x="1179773" y="276710"/>
                    <a:pt x="984231" y="297872"/>
                  </a:cubicBezTo>
                  <a:cubicBezTo>
                    <a:pt x="788689" y="319034"/>
                    <a:pt x="684135" y="311279"/>
                    <a:pt x="527301" y="297872"/>
                  </a:cubicBezTo>
                  <a:cubicBezTo>
                    <a:pt x="370467" y="284466"/>
                    <a:pt x="125551" y="323409"/>
                    <a:pt x="13845" y="297872"/>
                  </a:cubicBezTo>
                  <a:cubicBezTo>
                    <a:pt x="6106" y="299589"/>
                    <a:pt x="-398" y="292289"/>
                    <a:pt x="0" y="284027"/>
                  </a:cubicBezTo>
                  <a:cubicBezTo>
                    <a:pt x="5028" y="216159"/>
                    <a:pt x="444" y="100464"/>
                    <a:pt x="0" y="13845"/>
                  </a:cubicBezTo>
                  <a:close/>
                </a:path>
                <a:path w="1440873" h="297872" stroke="0" extrusionOk="0">
                  <a:moveTo>
                    <a:pt x="0" y="13845"/>
                  </a:moveTo>
                  <a:cubicBezTo>
                    <a:pt x="221" y="5761"/>
                    <a:pt x="6726" y="215"/>
                    <a:pt x="13845" y="0"/>
                  </a:cubicBezTo>
                  <a:cubicBezTo>
                    <a:pt x="207504" y="-6785"/>
                    <a:pt x="262964" y="-23519"/>
                    <a:pt x="499038" y="0"/>
                  </a:cubicBezTo>
                  <a:cubicBezTo>
                    <a:pt x="735112" y="23519"/>
                    <a:pt x="741472" y="-9570"/>
                    <a:pt x="955967" y="0"/>
                  </a:cubicBezTo>
                  <a:cubicBezTo>
                    <a:pt x="1170462" y="9570"/>
                    <a:pt x="1263660" y="-11580"/>
                    <a:pt x="1427028" y="0"/>
                  </a:cubicBezTo>
                  <a:cubicBezTo>
                    <a:pt x="1434197" y="-408"/>
                    <a:pt x="1441575" y="5922"/>
                    <a:pt x="1440873" y="13845"/>
                  </a:cubicBezTo>
                  <a:cubicBezTo>
                    <a:pt x="1444241" y="99746"/>
                    <a:pt x="1452218" y="227296"/>
                    <a:pt x="1440873" y="284027"/>
                  </a:cubicBezTo>
                  <a:cubicBezTo>
                    <a:pt x="1440545" y="291891"/>
                    <a:pt x="1434791" y="298069"/>
                    <a:pt x="1427028" y="297872"/>
                  </a:cubicBezTo>
                  <a:cubicBezTo>
                    <a:pt x="1312968" y="307009"/>
                    <a:pt x="1160561" y="279723"/>
                    <a:pt x="970099" y="297872"/>
                  </a:cubicBezTo>
                  <a:cubicBezTo>
                    <a:pt x="779637" y="316021"/>
                    <a:pt x="750227" y="285555"/>
                    <a:pt x="541433" y="297872"/>
                  </a:cubicBezTo>
                  <a:cubicBezTo>
                    <a:pt x="332639" y="310189"/>
                    <a:pt x="268554" y="321620"/>
                    <a:pt x="13845" y="297872"/>
                  </a:cubicBezTo>
                  <a:cubicBezTo>
                    <a:pt x="5545" y="296138"/>
                    <a:pt x="1255" y="291876"/>
                    <a:pt x="0" y="284027"/>
                  </a:cubicBezTo>
                  <a:cubicBezTo>
                    <a:pt x="10192" y="169597"/>
                    <a:pt x="-8053" y="82960"/>
                    <a:pt x="0" y="13845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MP3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8385D7-288D-4D19-830B-E38F145722CB}"/>
                </a:ext>
              </a:extLst>
            </p:cNvPr>
            <p:cNvSpPr txBox="1"/>
            <p:nvPr/>
          </p:nvSpPr>
          <p:spPr>
            <a:xfrm>
              <a:off x="709213" y="2243162"/>
              <a:ext cx="846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Encoder</a:t>
              </a:r>
              <a:endParaRPr lang="zh-CN" altLang="en-US" sz="1200" dirty="0">
                <a:solidFill>
                  <a:schemeClr val="accent5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DB0A072-6D2E-43D9-8D0A-DD802755ACF8}"/>
              </a:ext>
            </a:extLst>
          </p:cNvPr>
          <p:cNvGrpSpPr/>
          <p:nvPr/>
        </p:nvGrpSpPr>
        <p:grpSpPr>
          <a:xfrm>
            <a:off x="191081" y="3041014"/>
            <a:ext cx="3267885" cy="1606268"/>
            <a:chOff x="195516" y="3102142"/>
            <a:chExt cx="3267885" cy="160626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CA959C1-3EF8-4F2B-9E7F-4F57929D24E9}"/>
                </a:ext>
              </a:extLst>
            </p:cNvPr>
            <p:cNvSpPr/>
            <p:nvPr/>
          </p:nvSpPr>
          <p:spPr>
            <a:xfrm>
              <a:off x="195516" y="3102142"/>
              <a:ext cx="3267885" cy="1592650"/>
            </a:xfrm>
            <a:custGeom>
              <a:avLst/>
              <a:gdLst>
                <a:gd name="connsiteX0" fmla="*/ 0 w 3267885"/>
                <a:gd name="connsiteY0" fmla="*/ 74026 h 1592650"/>
                <a:gd name="connsiteX1" fmla="*/ 74026 w 3267885"/>
                <a:gd name="connsiteY1" fmla="*/ 0 h 1592650"/>
                <a:gd name="connsiteX2" fmla="*/ 635596 w 3267885"/>
                <a:gd name="connsiteY2" fmla="*/ 0 h 1592650"/>
                <a:gd name="connsiteX3" fmla="*/ 1228364 w 3267885"/>
                <a:gd name="connsiteY3" fmla="*/ 0 h 1592650"/>
                <a:gd name="connsiteX4" fmla="*/ 1852331 w 3267885"/>
                <a:gd name="connsiteY4" fmla="*/ 0 h 1592650"/>
                <a:gd name="connsiteX5" fmla="*/ 2507496 w 3267885"/>
                <a:gd name="connsiteY5" fmla="*/ 0 h 1592650"/>
                <a:gd name="connsiteX6" fmla="*/ 3193859 w 3267885"/>
                <a:gd name="connsiteY6" fmla="*/ 0 h 1592650"/>
                <a:gd name="connsiteX7" fmla="*/ 3267885 w 3267885"/>
                <a:gd name="connsiteY7" fmla="*/ 74026 h 1592650"/>
                <a:gd name="connsiteX8" fmla="*/ 3267885 w 3267885"/>
                <a:gd name="connsiteY8" fmla="*/ 526667 h 1592650"/>
                <a:gd name="connsiteX9" fmla="*/ 3267885 w 3267885"/>
                <a:gd name="connsiteY9" fmla="*/ 1037091 h 1592650"/>
                <a:gd name="connsiteX10" fmla="*/ 3267885 w 3267885"/>
                <a:gd name="connsiteY10" fmla="*/ 1518624 h 1592650"/>
                <a:gd name="connsiteX11" fmla="*/ 3193859 w 3267885"/>
                <a:gd name="connsiteY11" fmla="*/ 1592650 h 1592650"/>
                <a:gd name="connsiteX12" fmla="*/ 2601091 w 3267885"/>
                <a:gd name="connsiteY12" fmla="*/ 1592650 h 1592650"/>
                <a:gd name="connsiteX13" fmla="*/ 1914727 w 3267885"/>
                <a:gd name="connsiteY13" fmla="*/ 1592650 h 1592650"/>
                <a:gd name="connsiteX14" fmla="*/ 1290761 w 3267885"/>
                <a:gd name="connsiteY14" fmla="*/ 1592650 h 1592650"/>
                <a:gd name="connsiteX15" fmla="*/ 760389 w 3267885"/>
                <a:gd name="connsiteY15" fmla="*/ 1592650 h 1592650"/>
                <a:gd name="connsiteX16" fmla="*/ 74026 w 3267885"/>
                <a:gd name="connsiteY16" fmla="*/ 1592650 h 1592650"/>
                <a:gd name="connsiteX17" fmla="*/ 0 w 3267885"/>
                <a:gd name="connsiteY17" fmla="*/ 1518624 h 1592650"/>
                <a:gd name="connsiteX18" fmla="*/ 0 w 3267885"/>
                <a:gd name="connsiteY18" fmla="*/ 1065983 h 1592650"/>
                <a:gd name="connsiteX19" fmla="*/ 0 w 3267885"/>
                <a:gd name="connsiteY19" fmla="*/ 570005 h 1592650"/>
                <a:gd name="connsiteX20" fmla="*/ 0 w 3267885"/>
                <a:gd name="connsiteY20" fmla="*/ 74026 h 159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67885" h="1592650" fill="none" extrusionOk="0">
                  <a:moveTo>
                    <a:pt x="0" y="74026"/>
                  </a:moveTo>
                  <a:cubicBezTo>
                    <a:pt x="-6155" y="33931"/>
                    <a:pt x="33693" y="1780"/>
                    <a:pt x="74026" y="0"/>
                  </a:cubicBezTo>
                  <a:cubicBezTo>
                    <a:pt x="299101" y="2448"/>
                    <a:pt x="430758" y="1435"/>
                    <a:pt x="635596" y="0"/>
                  </a:cubicBezTo>
                  <a:cubicBezTo>
                    <a:pt x="840434" y="-1435"/>
                    <a:pt x="1066396" y="-29629"/>
                    <a:pt x="1228364" y="0"/>
                  </a:cubicBezTo>
                  <a:cubicBezTo>
                    <a:pt x="1390332" y="29629"/>
                    <a:pt x="1720418" y="-19960"/>
                    <a:pt x="1852331" y="0"/>
                  </a:cubicBezTo>
                  <a:cubicBezTo>
                    <a:pt x="1984244" y="19960"/>
                    <a:pt x="2365783" y="8701"/>
                    <a:pt x="2507496" y="0"/>
                  </a:cubicBezTo>
                  <a:cubicBezTo>
                    <a:pt x="2649210" y="-8701"/>
                    <a:pt x="2998085" y="3070"/>
                    <a:pt x="3193859" y="0"/>
                  </a:cubicBezTo>
                  <a:cubicBezTo>
                    <a:pt x="3232653" y="1779"/>
                    <a:pt x="3263550" y="39580"/>
                    <a:pt x="3267885" y="74026"/>
                  </a:cubicBezTo>
                  <a:cubicBezTo>
                    <a:pt x="3257506" y="250001"/>
                    <a:pt x="3247876" y="322978"/>
                    <a:pt x="3267885" y="526667"/>
                  </a:cubicBezTo>
                  <a:cubicBezTo>
                    <a:pt x="3287894" y="730356"/>
                    <a:pt x="3246280" y="894399"/>
                    <a:pt x="3267885" y="1037091"/>
                  </a:cubicBezTo>
                  <a:cubicBezTo>
                    <a:pt x="3289490" y="1179783"/>
                    <a:pt x="3260726" y="1323832"/>
                    <a:pt x="3267885" y="1518624"/>
                  </a:cubicBezTo>
                  <a:cubicBezTo>
                    <a:pt x="3265282" y="1560929"/>
                    <a:pt x="3240850" y="1594005"/>
                    <a:pt x="3193859" y="1592650"/>
                  </a:cubicBezTo>
                  <a:cubicBezTo>
                    <a:pt x="3060388" y="1572062"/>
                    <a:pt x="2888881" y="1597268"/>
                    <a:pt x="2601091" y="1592650"/>
                  </a:cubicBezTo>
                  <a:cubicBezTo>
                    <a:pt x="2313301" y="1588032"/>
                    <a:pt x="2054784" y="1600821"/>
                    <a:pt x="1914727" y="1592650"/>
                  </a:cubicBezTo>
                  <a:cubicBezTo>
                    <a:pt x="1774670" y="1584479"/>
                    <a:pt x="1431660" y="1577910"/>
                    <a:pt x="1290761" y="1592650"/>
                  </a:cubicBezTo>
                  <a:cubicBezTo>
                    <a:pt x="1149862" y="1607390"/>
                    <a:pt x="933656" y="1606006"/>
                    <a:pt x="760389" y="1592650"/>
                  </a:cubicBezTo>
                  <a:cubicBezTo>
                    <a:pt x="587122" y="1579294"/>
                    <a:pt x="350073" y="1560547"/>
                    <a:pt x="74026" y="1592650"/>
                  </a:cubicBezTo>
                  <a:cubicBezTo>
                    <a:pt x="35463" y="1600925"/>
                    <a:pt x="-6602" y="1560673"/>
                    <a:pt x="0" y="1518624"/>
                  </a:cubicBezTo>
                  <a:cubicBezTo>
                    <a:pt x="19524" y="1340524"/>
                    <a:pt x="14628" y="1203364"/>
                    <a:pt x="0" y="1065983"/>
                  </a:cubicBezTo>
                  <a:cubicBezTo>
                    <a:pt x="-14628" y="928602"/>
                    <a:pt x="-557" y="708699"/>
                    <a:pt x="0" y="570005"/>
                  </a:cubicBezTo>
                  <a:cubicBezTo>
                    <a:pt x="557" y="431311"/>
                    <a:pt x="17696" y="318002"/>
                    <a:pt x="0" y="74026"/>
                  </a:cubicBezTo>
                  <a:close/>
                </a:path>
                <a:path w="3267885" h="1592650" stroke="0" extrusionOk="0">
                  <a:moveTo>
                    <a:pt x="0" y="74026"/>
                  </a:moveTo>
                  <a:cubicBezTo>
                    <a:pt x="1749" y="29668"/>
                    <a:pt x="35561" y="986"/>
                    <a:pt x="74026" y="0"/>
                  </a:cubicBezTo>
                  <a:cubicBezTo>
                    <a:pt x="306343" y="-13645"/>
                    <a:pt x="508515" y="-19246"/>
                    <a:pt x="729191" y="0"/>
                  </a:cubicBezTo>
                  <a:cubicBezTo>
                    <a:pt x="949867" y="19246"/>
                    <a:pt x="1142653" y="-20489"/>
                    <a:pt x="1321959" y="0"/>
                  </a:cubicBezTo>
                  <a:cubicBezTo>
                    <a:pt x="1501265" y="20489"/>
                    <a:pt x="1674362" y="6095"/>
                    <a:pt x="1945926" y="0"/>
                  </a:cubicBezTo>
                  <a:cubicBezTo>
                    <a:pt x="2217490" y="-6095"/>
                    <a:pt x="2311065" y="5595"/>
                    <a:pt x="2569892" y="0"/>
                  </a:cubicBezTo>
                  <a:cubicBezTo>
                    <a:pt x="2828719" y="-5595"/>
                    <a:pt x="2985625" y="-30714"/>
                    <a:pt x="3193859" y="0"/>
                  </a:cubicBezTo>
                  <a:cubicBezTo>
                    <a:pt x="3236692" y="36"/>
                    <a:pt x="3270392" y="36299"/>
                    <a:pt x="3267885" y="74026"/>
                  </a:cubicBezTo>
                  <a:cubicBezTo>
                    <a:pt x="3284844" y="218615"/>
                    <a:pt x="3282450" y="401957"/>
                    <a:pt x="3267885" y="584451"/>
                  </a:cubicBezTo>
                  <a:cubicBezTo>
                    <a:pt x="3253320" y="766946"/>
                    <a:pt x="3265972" y="902816"/>
                    <a:pt x="3267885" y="1065983"/>
                  </a:cubicBezTo>
                  <a:cubicBezTo>
                    <a:pt x="3269798" y="1229150"/>
                    <a:pt x="3260496" y="1318301"/>
                    <a:pt x="3267885" y="1518624"/>
                  </a:cubicBezTo>
                  <a:cubicBezTo>
                    <a:pt x="3263425" y="1564745"/>
                    <a:pt x="3232399" y="1588290"/>
                    <a:pt x="3193859" y="1592650"/>
                  </a:cubicBezTo>
                  <a:cubicBezTo>
                    <a:pt x="3040772" y="1582345"/>
                    <a:pt x="2744330" y="1594553"/>
                    <a:pt x="2538694" y="1592650"/>
                  </a:cubicBezTo>
                  <a:cubicBezTo>
                    <a:pt x="2333058" y="1590747"/>
                    <a:pt x="2252251" y="1607654"/>
                    <a:pt x="2008322" y="1592650"/>
                  </a:cubicBezTo>
                  <a:cubicBezTo>
                    <a:pt x="1764393" y="1577646"/>
                    <a:pt x="1516380" y="1571029"/>
                    <a:pt x="1321959" y="1592650"/>
                  </a:cubicBezTo>
                  <a:cubicBezTo>
                    <a:pt x="1127538" y="1614271"/>
                    <a:pt x="932184" y="1612682"/>
                    <a:pt x="729191" y="1592650"/>
                  </a:cubicBezTo>
                  <a:cubicBezTo>
                    <a:pt x="526198" y="1572618"/>
                    <a:pt x="360721" y="1600224"/>
                    <a:pt x="74026" y="1592650"/>
                  </a:cubicBezTo>
                  <a:cubicBezTo>
                    <a:pt x="31862" y="1591859"/>
                    <a:pt x="-5683" y="1560312"/>
                    <a:pt x="0" y="1518624"/>
                  </a:cubicBezTo>
                  <a:cubicBezTo>
                    <a:pt x="-4815" y="1374780"/>
                    <a:pt x="22285" y="1284806"/>
                    <a:pt x="0" y="1051537"/>
                  </a:cubicBezTo>
                  <a:cubicBezTo>
                    <a:pt x="-22285" y="818268"/>
                    <a:pt x="-9062" y="660894"/>
                    <a:pt x="0" y="555559"/>
                  </a:cubicBezTo>
                  <a:cubicBezTo>
                    <a:pt x="9062" y="450224"/>
                    <a:pt x="1103" y="271582"/>
                    <a:pt x="0" y="74026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Data Struct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D2A38F-F43D-407F-95E3-20EF99603769}"/>
                </a:ext>
              </a:extLst>
            </p:cNvPr>
            <p:cNvSpPr txBox="1"/>
            <p:nvPr/>
          </p:nvSpPr>
          <p:spPr>
            <a:xfrm>
              <a:off x="865539" y="3309797"/>
              <a:ext cx="24212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I16|I32 </a:t>
              </a:r>
              <a:r>
                <a:rPr lang="en-US" altLang="zh-CN" sz="1200" dirty="0" err="1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PhaseScale</a:t>
              </a:r>
              <a:endParaRPr lang="en-US" altLang="zh-CN" sz="1200" dirty="0">
                <a:solidFill>
                  <a:schemeClr val="accent5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Complex32(Cx32) &amp; Operations</a:t>
              </a:r>
            </a:p>
            <a:p>
              <a:r>
                <a:rPr lang="en-US" altLang="zh-CN" sz="1200" dirty="0" err="1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Sinc</a:t>
              </a:r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()</a:t>
              </a:r>
            </a:p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Complex[](</a:t>
              </a:r>
              <a:r>
                <a:rPr lang="en-US" altLang="zh-CN" sz="1200" dirty="0" err="1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Cx</a:t>
              </a:r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[]) ⇌ I16[]</a:t>
              </a:r>
            </a:p>
            <a:p>
              <a:r>
                <a:rPr lang="en-US" altLang="zh-CN" sz="1200" dirty="0" err="1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InRange&amp;Coerce</a:t>
              </a:r>
              <a:endParaRPr lang="en-US" altLang="zh-CN" sz="1200" dirty="0">
                <a:solidFill>
                  <a:schemeClr val="accent5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               &lt;T&gt;,Multiple Readers</a:t>
              </a:r>
            </a:p>
            <a:p>
              <a:r>
                <a:rPr lang="en-US" altLang="zh-CN" sz="1200" dirty="0" err="1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ValueChanged|Exception|Task</a:t>
              </a:r>
              <a:endParaRPr lang="zh-CN" altLang="en-US" sz="1200" dirty="0">
                <a:solidFill>
                  <a:schemeClr val="accent5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A43746-C9A1-4882-9538-8306B767C917}"/>
                </a:ext>
              </a:extLst>
            </p:cNvPr>
            <p:cNvSpPr txBox="1"/>
            <p:nvPr/>
          </p:nvSpPr>
          <p:spPr>
            <a:xfrm>
              <a:off x="210124" y="3323415"/>
              <a:ext cx="15941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Const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Type</a:t>
              </a:r>
            </a:p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Func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Utility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Range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Circular Buffer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Event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52772E-85C1-4D57-BEF7-2BC4283046B7}"/>
              </a:ext>
            </a:extLst>
          </p:cNvPr>
          <p:cNvGrpSpPr/>
          <p:nvPr/>
        </p:nvGrpSpPr>
        <p:grpSpPr>
          <a:xfrm>
            <a:off x="187988" y="4720843"/>
            <a:ext cx="3306166" cy="1974152"/>
            <a:chOff x="175224" y="4769075"/>
            <a:chExt cx="3306166" cy="197415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C2B456B-8B49-460C-B482-370C1EDFBD44}"/>
                </a:ext>
              </a:extLst>
            </p:cNvPr>
            <p:cNvSpPr/>
            <p:nvPr/>
          </p:nvSpPr>
          <p:spPr>
            <a:xfrm>
              <a:off x="188662" y="4769075"/>
              <a:ext cx="3274739" cy="1968946"/>
            </a:xfrm>
            <a:custGeom>
              <a:avLst/>
              <a:gdLst>
                <a:gd name="connsiteX0" fmla="*/ 0 w 3274739"/>
                <a:gd name="connsiteY0" fmla="*/ 91517 h 1968946"/>
                <a:gd name="connsiteX1" fmla="*/ 91517 w 3274739"/>
                <a:gd name="connsiteY1" fmla="*/ 0 h 1968946"/>
                <a:gd name="connsiteX2" fmla="*/ 648024 w 3274739"/>
                <a:gd name="connsiteY2" fmla="*/ 0 h 1968946"/>
                <a:gd name="connsiteX3" fmla="*/ 1235448 w 3274739"/>
                <a:gd name="connsiteY3" fmla="*/ 0 h 1968946"/>
                <a:gd name="connsiteX4" fmla="*/ 1853789 w 3274739"/>
                <a:gd name="connsiteY4" fmla="*/ 0 h 1968946"/>
                <a:gd name="connsiteX5" fmla="*/ 2503047 w 3274739"/>
                <a:gd name="connsiteY5" fmla="*/ 0 h 1968946"/>
                <a:gd name="connsiteX6" fmla="*/ 3183222 w 3274739"/>
                <a:gd name="connsiteY6" fmla="*/ 0 h 1968946"/>
                <a:gd name="connsiteX7" fmla="*/ 3274739 w 3274739"/>
                <a:gd name="connsiteY7" fmla="*/ 91517 h 1968946"/>
                <a:gd name="connsiteX8" fmla="*/ 3274739 w 3274739"/>
                <a:gd name="connsiteY8" fmla="*/ 651103 h 1968946"/>
                <a:gd name="connsiteX9" fmla="*/ 3274739 w 3274739"/>
                <a:gd name="connsiteY9" fmla="*/ 1282125 h 1968946"/>
                <a:gd name="connsiteX10" fmla="*/ 3274739 w 3274739"/>
                <a:gd name="connsiteY10" fmla="*/ 1877429 h 1968946"/>
                <a:gd name="connsiteX11" fmla="*/ 3183222 w 3274739"/>
                <a:gd name="connsiteY11" fmla="*/ 1968946 h 1968946"/>
                <a:gd name="connsiteX12" fmla="*/ 2595798 w 3274739"/>
                <a:gd name="connsiteY12" fmla="*/ 1968946 h 1968946"/>
                <a:gd name="connsiteX13" fmla="*/ 1915623 w 3274739"/>
                <a:gd name="connsiteY13" fmla="*/ 1968946 h 1968946"/>
                <a:gd name="connsiteX14" fmla="*/ 1297282 w 3274739"/>
                <a:gd name="connsiteY14" fmla="*/ 1968946 h 1968946"/>
                <a:gd name="connsiteX15" fmla="*/ 771692 w 3274739"/>
                <a:gd name="connsiteY15" fmla="*/ 1968946 h 1968946"/>
                <a:gd name="connsiteX16" fmla="*/ 91517 w 3274739"/>
                <a:gd name="connsiteY16" fmla="*/ 1968946 h 1968946"/>
                <a:gd name="connsiteX17" fmla="*/ 0 w 3274739"/>
                <a:gd name="connsiteY17" fmla="*/ 1877429 h 1968946"/>
                <a:gd name="connsiteX18" fmla="*/ 0 w 3274739"/>
                <a:gd name="connsiteY18" fmla="*/ 1317843 h 1968946"/>
                <a:gd name="connsiteX19" fmla="*/ 0 w 3274739"/>
                <a:gd name="connsiteY19" fmla="*/ 704680 h 1968946"/>
                <a:gd name="connsiteX20" fmla="*/ 0 w 3274739"/>
                <a:gd name="connsiteY20" fmla="*/ 91517 h 196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4739" h="1968946" fill="none" extrusionOk="0">
                  <a:moveTo>
                    <a:pt x="0" y="91517"/>
                  </a:moveTo>
                  <a:cubicBezTo>
                    <a:pt x="-1783" y="41202"/>
                    <a:pt x="43508" y="8205"/>
                    <a:pt x="91517" y="0"/>
                  </a:cubicBezTo>
                  <a:cubicBezTo>
                    <a:pt x="271954" y="9554"/>
                    <a:pt x="446879" y="15924"/>
                    <a:pt x="648024" y="0"/>
                  </a:cubicBezTo>
                  <a:cubicBezTo>
                    <a:pt x="849169" y="-15924"/>
                    <a:pt x="1000022" y="8359"/>
                    <a:pt x="1235448" y="0"/>
                  </a:cubicBezTo>
                  <a:cubicBezTo>
                    <a:pt x="1470874" y="-8359"/>
                    <a:pt x="1694307" y="29428"/>
                    <a:pt x="1853789" y="0"/>
                  </a:cubicBezTo>
                  <a:cubicBezTo>
                    <a:pt x="2013271" y="-29428"/>
                    <a:pt x="2362692" y="32083"/>
                    <a:pt x="2503047" y="0"/>
                  </a:cubicBezTo>
                  <a:cubicBezTo>
                    <a:pt x="2643402" y="-32083"/>
                    <a:pt x="2894209" y="-2091"/>
                    <a:pt x="3183222" y="0"/>
                  </a:cubicBezTo>
                  <a:cubicBezTo>
                    <a:pt x="3232689" y="916"/>
                    <a:pt x="3272583" y="44175"/>
                    <a:pt x="3274739" y="91517"/>
                  </a:cubicBezTo>
                  <a:cubicBezTo>
                    <a:pt x="3264822" y="222761"/>
                    <a:pt x="3265627" y="512398"/>
                    <a:pt x="3274739" y="651103"/>
                  </a:cubicBezTo>
                  <a:cubicBezTo>
                    <a:pt x="3283851" y="789808"/>
                    <a:pt x="3305672" y="1110645"/>
                    <a:pt x="3274739" y="1282125"/>
                  </a:cubicBezTo>
                  <a:cubicBezTo>
                    <a:pt x="3243806" y="1453605"/>
                    <a:pt x="3288173" y="1606479"/>
                    <a:pt x="3274739" y="1877429"/>
                  </a:cubicBezTo>
                  <a:cubicBezTo>
                    <a:pt x="3271471" y="1929757"/>
                    <a:pt x="3239558" y="1970231"/>
                    <a:pt x="3183222" y="1968946"/>
                  </a:cubicBezTo>
                  <a:cubicBezTo>
                    <a:pt x="2965961" y="1950389"/>
                    <a:pt x="2853649" y="1991208"/>
                    <a:pt x="2595798" y="1968946"/>
                  </a:cubicBezTo>
                  <a:cubicBezTo>
                    <a:pt x="2337947" y="1946684"/>
                    <a:pt x="2128496" y="1973587"/>
                    <a:pt x="1915623" y="1968946"/>
                  </a:cubicBezTo>
                  <a:cubicBezTo>
                    <a:pt x="1702751" y="1964305"/>
                    <a:pt x="1503906" y="1970130"/>
                    <a:pt x="1297282" y="1968946"/>
                  </a:cubicBezTo>
                  <a:cubicBezTo>
                    <a:pt x="1090658" y="1967762"/>
                    <a:pt x="987130" y="1949127"/>
                    <a:pt x="771692" y="1968946"/>
                  </a:cubicBezTo>
                  <a:cubicBezTo>
                    <a:pt x="556254" y="1988766"/>
                    <a:pt x="411885" y="1992737"/>
                    <a:pt x="91517" y="1968946"/>
                  </a:cubicBezTo>
                  <a:cubicBezTo>
                    <a:pt x="44185" y="1980402"/>
                    <a:pt x="-12025" y="1930095"/>
                    <a:pt x="0" y="1877429"/>
                  </a:cubicBezTo>
                  <a:cubicBezTo>
                    <a:pt x="8745" y="1625368"/>
                    <a:pt x="-14854" y="1523854"/>
                    <a:pt x="0" y="1317843"/>
                  </a:cubicBezTo>
                  <a:cubicBezTo>
                    <a:pt x="14854" y="1111832"/>
                    <a:pt x="-14035" y="889374"/>
                    <a:pt x="0" y="704680"/>
                  </a:cubicBezTo>
                  <a:cubicBezTo>
                    <a:pt x="14035" y="519986"/>
                    <a:pt x="-25208" y="216139"/>
                    <a:pt x="0" y="91517"/>
                  </a:cubicBezTo>
                  <a:close/>
                </a:path>
                <a:path w="3274739" h="1968946" stroke="0" extrusionOk="0">
                  <a:moveTo>
                    <a:pt x="0" y="91517"/>
                  </a:moveTo>
                  <a:cubicBezTo>
                    <a:pt x="5192" y="30656"/>
                    <a:pt x="45527" y="1856"/>
                    <a:pt x="91517" y="0"/>
                  </a:cubicBezTo>
                  <a:cubicBezTo>
                    <a:pt x="375491" y="18744"/>
                    <a:pt x="486429" y="23646"/>
                    <a:pt x="740775" y="0"/>
                  </a:cubicBezTo>
                  <a:cubicBezTo>
                    <a:pt x="995121" y="-23646"/>
                    <a:pt x="1178541" y="-19386"/>
                    <a:pt x="1328199" y="0"/>
                  </a:cubicBezTo>
                  <a:cubicBezTo>
                    <a:pt x="1477857" y="19386"/>
                    <a:pt x="1663948" y="9798"/>
                    <a:pt x="1946540" y="0"/>
                  </a:cubicBezTo>
                  <a:cubicBezTo>
                    <a:pt x="2229132" y="-9798"/>
                    <a:pt x="2277373" y="2385"/>
                    <a:pt x="2564881" y="0"/>
                  </a:cubicBezTo>
                  <a:cubicBezTo>
                    <a:pt x="2852389" y="-2385"/>
                    <a:pt x="3008672" y="19477"/>
                    <a:pt x="3183222" y="0"/>
                  </a:cubicBezTo>
                  <a:cubicBezTo>
                    <a:pt x="3246231" y="228"/>
                    <a:pt x="3280537" y="48273"/>
                    <a:pt x="3274739" y="91517"/>
                  </a:cubicBezTo>
                  <a:cubicBezTo>
                    <a:pt x="3258450" y="278335"/>
                    <a:pt x="3303430" y="468830"/>
                    <a:pt x="3274739" y="722539"/>
                  </a:cubicBezTo>
                  <a:cubicBezTo>
                    <a:pt x="3246048" y="976248"/>
                    <a:pt x="3254850" y="1187366"/>
                    <a:pt x="3274739" y="1317843"/>
                  </a:cubicBezTo>
                  <a:cubicBezTo>
                    <a:pt x="3294628" y="1448320"/>
                    <a:pt x="3299709" y="1762437"/>
                    <a:pt x="3274739" y="1877429"/>
                  </a:cubicBezTo>
                  <a:cubicBezTo>
                    <a:pt x="3266808" y="1937286"/>
                    <a:pt x="3230313" y="1962522"/>
                    <a:pt x="3183222" y="1968946"/>
                  </a:cubicBezTo>
                  <a:cubicBezTo>
                    <a:pt x="2910163" y="1958707"/>
                    <a:pt x="2831655" y="1959097"/>
                    <a:pt x="2533964" y="1968946"/>
                  </a:cubicBezTo>
                  <a:cubicBezTo>
                    <a:pt x="2236273" y="1978795"/>
                    <a:pt x="2185546" y="1964619"/>
                    <a:pt x="2008374" y="1968946"/>
                  </a:cubicBezTo>
                  <a:cubicBezTo>
                    <a:pt x="1831202" y="1973274"/>
                    <a:pt x="1533828" y="1991550"/>
                    <a:pt x="1328199" y="1968946"/>
                  </a:cubicBezTo>
                  <a:cubicBezTo>
                    <a:pt x="1122570" y="1946342"/>
                    <a:pt x="921833" y="1966928"/>
                    <a:pt x="740775" y="1968946"/>
                  </a:cubicBezTo>
                  <a:cubicBezTo>
                    <a:pt x="559717" y="1970964"/>
                    <a:pt x="301410" y="1992558"/>
                    <a:pt x="91517" y="1968946"/>
                  </a:cubicBezTo>
                  <a:cubicBezTo>
                    <a:pt x="32747" y="1963868"/>
                    <a:pt x="-5279" y="1928720"/>
                    <a:pt x="0" y="1877429"/>
                  </a:cubicBezTo>
                  <a:cubicBezTo>
                    <a:pt x="-6894" y="1740240"/>
                    <a:pt x="11163" y="1441724"/>
                    <a:pt x="0" y="1299984"/>
                  </a:cubicBezTo>
                  <a:cubicBezTo>
                    <a:pt x="-11163" y="1158244"/>
                    <a:pt x="24584" y="964395"/>
                    <a:pt x="0" y="686821"/>
                  </a:cubicBezTo>
                  <a:cubicBezTo>
                    <a:pt x="-24584" y="409247"/>
                    <a:pt x="3421" y="350987"/>
                    <a:pt x="0" y="91517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Vector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04E6B5-82BF-4F72-98D3-3C0C128BBD71}"/>
                </a:ext>
              </a:extLst>
            </p:cNvPr>
            <p:cNvSpPr txBox="1"/>
            <p:nvPr/>
          </p:nvSpPr>
          <p:spPr>
            <a:xfrm>
              <a:off x="830640" y="4988901"/>
              <a:ext cx="26507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[float|Double|Complex32|Complex] [</a:t>
              </a:r>
              <a:r>
                <a:rPr lang="en-US" altLang="zh-CN" dirty="0" err="1"/>
                <a:t>Const|Ramp|Triangle|Tone|Cos</a:t>
              </a:r>
              <a:r>
                <a:rPr lang="en-US" altLang="zh-CN" dirty="0"/>
                <a:t> |</a:t>
              </a:r>
              <a:r>
                <a:rPr lang="en-US" altLang="zh-CN" dirty="0" err="1"/>
                <a:t>Sin|UniformN</a:t>
              </a:r>
              <a:r>
                <a:rPr lang="en-US" altLang="zh-CN" dirty="0"/>
                <a:t>/</a:t>
              </a:r>
              <a:r>
                <a:rPr lang="en-US" altLang="zh-CN" dirty="0" err="1"/>
                <a:t>GaussianNoise</a:t>
              </a:r>
              <a:r>
                <a:rPr lang="en-US" altLang="zh-CN" dirty="0"/>
                <a:t>]</a:t>
              </a:r>
            </a:p>
            <a:p>
              <a:r>
                <a:rPr lang="en-US" altLang="zh-CN" dirty="0"/>
                <a:t>[</a:t>
              </a:r>
              <a:r>
                <a:rPr lang="en-US" altLang="zh-CN" dirty="0" err="1"/>
                <a:t>Copy|Sort|Transpose|Reverse</a:t>
              </a:r>
              <a:r>
                <a:rPr lang="en-US" altLang="zh-CN" dirty="0"/>
                <a:t>] [Up/</a:t>
              </a:r>
              <a:r>
                <a:rPr lang="en-US" altLang="zh-CN" dirty="0" err="1"/>
                <a:t>DownSample|Polar⇌Cx</a:t>
              </a:r>
              <a:r>
                <a:rPr lang="en-US" altLang="zh-CN" dirty="0"/>
                <a:t> ⇌Re]</a:t>
              </a:r>
            </a:p>
            <a:p>
              <a:r>
                <a:rPr lang="en-US" altLang="zh-CN" dirty="0"/>
                <a:t>[short|int|float|Double|Complex32]</a:t>
              </a:r>
            </a:p>
            <a:p>
              <a:r>
                <a:rPr lang="en-US" altLang="zh-CN" dirty="0"/>
                <a:t>+|-|*|/|√|x</a:t>
              </a:r>
              <a:r>
                <a:rPr lang="en-US" altLang="zh-CN" baseline="30000" dirty="0"/>
                <a:t>2</a:t>
              </a:r>
              <a:r>
                <a:rPr lang="en-US" altLang="zh-CN" dirty="0"/>
                <a:t>|∑|˙|</a:t>
              </a:r>
              <a:r>
                <a:rPr lang="en-US" altLang="zh-CN" dirty="0" err="1"/>
                <a:t>x|Z</a:t>
              </a:r>
              <a:r>
                <a:rPr lang="en-US" altLang="zh-CN" dirty="0"/>
                <a:t>*|ABS|[]</a:t>
              </a:r>
            </a:p>
            <a:p>
              <a:r>
                <a:rPr lang="en-US" altLang="zh-CN" dirty="0" err="1"/>
                <a:t>Max|Min|Mean|phaseMean</a:t>
              </a:r>
              <a:endParaRPr lang="en-US" altLang="zh-CN" dirty="0"/>
            </a:p>
            <a:p>
              <a:r>
                <a:rPr lang="en-US" altLang="zh-CN" dirty="0"/>
                <a:t>Compare(Eq)</a:t>
              </a:r>
              <a:endParaRPr lang="zh-CN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6D4518-5671-4126-94CB-AA5C4256A548}"/>
                </a:ext>
              </a:extLst>
            </p:cNvPr>
            <p:cNvSpPr txBox="1"/>
            <p:nvPr/>
          </p:nvSpPr>
          <p:spPr>
            <a:xfrm>
              <a:off x="175224" y="4988901"/>
              <a:ext cx="7939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Init</a:t>
              </a: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Operate</a:t>
              </a: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Convert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Math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Stats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Logic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5E35DE-AA10-4214-B5DA-5E8BAAAD1A7E}"/>
              </a:ext>
            </a:extLst>
          </p:cNvPr>
          <p:cNvGrpSpPr/>
          <p:nvPr/>
        </p:nvGrpSpPr>
        <p:grpSpPr>
          <a:xfrm>
            <a:off x="3639400" y="928351"/>
            <a:ext cx="2334493" cy="491563"/>
            <a:chOff x="3635934" y="1018781"/>
            <a:chExt cx="2334493" cy="49156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6E78BFC-0A43-41A2-B916-C2006CA1AD04}"/>
                </a:ext>
              </a:extLst>
            </p:cNvPr>
            <p:cNvSpPr/>
            <p:nvPr/>
          </p:nvSpPr>
          <p:spPr>
            <a:xfrm>
              <a:off x="3635936" y="1018781"/>
              <a:ext cx="2334491" cy="491563"/>
            </a:xfrm>
            <a:custGeom>
              <a:avLst/>
              <a:gdLst>
                <a:gd name="connsiteX0" fmla="*/ 0 w 2334491"/>
                <a:gd name="connsiteY0" fmla="*/ 22848 h 491563"/>
                <a:gd name="connsiteX1" fmla="*/ 22848 w 2334491"/>
                <a:gd name="connsiteY1" fmla="*/ 0 h 491563"/>
                <a:gd name="connsiteX2" fmla="*/ 549271 w 2334491"/>
                <a:gd name="connsiteY2" fmla="*/ 0 h 491563"/>
                <a:gd name="connsiteX3" fmla="*/ 1052806 w 2334491"/>
                <a:gd name="connsiteY3" fmla="*/ 0 h 491563"/>
                <a:gd name="connsiteX4" fmla="*/ 1647892 w 2334491"/>
                <a:gd name="connsiteY4" fmla="*/ 0 h 491563"/>
                <a:gd name="connsiteX5" fmla="*/ 2311643 w 2334491"/>
                <a:gd name="connsiteY5" fmla="*/ 0 h 491563"/>
                <a:gd name="connsiteX6" fmla="*/ 2334491 w 2334491"/>
                <a:gd name="connsiteY6" fmla="*/ 22848 h 491563"/>
                <a:gd name="connsiteX7" fmla="*/ 2334491 w 2334491"/>
                <a:gd name="connsiteY7" fmla="*/ 468715 h 491563"/>
                <a:gd name="connsiteX8" fmla="*/ 2311643 w 2334491"/>
                <a:gd name="connsiteY8" fmla="*/ 491563 h 491563"/>
                <a:gd name="connsiteX9" fmla="*/ 1693668 w 2334491"/>
                <a:gd name="connsiteY9" fmla="*/ 491563 h 491563"/>
                <a:gd name="connsiteX10" fmla="*/ 1121470 w 2334491"/>
                <a:gd name="connsiteY10" fmla="*/ 491563 h 491563"/>
                <a:gd name="connsiteX11" fmla="*/ 617935 w 2334491"/>
                <a:gd name="connsiteY11" fmla="*/ 491563 h 491563"/>
                <a:gd name="connsiteX12" fmla="*/ 22848 w 2334491"/>
                <a:gd name="connsiteY12" fmla="*/ 491563 h 491563"/>
                <a:gd name="connsiteX13" fmla="*/ 0 w 2334491"/>
                <a:gd name="connsiteY13" fmla="*/ 468715 h 491563"/>
                <a:gd name="connsiteX14" fmla="*/ 0 w 2334491"/>
                <a:gd name="connsiteY14" fmla="*/ 22848 h 49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34491" h="491563" fill="none" extrusionOk="0">
                  <a:moveTo>
                    <a:pt x="0" y="22848"/>
                  </a:moveTo>
                  <a:cubicBezTo>
                    <a:pt x="-2263" y="8143"/>
                    <a:pt x="10398" y="-880"/>
                    <a:pt x="22848" y="0"/>
                  </a:cubicBezTo>
                  <a:cubicBezTo>
                    <a:pt x="239573" y="12689"/>
                    <a:pt x="293522" y="-9394"/>
                    <a:pt x="549271" y="0"/>
                  </a:cubicBezTo>
                  <a:cubicBezTo>
                    <a:pt x="805020" y="9394"/>
                    <a:pt x="918767" y="-21380"/>
                    <a:pt x="1052806" y="0"/>
                  </a:cubicBezTo>
                  <a:cubicBezTo>
                    <a:pt x="1186845" y="21380"/>
                    <a:pt x="1446525" y="7617"/>
                    <a:pt x="1647892" y="0"/>
                  </a:cubicBezTo>
                  <a:cubicBezTo>
                    <a:pt x="1849259" y="-7617"/>
                    <a:pt x="2114753" y="23539"/>
                    <a:pt x="2311643" y="0"/>
                  </a:cubicBezTo>
                  <a:cubicBezTo>
                    <a:pt x="2323769" y="63"/>
                    <a:pt x="2335075" y="12120"/>
                    <a:pt x="2334491" y="22848"/>
                  </a:cubicBezTo>
                  <a:cubicBezTo>
                    <a:pt x="2323047" y="151050"/>
                    <a:pt x="2316619" y="295331"/>
                    <a:pt x="2334491" y="468715"/>
                  </a:cubicBezTo>
                  <a:cubicBezTo>
                    <a:pt x="2334104" y="480422"/>
                    <a:pt x="2326988" y="493070"/>
                    <a:pt x="2311643" y="491563"/>
                  </a:cubicBezTo>
                  <a:cubicBezTo>
                    <a:pt x="2062046" y="469721"/>
                    <a:pt x="1988741" y="500336"/>
                    <a:pt x="1693668" y="491563"/>
                  </a:cubicBezTo>
                  <a:cubicBezTo>
                    <a:pt x="1398595" y="482790"/>
                    <a:pt x="1381417" y="507979"/>
                    <a:pt x="1121470" y="491563"/>
                  </a:cubicBezTo>
                  <a:cubicBezTo>
                    <a:pt x="861523" y="475147"/>
                    <a:pt x="868536" y="510424"/>
                    <a:pt x="617935" y="491563"/>
                  </a:cubicBezTo>
                  <a:cubicBezTo>
                    <a:pt x="367334" y="472702"/>
                    <a:pt x="156894" y="505693"/>
                    <a:pt x="22848" y="491563"/>
                  </a:cubicBezTo>
                  <a:cubicBezTo>
                    <a:pt x="11067" y="491364"/>
                    <a:pt x="571" y="480367"/>
                    <a:pt x="0" y="468715"/>
                  </a:cubicBezTo>
                  <a:cubicBezTo>
                    <a:pt x="11323" y="375550"/>
                    <a:pt x="-19110" y="219053"/>
                    <a:pt x="0" y="22848"/>
                  </a:cubicBezTo>
                  <a:close/>
                </a:path>
                <a:path w="2334491" h="491563" stroke="0" extrusionOk="0">
                  <a:moveTo>
                    <a:pt x="0" y="22848"/>
                  </a:moveTo>
                  <a:cubicBezTo>
                    <a:pt x="385" y="9463"/>
                    <a:pt x="11748" y="619"/>
                    <a:pt x="22848" y="0"/>
                  </a:cubicBezTo>
                  <a:cubicBezTo>
                    <a:pt x="244691" y="-13875"/>
                    <a:pt x="336410" y="19999"/>
                    <a:pt x="617935" y="0"/>
                  </a:cubicBezTo>
                  <a:cubicBezTo>
                    <a:pt x="899460" y="-19999"/>
                    <a:pt x="1008020" y="20103"/>
                    <a:pt x="1167246" y="0"/>
                  </a:cubicBezTo>
                  <a:cubicBezTo>
                    <a:pt x="1326472" y="-20103"/>
                    <a:pt x="1469913" y="-18085"/>
                    <a:pt x="1739444" y="0"/>
                  </a:cubicBezTo>
                  <a:cubicBezTo>
                    <a:pt x="2008975" y="18085"/>
                    <a:pt x="2122037" y="-7916"/>
                    <a:pt x="2311643" y="0"/>
                  </a:cubicBezTo>
                  <a:cubicBezTo>
                    <a:pt x="2322936" y="-1441"/>
                    <a:pt x="2335556" y="10687"/>
                    <a:pt x="2334491" y="22848"/>
                  </a:cubicBezTo>
                  <a:cubicBezTo>
                    <a:pt x="2333370" y="239062"/>
                    <a:pt x="2326861" y="357165"/>
                    <a:pt x="2334491" y="468715"/>
                  </a:cubicBezTo>
                  <a:cubicBezTo>
                    <a:pt x="2334320" y="480343"/>
                    <a:pt x="2323068" y="494062"/>
                    <a:pt x="2311643" y="491563"/>
                  </a:cubicBezTo>
                  <a:cubicBezTo>
                    <a:pt x="2085322" y="478613"/>
                    <a:pt x="1913115" y="477548"/>
                    <a:pt x="1785220" y="491563"/>
                  </a:cubicBezTo>
                  <a:cubicBezTo>
                    <a:pt x="1657325" y="505578"/>
                    <a:pt x="1385966" y="480020"/>
                    <a:pt x="1235909" y="491563"/>
                  </a:cubicBezTo>
                  <a:cubicBezTo>
                    <a:pt x="1085852" y="503106"/>
                    <a:pt x="899208" y="483680"/>
                    <a:pt x="640823" y="491563"/>
                  </a:cubicBezTo>
                  <a:cubicBezTo>
                    <a:pt x="382438" y="499446"/>
                    <a:pt x="252883" y="475903"/>
                    <a:pt x="22848" y="491563"/>
                  </a:cubicBezTo>
                  <a:cubicBezTo>
                    <a:pt x="9792" y="491506"/>
                    <a:pt x="-1418" y="483813"/>
                    <a:pt x="0" y="468715"/>
                  </a:cubicBezTo>
                  <a:cubicBezTo>
                    <a:pt x="-1113" y="363881"/>
                    <a:pt x="12702" y="124908"/>
                    <a:pt x="0" y="22848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Curve Fitting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B71655-2952-44B0-8871-11866FE82A2A}"/>
                </a:ext>
              </a:extLst>
            </p:cNvPr>
            <p:cNvSpPr txBox="1"/>
            <p:nvPr/>
          </p:nvSpPr>
          <p:spPr>
            <a:xfrm>
              <a:off x="3635934" y="1225456"/>
              <a:ext cx="2102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Linear | Exp | Polynomial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E23B5F5-209B-4B86-9B1D-3866E205C883}"/>
              </a:ext>
            </a:extLst>
          </p:cNvPr>
          <p:cNvGrpSpPr/>
          <p:nvPr/>
        </p:nvGrpSpPr>
        <p:grpSpPr>
          <a:xfrm>
            <a:off x="3608715" y="2114961"/>
            <a:ext cx="2657442" cy="898590"/>
            <a:chOff x="3586936" y="2106562"/>
            <a:chExt cx="2657442" cy="89859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B032EB3-0003-4862-B8A0-55E98BC983C1}"/>
                </a:ext>
              </a:extLst>
            </p:cNvPr>
            <p:cNvSpPr/>
            <p:nvPr/>
          </p:nvSpPr>
          <p:spPr>
            <a:xfrm>
              <a:off x="3626063" y="2106562"/>
              <a:ext cx="2562470" cy="898590"/>
            </a:xfrm>
            <a:custGeom>
              <a:avLst/>
              <a:gdLst>
                <a:gd name="connsiteX0" fmla="*/ 0 w 2562470"/>
                <a:gd name="connsiteY0" fmla="*/ 41766 h 898590"/>
                <a:gd name="connsiteX1" fmla="*/ 41766 w 2562470"/>
                <a:gd name="connsiteY1" fmla="*/ 0 h 898590"/>
                <a:gd name="connsiteX2" fmla="*/ 587132 w 2562470"/>
                <a:gd name="connsiteY2" fmla="*/ 0 h 898590"/>
                <a:gd name="connsiteX3" fmla="*/ 1231656 w 2562470"/>
                <a:gd name="connsiteY3" fmla="*/ 0 h 898590"/>
                <a:gd name="connsiteX4" fmla="*/ 1777023 w 2562470"/>
                <a:gd name="connsiteY4" fmla="*/ 0 h 898590"/>
                <a:gd name="connsiteX5" fmla="*/ 2520704 w 2562470"/>
                <a:gd name="connsiteY5" fmla="*/ 0 h 898590"/>
                <a:gd name="connsiteX6" fmla="*/ 2562470 w 2562470"/>
                <a:gd name="connsiteY6" fmla="*/ 41766 h 898590"/>
                <a:gd name="connsiteX7" fmla="*/ 2562470 w 2562470"/>
                <a:gd name="connsiteY7" fmla="*/ 449295 h 898590"/>
                <a:gd name="connsiteX8" fmla="*/ 2562470 w 2562470"/>
                <a:gd name="connsiteY8" fmla="*/ 856824 h 898590"/>
                <a:gd name="connsiteX9" fmla="*/ 2520704 w 2562470"/>
                <a:gd name="connsiteY9" fmla="*/ 898590 h 898590"/>
                <a:gd name="connsiteX10" fmla="*/ 1851391 w 2562470"/>
                <a:gd name="connsiteY10" fmla="*/ 898590 h 898590"/>
                <a:gd name="connsiteX11" fmla="*/ 1231656 w 2562470"/>
                <a:gd name="connsiteY11" fmla="*/ 898590 h 898590"/>
                <a:gd name="connsiteX12" fmla="*/ 41766 w 2562470"/>
                <a:gd name="connsiteY12" fmla="*/ 898590 h 898590"/>
                <a:gd name="connsiteX13" fmla="*/ 0 w 2562470"/>
                <a:gd name="connsiteY13" fmla="*/ 856824 h 898590"/>
                <a:gd name="connsiteX14" fmla="*/ 0 w 2562470"/>
                <a:gd name="connsiteY14" fmla="*/ 473747 h 898590"/>
                <a:gd name="connsiteX15" fmla="*/ 0 w 2562470"/>
                <a:gd name="connsiteY15" fmla="*/ 41766 h 89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2470" h="898590" fill="none" extrusionOk="0">
                  <a:moveTo>
                    <a:pt x="0" y="41766"/>
                  </a:moveTo>
                  <a:cubicBezTo>
                    <a:pt x="-1271" y="18473"/>
                    <a:pt x="21540" y="-144"/>
                    <a:pt x="41766" y="0"/>
                  </a:cubicBezTo>
                  <a:cubicBezTo>
                    <a:pt x="250639" y="-13800"/>
                    <a:pt x="457268" y="-14638"/>
                    <a:pt x="587132" y="0"/>
                  </a:cubicBezTo>
                  <a:cubicBezTo>
                    <a:pt x="716996" y="14638"/>
                    <a:pt x="1012360" y="-17663"/>
                    <a:pt x="1231656" y="0"/>
                  </a:cubicBezTo>
                  <a:cubicBezTo>
                    <a:pt x="1450952" y="17663"/>
                    <a:pt x="1599458" y="12927"/>
                    <a:pt x="1777023" y="0"/>
                  </a:cubicBezTo>
                  <a:cubicBezTo>
                    <a:pt x="1954588" y="-12927"/>
                    <a:pt x="2193687" y="33352"/>
                    <a:pt x="2520704" y="0"/>
                  </a:cubicBezTo>
                  <a:cubicBezTo>
                    <a:pt x="2546626" y="4566"/>
                    <a:pt x="2565571" y="16747"/>
                    <a:pt x="2562470" y="41766"/>
                  </a:cubicBezTo>
                  <a:cubicBezTo>
                    <a:pt x="2574612" y="165681"/>
                    <a:pt x="2544475" y="308210"/>
                    <a:pt x="2562470" y="449295"/>
                  </a:cubicBezTo>
                  <a:cubicBezTo>
                    <a:pt x="2580465" y="590380"/>
                    <a:pt x="2550188" y="698755"/>
                    <a:pt x="2562470" y="856824"/>
                  </a:cubicBezTo>
                  <a:cubicBezTo>
                    <a:pt x="2564744" y="880749"/>
                    <a:pt x="2548987" y="898359"/>
                    <a:pt x="2520704" y="898590"/>
                  </a:cubicBezTo>
                  <a:cubicBezTo>
                    <a:pt x="2243092" y="916598"/>
                    <a:pt x="2097198" y="928668"/>
                    <a:pt x="1851391" y="898590"/>
                  </a:cubicBezTo>
                  <a:cubicBezTo>
                    <a:pt x="1605584" y="868512"/>
                    <a:pt x="1514363" y="912764"/>
                    <a:pt x="1231656" y="898590"/>
                  </a:cubicBezTo>
                  <a:cubicBezTo>
                    <a:pt x="948949" y="884416"/>
                    <a:pt x="437117" y="921458"/>
                    <a:pt x="41766" y="898590"/>
                  </a:cubicBezTo>
                  <a:cubicBezTo>
                    <a:pt x="16808" y="900038"/>
                    <a:pt x="719" y="879667"/>
                    <a:pt x="0" y="856824"/>
                  </a:cubicBezTo>
                  <a:cubicBezTo>
                    <a:pt x="-18966" y="705442"/>
                    <a:pt x="-13508" y="596598"/>
                    <a:pt x="0" y="473747"/>
                  </a:cubicBezTo>
                  <a:cubicBezTo>
                    <a:pt x="13508" y="350896"/>
                    <a:pt x="-6144" y="237346"/>
                    <a:pt x="0" y="41766"/>
                  </a:cubicBezTo>
                  <a:close/>
                </a:path>
                <a:path w="2562470" h="898590" stroke="0" extrusionOk="0">
                  <a:moveTo>
                    <a:pt x="0" y="41766"/>
                  </a:moveTo>
                  <a:cubicBezTo>
                    <a:pt x="692" y="17324"/>
                    <a:pt x="19743" y="425"/>
                    <a:pt x="41766" y="0"/>
                  </a:cubicBezTo>
                  <a:cubicBezTo>
                    <a:pt x="342095" y="-15643"/>
                    <a:pt x="551604" y="19066"/>
                    <a:pt x="686290" y="0"/>
                  </a:cubicBezTo>
                  <a:cubicBezTo>
                    <a:pt x="820976" y="-19066"/>
                    <a:pt x="1049369" y="24009"/>
                    <a:pt x="1281235" y="0"/>
                  </a:cubicBezTo>
                  <a:cubicBezTo>
                    <a:pt x="1513101" y="-24009"/>
                    <a:pt x="1630567" y="15316"/>
                    <a:pt x="1900970" y="0"/>
                  </a:cubicBezTo>
                  <a:cubicBezTo>
                    <a:pt x="2171373" y="-15316"/>
                    <a:pt x="2342401" y="19486"/>
                    <a:pt x="2520704" y="0"/>
                  </a:cubicBezTo>
                  <a:cubicBezTo>
                    <a:pt x="2541495" y="-2475"/>
                    <a:pt x="2566632" y="20489"/>
                    <a:pt x="2562470" y="41766"/>
                  </a:cubicBezTo>
                  <a:cubicBezTo>
                    <a:pt x="2581625" y="206075"/>
                    <a:pt x="2569924" y="334412"/>
                    <a:pt x="2562470" y="457446"/>
                  </a:cubicBezTo>
                  <a:cubicBezTo>
                    <a:pt x="2555016" y="580480"/>
                    <a:pt x="2553717" y="721041"/>
                    <a:pt x="2562470" y="856824"/>
                  </a:cubicBezTo>
                  <a:cubicBezTo>
                    <a:pt x="2566224" y="883186"/>
                    <a:pt x="2548706" y="896923"/>
                    <a:pt x="2520704" y="898590"/>
                  </a:cubicBezTo>
                  <a:cubicBezTo>
                    <a:pt x="2397255" y="873831"/>
                    <a:pt x="2242754" y="894873"/>
                    <a:pt x="1975338" y="898590"/>
                  </a:cubicBezTo>
                  <a:cubicBezTo>
                    <a:pt x="1707922" y="902307"/>
                    <a:pt x="1464365" y="894660"/>
                    <a:pt x="1330814" y="898590"/>
                  </a:cubicBezTo>
                  <a:cubicBezTo>
                    <a:pt x="1197263" y="902520"/>
                    <a:pt x="869005" y="915613"/>
                    <a:pt x="735869" y="898590"/>
                  </a:cubicBezTo>
                  <a:cubicBezTo>
                    <a:pt x="602734" y="881567"/>
                    <a:pt x="329714" y="907918"/>
                    <a:pt x="41766" y="898590"/>
                  </a:cubicBezTo>
                  <a:cubicBezTo>
                    <a:pt x="19892" y="898507"/>
                    <a:pt x="-3765" y="880094"/>
                    <a:pt x="0" y="856824"/>
                  </a:cubicBezTo>
                  <a:cubicBezTo>
                    <a:pt x="-9564" y="774853"/>
                    <a:pt x="8537" y="630919"/>
                    <a:pt x="0" y="473747"/>
                  </a:cubicBezTo>
                  <a:cubicBezTo>
                    <a:pt x="-8537" y="316575"/>
                    <a:pt x="13593" y="163150"/>
                    <a:pt x="0" y="41766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Geometry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CD4A2E-4996-4C4F-90E1-1C6A62BC9172}"/>
                </a:ext>
              </a:extLst>
            </p:cNvPr>
            <p:cNvSpPr txBox="1"/>
            <p:nvPr/>
          </p:nvSpPr>
          <p:spPr>
            <a:xfrm>
              <a:off x="3586936" y="2334277"/>
              <a:ext cx="970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Cartesian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Spherical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Scaling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1CA00C-3E4C-4796-A0E5-9FAC3DD8A9C1}"/>
                </a:ext>
              </a:extLst>
            </p:cNvPr>
            <p:cNvSpPr txBox="1"/>
            <p:nvPr/>
          </p:nvSpPr>
          <p:spPr>
            <a:xfrm>
              <a:off x="4400635" y="2328235"/>
              <a:ext cx="1843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[+|-|*|˙|x][→Spherical]</a:t>
              </a:r>
            </a:p>
            <a:p>
              <a:r>
                <a:rPr lang="en-US" altLang="zh-CN" dirty="0"/>
                <a:t>[+|-|*|˙|x][→Cartesian]</a:t>
              </a:r>
            </a:p>
            <a:p>
              <a:r>
                <a:rPr lang="en-US" altLang="zh-CN" dirty="0"/>
                <a:t>[rad</a:t>
              </a:r>
              <a:r>
                <a:rPr lang="en-US" altLang="zh-CN" sz="1200" dirty="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 ⇌ </a:t>
              </a:r>
              <a:r>
                <a:rPr lang="en-US" altLang="zh-CN" dirty="0"/>
                <a:t>deg][residual]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8670C93-ABDE-4F2F-A387-1CC28C125224}"/>
              </a:ext>
            </a:extLst>
          </p:cNvPr>
          <p:cNvGrpSpPr/>
          <p:nvPr/>
        </p:nvGrpSpPr>
        <p:grpSpPr>
          <a:xfrm>
            <a:off x="3639400" y="1517216"/>
            <a:ext cx="2334491" cy="500443"/>
            <a:chOff x="3635936" y="1548189"/>
            <a:chExt cx="2334491" cy="50044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EE6333-C68F-42F0-AD90-291BF9D30CFB}"/>
                </a:ext>
              </a:extLst>
            </p:cNvPr>
            <p:cNvSpPr/>
            <p:nvPr/>
          </p:nvSpPr>
          <p:spPr>
            <a:xfrm>
              <a:off x="3635936" y="1548189"/>
              <a:ext cx="2334491" cy="500443"/>
            </a:xfrm>
            <a:custGeom>
              <a:avLst/>
              <a:gdLst>
                <a:gd name="connsiteX0" fmla="*/ 0 w 2334491"/>
                <a:gd name="connsiteY0" fmla="*/ 23261 h 500443"/>
                <a:gd name="connsiteX1" fmla="*/ 23261 w 2334491"/>
                <a:gd name="connsiteY1" fmla="*/ 0 h 500443"/>
                <a:gd name="connsiteX2" fmla="*/ 549494 w 2334491"/>
                <a:gd name="connsiteY2" fmla="*/ 0 h 500443"/>
                <a:gd name="connsiteX3" fmla="*/ 1052847 w 2334491"/>
                <a:gd name="connsiteY3" fmla="*/ 0 h 500443"/>
                <a:gd name="connsiteX4" fmla="*/ 1647719 w 2334491"/>
                <a:gd name="connsiteY4" fmla="*/ 0 h 500443"/>
                <a:gd name="connsiteX5" fmla="*/ 2311230 w 2334491"/>
                <a:gd name="connsiteY5" fmla="*/ 0 h 500443"/>
                <a:gd name="connsiteX6" fmla="*/ 2334491 w 2334491"/>
                <a:gd name="connsiteY6" fmla="*/ 23261 h 500443"/>
                <a:gd name="connsiteX7" fmla="*/ 2334491 w 2334491"/>
                <a:gd name="connsiteY7" fmla="*/ 477182 h 500443"/>
                <a:gd name="connsiteX8" fmla="*/ 2311230 w 2334491"/>
                <a:gd name="connsiteY8" fmla="*/ 500443 h 500443"/>
                <a:gd name="connsiteX9" fmla="*/ 1693478 w 2334491"/>
                <a:gd name="connsiteY9" fmla="*/ 500443 h 500443"/>
                <a:gd name="connsiteX10" fmla="*/ 1121486 w 2334491"/>
                <a:gd name="connsiteY10" fmla="*/ 500443 h 500443"/>
                <a:gd name="connsiteX11" fmla="*/ 618133 w 2334491"/>
                <a:gd name="connsiteY11" fmla="*/ 500443 h 500443"/>
                <a:gd name="connsiteX12" fmla="*/ 23261 w 2334491"/>
                <a:gd name="connsiteY12" fmla="*/ 500443 h 500443"/>
                <a:gd name="connsiteX13" fmla="*/ 0 w 2334491"/>
                <a:gd name="connsiteY13" fmla="*/ 477182 h 500443"/>
                <a:gd name="connsiteX14" fmla="*/ 0 w 2334491"/>
                <a:gd name="connsiteY14" fmla="*/ 23261 h 50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34491" h="500443" fill="none" extrusionOk="0">
                  <a:moveTo>
                    <a:pt x="0" y="23261"/>
                  </a:moveTo>
                  <a:cubicBezTo>
                    <a:pt x="-1762" y="8790"/>
                    <a:pt x="10756" y="-1780"/>
                    <a:pt x="23261" y="0"/>
                  </a:cubicBezTo>
                  <a:cubicBezTo>
                    <a:pt x="221176" y="5849"/>
                    <a:pt x="370753" y="733"/>
                    <a:pt x="549494" y="0"/>
                  </a:cubicBezTo>
                  <a:cubicBezTo>
                    <a:pt x="728235" y="-733"/>
                    <a:pt x="836095" y="1724"/>
                    <a:pt x="1052847" y="0"/>
                  </a:cubicBezTo>
                  <a:cubicBezTo>
                    <a:pt x="1269599" y="-1724"/>
                    <a:pt x="1417393" y="-3537"/>
                    <a:pt x="1647719" y="0"/>
                  </a:cubicBezTo>
                  <a:cubicBezTo>
                    <a:pt x="1878045" y="3537"/>
                    <a:pt x="1995927" y="9701"/>
                    <a:pt x="2311230" y="0"/>
                  </a:cubicBezTo>
                  <a:cubicBezTo>
                    <a:pt x="2323189" y="114"/>
                    <a:pt x="2334827" y="11503"/>
                    <a:pt x="2334491" y="23261"/>
                  </a:cubicBezTo>
                  <a:cubicBezTo>
                    <a:pt x="2345948" y="159051"/>
                    <a:pt x="2341386" y="258991"/>
                    <a:pt x="2334491" y="477182"/>
                  </a:cubicBezTo>
                  <a:cubicBezTo>
                    <a:pt x="2333325" y="487280"/>
                    <a:pt x="2325364" y="501155"/>
                    <a:pt x="2311230" y="500443"/>
                  </a:cubicBezTo>
                  <a:cubicBezTo>
                    <a:pt x="2144715" y="505898"/>
                    <a:pt x="1893121" y="512054"/>
                    <a:pt x="1693478" y="500443"/>
                  </a:cubicBezTo>
                  <a:cubicBezTo>
                    <a:pt x="1493835" y="488832"/>
                    <a:pt x="1386585" y="494064"/>
                    <a:pt x="1121486" y="500443"/>
                  </a:cubicBezTo>
                  <a:cubicBezTo>
                    <a:pt x="856387" y="506822"/>
                    <a:pt x="789226" y="492077"/>
                    <a:pt x="618133" y="500443"/>
                  </a:cubicBezTo>
                  <a:cubicBezTo>
                    <a:pt x="447040" y="508809"/>
                    <a:pt x="195976" y="490098"/>
                    <a:pt x="23261" y="500443"/>
                  </a:cubicBezTo>
                  <a:cubicBezTo>
                    <a:pt x="13431" y="499725"/>
                    <a:pt x="509" y="489167"/>
                    <a:pt x="0" y="477182"/>
                  </a:cubicBezTo>
                  <a:cubicBezTo>
                    <a:pt x="-18994" y="323399"/>
                    <a:pt x="5049" y="123157"/>
                    <a:pt x="0" y="23261"/>
                  </a:cubicBezTo>
                  <a:close/>
                </a:path>
                <a:path w="2334491" h="500443" stroke="0" extrusionOk="0">
                  <a:moveTo>
                    <a:pt x="0" y="23261"/>
                  </a:moveTo>
                  <a:cubicBezTo>
                    <a:pt x="1159" y="8112"/>
                    <a:pt x="11381" y="394"/>
                    <a:pt x="23261" y="0"/>
                  </a:cubicBezTo>
                  <a:cubicBezTo>
                    <a:pt x="244654" y="-20088"/>
                    <a:pt x="379588" y="-21879"/>
                    <a:pt x="618133" y="0"/>
                  </a:cubicBezTo>
                  <a:cubicBezTo>
                    <a:pt x="856678" y="21879"/>
                    <a:pt x="1044144" y="3926"/>
                    <a:pt x="1167246" y="0"/>
                  </a:cubicBezTo>
                  <a:cubicBezTo>
                    <a:pt x="1290348" y="-3926"/>
                    <a:pt x="1493930" y="8390"/>
                    <a:pt x="1739238" y="0"/>
                  </a:cubicBezTo>
                  <a:cubicBezTo>
                    <a:pt x="1984546" y="-8390"/>
                    <a:pt x="2156517" y="2192"/>
                    <a:pt x="2311230" y="0"/>
                  </a:cubicBezTo>
                  <a:cubicBezTo>
                    <a:pt x="2322625" y="-1579"/>
                    <a:pt x="2335973" y="11051"/>
                    <a:pt x="2334491" y="23261"/>
                  </a:cubicBezTo>
                  <a:cubicBezTo>
                    <a:pt x="2337827" y="178572"/>
                    <a:pt x="2345619" y="287017"/>
                    <a:pt x="2334491" y="477182"/>
                  </a:cubicBezTo>
                  <a:cubicBezTo>
                    <a:pt x="2334272" y="488759"/>
                    <a:pt x="2323333" y="502001"/>
                    <a:pt x="2311230" y="500443"/>
                  </a:cubicBezTo>
                  <a:cubicBezTo>
                    <a:pt x="2201986" y="503170"/>
                    <a:pt x="1983419" y="525790"/>
                    <a:pt x="1784997" y="500443"/>
                  </a:cubicBezTo>
                  <a:cubicBezTo>
                    <a:pt x="1586575" y="475096"/>
                    <a:pt x="1430833" y="482263"/>
                    <a:pt x="1235885" y="500443"/>
                  </a:cubicBezTo>
                  <a:cubicBezTo>
                    <a:pt x="1040937" y="518623"/>
                    <a:pt x="776808" y="473507"/>
                    <a:pt x="641013" y="500443"/>
                  </a:cubicBezTo>
                  <a:cubicBezTo>
                    <a:pt x="505218" y="527379"/>
                    <a:pt x="148540" y="526015"/>
                    <a:pt x="23261" y="500443"/>
                  </a:cubicBezTo>
                  <a:cubicBezTo>
                    <a:pt x="9822" y="500366"/>
                    <a:pt x="-871" y="491552"/>
                    <a:pt x="0" y="477182"/>
                  </a:cubicBezTo>
                  <a:cubicBezTo>
                    <a:pt x="4520" y="324428"/>
                    <a:pt x="18879" y="144775"/>
                    <a:pt x="0" y="23261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Interpolation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14B305-D766-45A6-A81A-97B3EBFC514B}"/>
                </a:ext>
              </a:extLst>
            </p:cNvPr>
            <p:cNvSpPr txBox="1"/>
            <p:nvPr/>
          </p:nvSpPr>
          <p:spPr>
            <a:xfrm>
              <a:off x="3635936" y="1737936"/>
              <a:ext cx="2102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Linear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469A17-563A-4793-AA94-0C13BD78EF8E}"/>
              </a:ext>
            </a:extLst>
          </p:cNvPr>
          <p:cNvGrpSpPr/>
          <p:nvPr/>
        </p:nvGrpSpPr>
        <p:grpSpPr>
          <a:xfrm>
            <a:off x="3639400" y="3110853"/>
            <a:ext cx="2401005" cy="1446607"/>
            <a:chOff x="3598334" y="3106653"/>
            <a:chExt cx="2401005" cy="144660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1280AB-3140-4E33-A0E2-A3C78B94B52C}"/>
                </a:ext>
              </a:extLst>
            </p:cNvPr>
            <p:cNvSpPr/>
            <p:nvPr/>
          </p:nvSpPr>
          <p:spPr>
            <a:xfrm>
              <a:off x="3609004" y="3106653"/>
              <a:ext cx="2334491" cy="1446607"/>
            </a:xfrm>
            <a:custGeom>
              <a:avLst/>
              <a:gdLst>
                <a:gd name="connsiteX0" fmla="*/ 0 w 2334491"/>
                <a:gd name="connsiteY0" fmla="*/ 67238 h 1446607"/>
                <a:gd name="connsiteX1" fmla="*/ 67238 w 2334491"/>
                <a:gd name="connsiteY1" fmla="*/ 0 h 1446607"/>
                <a:gd name="connsiteX2" fmla="*/ 551241 w 2334491"/>
                <a:gd name="connsiteY2" fmla="*/ 0 h 1446607"/>
                <a:gd name="connsiteX3" fmla="*/ 1123245 w 2334491"/>
                <a:gd name="connsiteY3" fmla="*/ 0 h 1446607"/>
                <a:gd name="connsiteX4" fmla="*/ 1607248 w 2334491"/>
                <a:gd name="connsiteY4" fmla="*/ 0 h 1446607"/>
                <a:gd name="connsiteX5" fmla="*/ 2267253 w 2334491"/>
                <a:gd name="connsiteY5" fmla="*/ 0 h 1446607"/>
                <a:gd name="connsiteX6" fmla="*/ 2334491 w 2334491"/>
                <a:gd name="connsiteY6" fmla="*/ 67238 h 1446607"/>
                <a:gd name="connsiteX7" fmla="*/ 2334491 w 2334491"/>
                <a:gd name="connsiteY7" fmla="*/ 723304 h 1446607"/>
                <a:gd name="connsiteX8" fmla="*/ 2334491 w 2334491"/>
                <a:gd name="connsiteY8" fmla="*/ 1379369 h 1446607"/>
                <a:gd name="connsiteX9" fmla="*/ 2267253 w 2334491"/>
                <a:gd name="connsiteY9" fmla="*/ 1446607 h 1446607"/>
                <a:gd name="connsiteX10" fmla="*/ 1673249 w 2334491"/>
                <a:gd name="connsiteY10" fmla="*/ 1446607 h 1446607"/>
                <a:gd name="connsiteX11" fmla="*/ 1123245 w 2334491"/>
                <a:gd name="connsiteY11" fmla="*/ 1446607 h 1446607"/>
                <a:gd name="connsiteX12" fmla="*/ 67238 w 2334491"/>
                <a:gd name="connsiteY12" fmla="*/ 1446607 h 1446607"/>
                <a:gd name="connsiteX13" fmla="*/ 0 w 2334491"/>
                <a:gd name="connsiteY13" fmla="*/ 1379369 h 1446607"/>
                <a:gd name="connsiteX14" fmla="*/ 0 w 2334491"/>
                <a:gd name="connsiteY14" fmla="*/ 762667 h 1446607"/>
                <a:gd name="connsiteX15" fmla="*/ 0 w 2334491"/>
                <a:gd name="connsiteY15" fmla="*/ 67238 h 144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4491" h="1446607" fill="none" extrusionOk="0">
                  <a:moveTo>
                    <a:pt x="0" y="67238"/>
                  </a:moveTo>
                  <a:cubicBezTo>
                    <a:pt x="-7471" y="28772"/>
                    <a:pt x="31162" y="-54"/>
                    <a:pt x="67238" y="0"/>
                  </a:cubicBezTo>
                  <a:cubicBezTo>
                    <a:pt x="251837" y="5491"/>
                    <a:pt x="403368" y="10211"/>
                    <a:pt x="551241" y="0"/>
                  </a:cubicBezTo>
                  <a:cubicBezTo>
                    <a:pt x="699114" y="-10211"/>
                    <a:pt x="940138" y="-6397"/>
                    <a:pt x="1123245" y="0"/>
                  </a:cubicBezTo>
                  <a:cubicBezTo>
                    <a:pt x="1306352" y="6397"/>
                    <a:pt x="1473021" y="11797"/>
                    <a:pt x="1607248" y="0"/>
                  </a:cubicBezTo>
                  <a:cubicBezTo>
                    <a:pt x="1741475" y="-11797"/>
                    <a:pt x="2124321" y="-3927"/>
                    <a:pt x="2267253" y="0"/>
                  </a:cubicBezTo>
                  <a:cubicBezTo>
                    <a:pt x="2307795" y="5448"/>
                    <a:pt x="2339989" y="26642"/>
                    <a:pt x="2334491" y="67238"/>
                  </a:cubicBezTo>
                  <a:cubicBezTo>
                    <a:pt x="2308950" y="315518"/>
                    <a:pt x="2348918" y="495158"/>
                    <a:pt x="2334491" y="723304"/>
                  </a:cubicBezTo>
                  <a:cubicBezTo>
                    <a:pt x="2320064" y="951450"/>
                    <a:pt x="2360194" y="1153188"/>
                    <a:pt x="2334491" y="1379369"/>
                  </a:cubicBezTo>
                  <a:cubicBezTo>
                    <a:pt x="2335538" y="1416899"/>
                    <a:pt x="2311892" y="1446275"/>
                    <a:pt x="2267253" y="1446607"/>
                  </a:cubicBezTo>
                  <a:cubicBezTo>
                    <a:pt x="2034836" y="1427796"/>
                    <a:pt x="1954420" y="1449469"/>
                    <a:pt x="1673249" y="1446607"/>
                  </a:cubicBezTo>
                  <a:cubicBezTo>
                    <a:pt x="1392078" y="1443745"/>
                    <a:pt x="1330816" y="1437465"/>
                    <a:pt x="1123245" y="1446607"/>
                  </a:cubicBezTo>
                  <a:cubicBezTo>
                    <a:pt x="915674" y="1455749"/>
                    <a:pt x="460287" y="1418395"/>
                    <a:pt x="67238" y="1446607"/>
                  </a:cubicBezTo>
                  <a:cubicBezTo>
                    <a:pt x="27394" y="1448682"/>
                    <a:pt x="6640" y="1414434"/>
                    <a:pt x="0" y="1379369"/>
                  </a:cubicBezTo>
                  <a:cubicBezTo>
                    <a:pt x="-11772" y="1163771"/>
                    <a:pt x="-20372" y="983013"/>
                    <a:pt x="0" y="762667"/>
                  </a:cubicBezTo>
                  <a:cubicBezTo>
                    <a:pt x="20372" y="542321"/>
                    <a:pt x="11023" y="283848"/>
                    <a:pt x="0" y="67238"/>
                  </a:cubicBezTo>
                  <a:close/>
                </a:path>
                <a:path w="2334491" h="1446607" stroke="0" extrusionOk="0">
                  <a:moveTo>
                    <a:pt x="0" y="67238"/>
                  </a:moveTo>
                  <a:cubicBezTo>
                    <a:pt x="3273" y="23598"/>
                    <a:pt x="35643" y="2258"/>
                    <a:pt x="67238" y="0"/>
                  </a:cubicBezTo>
                  <a:cubicBezTo>
                    <a:pt x="287954" y="9245"/>
                    <a:pt x="386096" y="26698"/>
                    <a:pt x="639242" y="0"/>
                  </a:cubicBezTo>
                  <a:cubicBezTo>
                    <a:pt x="892388" y="-26698"/>
                    <a:pt x="983784" y="-1139"/>
                    <a:pt x="1167246" y="0"/>
                  </a:cubicBezTo>
                  <a:cubicBezTo>
                    <a:pt x="1350708" y="1139"/>
                    <a:pt x="1450709" y="-3449"/>
                    <a:pt x="1717249" y="0"/>
                  </a:cubicBezTo>
                  <a:cubicBezTo>
                    <a:pt x="1983789" y="3449"/>
                    <a:pt x="2110685" y="11557"/>
                    <a:pt x="2267253" y="0"/>
                  </a:cubicBezTo>
                  <a:cubicBezTo>
                    <a:pt x="2301647" y="-2981"/>
                    <a:pt x="2338341" y="31759"/>
                    <a:pt x="2334491" y="67238"/>
                  </a:cubicBezTo>
                  <a:cubicBezTo>
                    <a:pt x="2358248" y="209419"/>
                    <a:pt x="2363975" y="580190"/>
                    <a:pt x="2334491" y="736425"/>
                  </a:cubicBezTo>
                  <a:cubicBezTo>
                    <a:pt x="2305007" y="892660"/>
                    <a:pt x="2349616" y="1236098"/>
                    <a:pt x="2334491" y="1379369"/>
                  </a:cubicBezTo>
                  <a:cubicBezTo>
                    <a:pt x="2336258" y="1418055"/>
                    <a:pt x="2312564" y="1443846"/>
                    <a:pt x="2267253" y="1446607"/>
                  </a:cubicBezTo>
                  <a:cubicBezTo>
                    <a:pt x="2156136" y="1450082"/>
                    <a:pt x="1957284" y="1454485"/>
                    <a:pt x="1783250" y="1446607"/>
                  </a:cubicBezTo>
                  <a:cubicBezTo>
                    <a:pt x="1609216" y="1438729"/>
                    <a:pt x="1342480" y="1447350"/>
                    <a:pt x="1211246" y="1446607"/>
                  </a:cubicBezTo>
                  <a:cubicBezTo>
                    <a:pt x="1080012" y="1445864"/>
                    <a:pt x="920044" y="1462450"/>
                    <a:pt x="683242" y="1446607"/>
                  </a:cubicBezTo>
                  <a:cubicBezTo>
                    <a:pt x="446440" y="1430764"/>
                    <a:pt x="228902" y="1425864"/>
                    <a:pt x="67238" y="1446607"/>
                  </a:cubicBezTo>
                  <a:cubicBezTo>
                    <a:pt x="31450" y="1446514"/>
                    <a:pt x="-6575" y="1416858"/>
                    <a:pt x="0" y="1379369"/>
                  </a:cubicBezTo>
                  <a:cubicBezTo>
                    <a:pt x="24992" y="1112965"/>
                    <a:pt x="9564" y="985841"/>
                    <a:pt x="0" y="762667"/>
                  </a:cubicBezTo>
                  <a:cubicBezTo>
                    <a:pt x="-9564" y="539493"/>
                    <a:pt x="-20108" y="327936"/>
                    <a:pt x="0" y="67238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Probability &amp; Statistics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735B0C-6174-4BEF-8E62-1D401493572F}"/>
                </a:ext>
              </a:extLst>
            </p:cNvPr>
            <p:cNvSpPr txBox="1"/>
            <p:nvPr/>
          </p:nvSpPr>
          <p:spPr>
            <a:xfrm>
              <a:off x="3598334" y="3363836"/>
              <a:ext cx="23344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Mean</a:t>
              </a: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Mode, Median, MSE, RMS, Var, </a:t>
              </a:r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StdDev</a:t>
              </a:r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, Histogram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Point-by-Point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7971A9-93F4-43A4-9AA1-EC02E9CCEA7A}"/>
                </a:ext>
              </a:extLst>
            </p:cNvPr>
            <p:cNvSpPr txBox="1"/>
            <p:nvPr/>
          </p:nvSpPr>
          <p:spPr>
            <a:xfrm>
              <a:off x="4155596" y="3363203"/>
              <a:ext cx="1843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[</a:t>
              </a:r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Mean|Geometric</a:t>
              </a:r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 |</a:t>
              </a:r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Harmonic|Trimmed</a:t>
              </a:r>
              <a:r>
                <a:rPr lang="en-US" altLang="zh-CN" dirty="0"/>
                <a:t>]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515F23-46B5-49BB-A682-0308F085A0E2}"/>
                </a:ext>
              </a:extLst>
            </p:cNvPr>
            <p:cNvSpPr txBox="1"/>
            <p:nvPr/>
          </p:nvSpPr>
          <p:spPr>
            <a:xfrm>
              <a:off x="4155596" y="4276261"/>
              <a:ext cx="1843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[</a:t>
              </a:r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Max|Min|Mean|Median</a:t>
              </a:r>
              <a:r>
                <a:rPr lang="en-US" altLang="zh-CN" dirty="0"/>
                <a:t>]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DAC1FC5-AB1E-4CA9-B423-517D755DD5C6}"/>
              </a:ext>
            </a:extLst>
          </p:cNvPr>
          <p:cNvGrpSpPr/>
          <p:nvPr/>
        </p:nvGrpSpPr>
        <p:grpSpPr>
          <a:xfrm>
            <a:off x="3639400" y="4654761"/>
            <a:ext cx="2530384" cy="898590"/>
            <a:chOff x="3598333" y="4654761"/>
            <a:chExt cx="2530384" cy="89859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9F258-66DD-4720-87F2-9EBBE7E145FB}"/>
                </a:ext>
              </a:extLst>
            </p:cNvPr>
            <p:cNvSpPr/>
            <p:nvPr/>
          </p:nvSpPr>
          <p:spPr>
            <a:xfrm>
              <a:off x="3598333" y="4654761"/>
              <a:ext cx="2334491" cy="898590"/>
            </a:xfrm>
            <a:custGeom>
              <a:avLst/>
              <a:gdLst>
                <a:gd name="connsiteX0" fmla="*/ 0 w 2334491"/>
                <a:gd name="connsiteY0" fmla="*/ 41766 h 898590"/>
                <a:gd name="connsiteX1" fmla="*/ 41766 w 2334491"/>
                <a:gd name="connsiteY1" fmla="*/ 0 h 898590"/>
                <a:gd name="connsiteX2" fmla="*/ 536977 w 2334491"/>
                <a:gd name="connsiteY2" fmla="*/ 0 h 898590"/>
                <a:gd name="connsiteX3" fmla="*/ 1122226 w 2334491"/>
                <a:gd name="connsiteY3" fmla="*/ 0 h 898590"/>
                <a:gd name="connsiteX4" fmla="*/ 1617437 w 2334491"/>
                <a:gd name="connsiteY4" fmla="*/ 0 h 898590"/>
                <a:gd name="connsiteX5" fmla="*/ 2292725 w 2334491"/>
                <a:gd name="connsiteY5" fmla="*/ 0 h 898590"/>
                <a:gd name="connsiteX6" fmla="*/ 2334491 w 2334491"/>
                <a:gd name="connsiteY6" fmla="*/ 41766 h 898590"/>
                <a:gd name="connsiteX7" fmla="*/ 2334491 w 2334491"/>
                <a:gd name="connsiteY7" fmla="*/ 449295 h 898590"/>
                <a:gd name="connsiteX8" fmla="*/ 2334491 w 2334491"/>
                <a:gd name="connsiteY8" fmla="*/ 856824 h 898590"/>
                <a:gd name="connsiteX9" fmla="*/ 2292725 w 2334491"/>
                <a:gd name="connsiteY9" fmla="*/ 898590 h 898590"/>
                <a:gd name="connsiteX10" fmla="*/ 1684966 w 2334491"/>
                <a:gd name="connsiteY10" fmla="*/ 898590 h 898590"/>
                <a:gd name="connsiteX11" fmla="*/ 1122226 w 2334491"/>
                <a:gd name="connsiteY11" fmla="*/ 898590 h 898590"/>
                <a:gd name="connsiteX12" fmla="*/ 41766 w 2334491"/>
                <a:gd name="connsiteY12" fmla="*/ 898590 h 898590"/>
                <a:gd name="connsiteX13" fmla="*/ 0 w 2334491"/>
                <a:gd name="connsiteY13" fmla="*/ 856824 h 898590"/>
                <a:gd name="connsiteX14" fmla="*/ 0 w 2334491"/>
                <a:gd name="connsiteY14" fmla="*/ 473747 h 898590"/>
                <a:gd name="connsiteX15" fmla="*/ 0 w 2334491"/>
                <a:gd name="connsiteY15" fmla="*/ 41766 h 89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4491" h="898590" fill="none" extrusionOk="0">
                  <a:moveTo>
                    <a:pt x="0" y="41766"/>
                  </a:moveTo>
                  <a:cubicBezTo>
                    <a:pt x="-1271" y="18473"/>
                    <a:pt x="21540" y="-144"/>
                    <a:pt x="41766" y="0"/>
                  </a:cubicBezTo>
                  <a:cubicBezTo>
                    <a:pt x="200903" y="20687"/>
                    <a:pt x="306119" y="-106"/>
                    <a:pt x="536977" y="0"/>
                  </a:cubicBezTo>
                  <a:cubicBezTo>
                    <a:pt x="767835" y="106"/>
                    <a:pt x="936627" y="21831"/>
                    <a:pt x="1122226" y="0"/>
                  </a:cubicBezTo>
                  <a:cubicBezTo>
                    <a:pt x="1307825" y="-21831"/>
                    <a:pt x="1477720" y="-11541"/>
                    <a:pt x="1617437" y="0"/>
                  </a:cubicBezTo>
                  <a:cubicBezTo>
                    <a:pt x="1757154" y="11541"/>
                    <a:pt x="2004745" y="11898"/>
                    <a:pt x="2292725" y="0"/>
                  </a:cubicBezTo>
                  <a:cubicBezTo>
                    <a:pt x="2318647" y="4566"/>
                    <a:pt x="2337592" y="16747"/>
                    <a:pt x="2334491" y="41766"/>
                  </a:cubicBezTo>
                  <a:cubicBezTo>
                    <a:pt x="2346633" y="165681"/>
                    <a:pt x="2316496" y="308210"/>
                    <a:pt x="2334491" y="449295"/>
                  </a:cubicBezTo>
                  <a:cubicBezTo>
                    <a:pt x="2352486" y="590380"/>
                    <a:pt x="2322209" y="698755"/>
                    <a:pt x="2334491" y="856824"/>
                  </a:cubicBezTo>
                  <a:cubicBezTo>
                    <a:pt x="2336765" y="880749"/>
                    <a:pt x="2321008" y="898359"/>
                    <a:pt x="2292725" y="898590"/>
                  </a:cubicBezTo>
                  <a:cubicBezTo>
                    <a:pt x="2119912" y="901474"/>
                    <a:pt x="1935491" y="911449"/>
                    <a:pt x="1684966" y="898590"/>
                  </a:cubicBezTo>
                  <a:cubicBezTo>
                    <a:pt x="1434441" y="885731"/>
                    <a:pt x="1306594" y="914668"/>
                    <a:pt x="1122226" y="898590"/>
                  </a:cubicBezTo>
                  <a:cubicBezTo>
                    <a:pt x="937858" y="882512"/>
                    <a:pt x="428587" y="928778"/>
                    <a:pt x="41766" y="898590"/>
                  </a:cubicBezTo>
                  <a:cubicBezTo>
                    <a:pt x="16808" y="900038"/>
                    <a:pt x="719" y="879667"/>
                    <a:pt x="0" y="856824"/>
                  </a:cubicBezTo>
                  <a:cubicBezTo>
                    <a:pt x="-18966" y="705442"/>
                    <a:pt x="-13508" y="596598"/>
                    <a:pt x="0" y="473747"/>
                  </a:cubicBezTo>
                  <a:cubicBezTo>
                    <a:pt x="13508" y="350896"/>
                    <a:pt x="-6144" y="237346"/>
                    <a:pt x="0" y="41766"/>
                  </a:cubicBezTo>
                  <a:close/>
                </a:path>
                <a:path w="2334491" h="898590" stroke="0" extrusionOk="0">
                  <a:moveTo>
                    <a:pt x="0" y="41766"/>
                  </a:moveTo>
                  <a:cubicBezTo>
                    <a:pt x="692" y="17324"/>
                    <a:pt x="19743" y="425"/>
                    <a:pt x="41766" y="0"/>
                  </a:cubicBezTo>
                  <a:cubicBezTo>
                    <a:pt x="164462" y="-20639"/>
                    <a:pt x="477862" y="-8687"/>
                    <a:pt x="627015" y="0"/>
                  </a:cubicBezTo>
                  <a:cubicBezTo>
                    <a:pt x="776168" y="8687"/>
                    <a:pt x="1027767" y="-16033"/>
                    <a:pt x="1167246" y="0"/>
                  </a:cubicBezTo>
                  <a:cubicBezTo>
                    <a:pt x="1306725" y="16033"/>
                    <a:pt x="1507439" y="-19045"/>
                    <a:pt x="1729985" y="0"/>
                  </a:cubicBezTo>
                  <a:cubicBezTo>
                    <a:pt x="1952531" y="19045"/>
                    <a:pt x="2066867" y="-18843"/>
                    <a:pt x="2292725" y="0"/>
                  </a:cubicBezTo>
                  <a:cubicBezTo>
                    <a:pt x="2313516" y="-2475"/>
                    <a:pt x="2338653" y="20489"/>
                    <a:pt x="2334491" y="41766"/>
                  </a:cubicBezTo>
                  <a:cubicBezTo>
                    <a:pt x="2353646" y="206075"/>
                    <a:pt x="2341945" y="334412"/>
                    <a:pt x="2334491" y="457446"/>
                  </a:cubicBezTo>
                  <a:cubicBezTo>
                    <a:pt x="2327037" y="580480"/>
                    <a:pt x="2325738" y="721041"/>
                    <a:pt x="2334491" y="856824"/>
                  </a:cubicBezTo>
                  <a:cubicBezTo>
                    <a:pt x="2338245" y="883186"/>
                    <a:pt x="2320727" y="896923"/>
                    <a:pt x="2292725" y="898590"/>
                  </a:cubicBezTo>
                  <a:cubicBezTo>
                    <a:pt x="2053038" y="908963"/>
                    <a:pt x="1947661" y="900425"/>
                    <a:pt x="1797514" y="898590"/>
                  </a:cubicBezTo>
                  <a:cubicBezTo>
                    <a:pt x="1647367" y="896755"/>
                    <a:pt x="1472830" y="875639"/>
                    <a:pt x="1212265" y="898590"/>
                  </a:cubicBezTo>
                  <a:cubicBezTo>
                    <a:pt x="951700" y="921541"/>
                    <a:pt x="904940" y="909891"/>
                    <a:pt x="672035" y="898590"/>
                  </a:cubicBezTo>
                  <a:cubicBezTo>
                    <a:pt x="439130" y="887290"/>
                    <a:pt x="346686" y="924304"/>
                    <a:pt x="41766" y="898590"/>
                  </a:cubicBezTo>
                  <a:cubicBezTo>
                    <a:pt x="19892" y="898507"/>
                    <a:pt x="-3765" y="880094"/>
                    <a:pt x="0" y="856824"/>
                  </a:cubicBezTo>
                  <a:cubicBezTo>
                    <a:pt x="-9564" y="774853"/>
                    <a:pt x="8537" y="630919"/>
                    <a:pt x="0" y="473747"/>
                  </a:cubicBezTo>
                  <a:cubicBezTo>
                    <a:pt x="-8537" y="316575"/>
                    <a:pt x="13593" y="163150"/>
                    <a:pt x="0" y="41766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Linear Algebra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8E20CD-FAFC-4D68-BE40-59AB539C6D3D}"/>
                </a:ext>
              </a:extLst>
            </p:cNvPr>
            <p:cNvSpPr txBox="1"/>
            <p:nvPr/>
          </p:nvSpPr>
          <p:spPr>
            <a:xfrm>
              <a:off x="3633392" y="4885385"/>
              <a:ext cx="20409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Operate</a:t>
              </a: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Linear </a:t>
              </a:r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Equ</a:t>
              </a:r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 Solving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E2F38C-83C0-4B79-B438-32287C20045E}"/>
                </a:ext>
              </a:extLst>
            </p:cNvPr>
            <p:cNvSpPr txBox="1"/>
            <p:nvPr/>
          </p:nvSpPr>
          <p:spPr>
            <a:xfrm>
              <a:off x="4284974" y="4908328"/>
              <a:ext cx="1843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[Transpose |Multiply |Inverse |Eigenvalue</a:t>
              </a:r>
              <a:r>
                <a:rPr lang="en-US" altLang="zh-CN" dirty="0"/>
                <a:t>]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16520B-ECAC-47FB-BCB0-504914F8FE8C}"/>
              </a:ext>
            </a:extLst>
          </p:cNvPr>
          <p:cNvGrpSpPr/>
          <p:nvPr/>
        </p:nvGrpSpPr>
        <p:grpSpPr>
          <a:xfrm>
            <a:off x="6361352" y="928351"/>
            <a:ext cx="2527774" cy="1256384"/>
            <a:chOff x="6379152" y="945684"/>
            <a:chExt cx="2527774" cy="125638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3697388-F941-483A-9F97-F7505E3A9902}"/>
                </a:ext>
              </a:extLst>
            </p:cNvPr>
            <p:cNvSpPr/>
            <p:nvPr/>
          </p:nvSpPr>
          <p:spPr>
            <a:xfrm>
              <a:off x="6391645" y="945684"/>
              <a:ext cx="2472933" cy="1256384"/>
            </a:xfrm>
            <a:custGeom>
              <a:avLst/>
              <a:gdLst>
                <a:gd name="connsiteX0" fmla="*/ 0 w 2472933"/>
                <a:gd name="connsiteY0" fmla="*/ 58397 h 1256384"/>
                <a:gd name="connsiteX1" fmla="*/ 58397 w 2472933"/>
                <a:gd name="connsiteY1" fmla="*/ 0 h 1256384"/>
                <a:gd name="connsiteX2" fmla="*/ 576748 w 2472933"/>
                <a:gd name="connsiteY2" fmla="*/ 0 h 1256384"/>
                <a:gd name="connsiteX3" fmla="*/ 1189344 w 2472933"/>
                <a:gd name="connsiteY3" fmla="*/ 0 h 1256384"/>
                <a:gd name="connsiteX4" fmla="*/ 1707694 w 2472933"/>
                <a:gd name="connsiteY4" fmla="*/ 0 h 1256384"/>
                <a:gd name="connsiteX5" fmla="*/ 2414536 w 2472933"/>
                <a:gd name="connsiteY5" fmla="*/ 0 h 1256384"/>
                <a:gd name="connsiteX6" fmla="*/ 2472933 w 2472933"/>
                <a:gd name="connsiteY6" fmla="*/ 58397 h 1256384"/>
                <a:gd name="connsiteX7" fmla="*/ 2472933 w 2472933"/>
                <a:gd name="connsiteY7" fmla="*/ 628192 h 1256384"/>
                <a:gd name="connsiteX8" fmla="*/ 2472933 w 2472933"/>
                <a:gd name="connsiteY8" fmla="*/ 1197987 h 1256384"/>
                <a:gd name="connsiteX9" fmla="*/ 2414536 w 2472933"/>
                <a:gd name="connsiteY9" fmla="*/ 1256384 h 1256384"/>
                <a:gd name="connsiteX10" fmla="*/ 1778378 w 2472933"/>
                <a:gd name="connsiteY10" fmla="*/ 1256384 h 1256384"/>
                <a:gd name="connsiteX11" fmla="*/ 1189344 w 2472933"/>
                <a:gd name="connsiteY11" fmla="*/ 1256384 h 1256384"/>
                <a:gd name="connsiteX12" fmla="*/ 58397 w 2472933"/>
                <a:gd name="connsiteY12" fmla="*/ 1256384 h 1256384"/>
                <a:gd name="connsiteX13" fmla="*/ 0 w 2472933"/>
                <a:gd name="connsiteY13" fmla="*/ 1197987 h 1256384"/>
                <a:gd name="connsiteX14" fmla="*/ 0 w 2472933"/>
                <a:gd name="connsiteY14" fmla="*/ 662380 h 1256384"/>
                <a:gd name="connsiteX15" fmla="*/ 0 w 2472933"/>
                <a:gd name="connsiteY15" fmla="*/ 58397 h 12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2933" h="1256384" fill="none" extrusionOk="0">
                  <a:moveTo>
                    <a:pt x="0" y="58397"/>
                  </a:moveTo>
                  <a:cubicBezTo>
                    <a:pt x="-6079" y="25062"/>
                    <a:pt x="33051" y="-350"/>
                    <a:pt x="58397" y="0"/>
                  </a:cubicBezTo>
                  <a:cubicBezTo>
                    <a:pt x="181995" y="-18512"/>
                    <a:pt x="418249" y="-17881"/>
                    <a:pt x="576748" y="0"/>
                  </a:cubicBezTo>
                  <a:cubicBezTo>
                    <a:pt x="735247" y="17881"/>
                    <a:pt x="1063835" y="978"/>
                    <a:pt x="1189344" y="0"/>
                  </a:cubicBezTo>
                  <a:cubicBezTo>
                    <a:pt x="1314853" y="-978"/>
                    <a:pt x="1581066" y="19605"/>
                    <a:pt x="1707694" y="0"/>
                  </a:cubicBezTo>
                  <a:cubicBezTo>
                    <a:pt x="1834322" y="-19605"/>
                    <a:pt x="2272838" y="24695"/>
                    <a:pt x="2414536" y="0"/>
                  </a:cubicBezTo>
                  <a:cubicBezTo>
                    <a:pt x="2449645" y="4568"/>
                    <a:pt x="2475586" y="24475"/>
                    <a:pt x="2472933" y="58397"/>
                  </a:cubicBezTo>
                  <a:cubicBezTo>
                    <a:pt x="2447254" y="256985"/>
                    <a:pt x="2448509" y="385996"/>
                    <a:pt x="2472933" y="628192"/>
                  </a:cubicBezTo>
                  <a:cubicBezTo>
                    <a:pt x="2497357" y="870389"/>
                    <a:pt x="2481712" y="1048951"/>
                    <a:pt x="2472933" y="1197987"/>
                  </a:cubicBezTo>
                  <a:cubicBezTo>
                    <a:pt x="2476142" y="1231450"/>
                    <a:pt x="2453174" y="1256101"/>
                    <a:pt x="2414536" y="1256384"/>
                  </a:cubicBezTo>
                  <a:cubicBezTo>
                    <a:pt x="2168984" y="1276177"/>
                    <a:pt x="1927363" y="1286545"/>
                    <a:pt x="1778378" y="1256384"/>
                  </a:cubicBezTo>
                  <a:cubicBezTo>
                    <a:pt x="1629393" y="1226223"/>
                    <a:pt x="1420597" y="1274550"/>
                    <a:pt x="1189344" y="1256384"/>
                  </a:cubicBezTo>
                  <a:cubicBezTo>
                    <a:pt x="958091" y="1238218"/>
                    <a:pt x="412286" y="1277496"/>
                    <a:pt x="58397" y="1256384"/>
                  </a:cubicBezTo>
                  <a:cubicBezTo>
                    <a:pt x="22941" y="1258838"/>
                    <a:pt x="1756" y="1229692"/>
                    <a:pt x="0" y="1197987"/>
                  </a:cubicBezTo>
                  <a:cubicBezTo>
                    <a:pt x="-3579" y="960598"/>
                    <a:pt x="-20621" y="855126"/>
                    <a:pt x="0" y="662380"/>
                  </a:cubicBezTo>
                  <a:cubicBezTo>
                    <a:pt x="20621" y="469634"/>
                    <a:pt x="12006" y="240153"/>
                    <a:pt x="0" y="58397"/>
                  </a:cubicBezTo>
                  <a:close/>
                </a:path>
                <a:path w="2472933" h="1256384" stroke="0" extrusionOk="0">
                  <a:moveTo>
                    <a:pt x="0" y="58397"/>
                  </a:moveTo>
                  <a:cubicBezTo>
                    <a:pt x="869" y="24418"/>
                    <a:pt x="29710" y="1453"/>
                    <a:pt x="58397" y="0"/>
                  </a:cubicBezTo>
                  <a:cubicBezTo>
                    <a:pt x="242427" y="10372"/>
                    <a:pt x="490433" y="3297"/>
                    <a:pt x="670993" y="0"/>
                  </a:cubicBezTo>
                  <a:cubicBezTo>
                    <a:pt x="851553" y="-3297"/>
                    <a:pt x="985905" y="20376"/>
                    <a:pt x="1236467" y="0"/>
                  </a:cubicBezTo>
                  <a:cubicBezTo>
                    <a:pt x="1487029" y="-20376"/>
                    <a:pt x="1616489" y="2925"/>
                    <a:pt x="1825501" y="0"/>
                  </a:cubicBezTo>
                  <a:cubicBezTo>
                    <a:pt x="2034513" y="-2925"/>
                    <a:pt x="2224942" y="14585"/>
                    <a:pt x="2414536" y="0"/>
                  </a:cubicBezTo>
                  <a:cubicBezTo>
                    <a:pt x="2442532" y="-4628"/>
                    <a:pt x="2477172" y="27968"/>
                    <a:pt x="2472933" y="58397"/>
                  </a:cubicBezTo>
                  <a:cubicBezTo>
                    <a:pt x="2453515" y="202852"/>
                    <a:pt x="2467145" y="376357"/>
                    <a:pt x="2472933" y="639588"/>
                  </a:cubicBezTo>
                  <a:cubicBezTo>
                    <a:pt x="2478721" y="902819"/>
                    <a:pt x="2454010" y="938449"/>
                    <a:pt x="2472933" y="1197987"/>
                  </a:cubicBezTo>
                  <a:cubicBezTo>
                    <a:pt x="2475152" y="1232187"/>
                    <a:pt x="2448606" y="1255770"/>
                    <a:pt x="2414536" y="1256384"/>
                  </a:cubicBezTo>
                  <a:cubicBezTo>
                    <a:pt x="2242130" y="1262934"/>
                    <a:pt x="2083393" y="1231027"/>
                    <a:pt x="1896185" y="1256384"/>
                  </a:cubicBezTo>
                  <a:cubicBezTo>
                    <a:pt x="1708977" y="1281741"/>
                    <a:pt x="1431694" y="1259813"/>
                    <a:pt x="1283589" y="1256384"/>
                  </a:cubicBezTo>
                  <a:cubicBezTo>
                    <a:pt x="1135484" y="1252955"/>
                    <a:pt x="916328" y="1243552"/>
                    <a:pt x="718116" y="1256384"/>
                  </a:cubicBezTo>
                  <a:cubicBezTo>
                    <a:pt x="519904" y="1269216"/>
                    <a:pt x="341005" y="1261689"/>
                    <a:pt x="58397" y="1256384"/>
                  </a:cubicBezTo>
                  <a:cubicBezTo>
                    <a:pt x="28155" y="1256245"/>
                    <a:pt x="-2001" y="1230347"/>
                    <a:pt x="0" y="1197987"/>
                  </a:cubicBezTo>
                  <a:cubicBezTo>
                    <a:pt x="-2292" y="954701"/>
                    <a:pt x="20406" y="787584"/>
                    <a:pt x="0" y="662380"/>
                  </a:cubicBezTo>
                  <a:cubicBezTo>
                    <a:pt x="-20406" y="537176"/>
                    <a:pt x="19161" y="211583"/>
                    <a:pt x="0" y="58397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Conditioning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52D486-936C-46CD-8426-2604BBDE082D}"/>
                </a:ext>
              </a:extLst>
            </p:cNvPr>
            <p:cNvSpPr txBox="1"/>
            <p:nvPr/>
          </p:nvSpPr>
          <p:spPr>
            <a:xfrm>
              <a:off x="6379152" y="1172173"/>
              <a:ext cx="15941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EasyFilter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AdvFilter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EasyResample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Synchronization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0BBACE-EB57-4C43-BAB1-55C5EC23791D}"/>
                </a:ext>
              </a:extLst>
            </p:cNvPr>
            <p:cNvSpPr txBox="1"/>
            <p:nvPr/>
          </p:nvSpPr>
          <p:spPr>
            <a:xfrm>
              <a:off x="7218704" y="1179289"/>
              <a:ext cx="16882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[FIR|IIR]</a:t>
              </a:r>
            </a:p>
            <a:p>
              <a:r>
                <a:rPr lang="en-US" altLang="zh-CN" dirty="0"/>
                <a:t>[</a:t>
              </a:r>
              <a:r>
                <a:rPr lang="en-US" altLang="zh-CN" dirty="0" err="1"/>
                <a:t>FIR|MultiRateFIR</a:t>
              </a:r>
              <a:r>
                <a:rPr lang="en-US" altLang="zh-CN" dirty="0"/>
                <a:t>| </a:t>
              </a:r>
              <a:r>
                <a:rPr lang="en-US" altLang="zh-CN" dirty="0" err="1"/>
                <a:t>CrossCorr|FreqShift</a:t>
              </a:r>
              <a:r>
                <a:rPr lang="en-US" altLang="zh-CN" dirty="0"/>
                <a:t>]</a:t>
              </a:r>
            </a:p>
            <a:p>
              <a:r>
                <a:rPr lang="en-US" altLang="zh-CN" dirty="0"/>
                <a:t>           Const-const</a:t>
              </a:r>
            </a:p>
            <a:p>
              <a:r>
                <a:rPr lang="en-US" altLang="zh-CN" dirty="0"/>
                <a:t>           Multi-Ch </a:t>
              </a:r>
              <a:r>
                <a:rPr lang="en-US" altLang="zh-CN" dirty="0" err="1"/>
                <a:t>tShift</a:t>
              </a:r>
              <a:endParaRPr lang="en-US" altLang="zh-CN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5B55C5-4D5B-49E6-8649-B2B1D11C5EAB}"/>
              </a:ext>
            </a:extLst>
          </p:cNvPr>
          <p:cNvGrpSpPr/>
          <p:nvPr/>
        </p:nvGrpSpPr>
        <p:grpSpPr>
          <a:xfrm>
            <a:off x="6361352" y="2270872"/>
            <a:ext cx="2485426" cy="1275226"/>
            <a:chOff x="6379152" y="2300060"/>
            <a:chExt cx="2485426" cy="12752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DD20FDB-5A7E-4604-A97C-D6B53DC1EE94}"/>
                </a:ext>
              </a:extLst>
            </p:cNvPr>
            <p:cNvSpPr/>
            <p:nvPr/>
          </p:nvSpPr>
          <p:spPr>
            <a:xfrm>
              <a:off x="6394110" y="2300060"/>
              <a:ext cx="2470468" cy="1275226"/>
            </a:xfrm>
            <a:custGeom>
              <a:avLst/>
              <a:gdLst>
                <a:gd name="connsiteX0" fmla="*/ 0 w 2470468"/>
                <a:gd name="connsiteY0" fmla="*/ 59273 h 1275226"/>
                <a:gd name="connsiteX1" fmla="*/ 59273 w 2470468"/>
                <a:gd name="connsiteY1" fmla="*/ 0 h 1275226"/>
                <a:gd name="connsiteX2" fmla="*/ 576696 w 2470468"/>
                <a:gd name="connsiteY2" fmla="*/ 0 h 1275226"/>
                <a:gd name="connsiteX3" fmla="*/ 1188196 w 2470468"/>
                <a:gd name="connsiteY3" fmla="*/ 0 h 1275226"/>
                <a:gd name="connsiteX4" fmla="*/ 1705618 w 2470468"/>
                <a:gd name="connsiteY4" fmla="*/ 0 h 1275226"/>
                <a:gd name="connsiteX5" fmla="*/ 2411195 w 2470468"/>
                <a:gd name="connsiteY5" fmla="*/ 0 h 1275226"/>
                <a:gd name="connsiteX6" fmla="*/ 2470468 w 2470468"/>
                <a:gd name="connsiteY6" fmla="*/ 59273 h 1275226"/>
                <a:gd name="connsiteX7" fmla="*/ 2470468 w 2470468"/>
                <a:gd name="connsiteY7" fmla="*/ 637613 h 1275226"/>
                <a:gd name="connsiteX8" fmla="*/ 2470468 w 2470468"/>
                <a:gd name="connsiteY8" fmla="*/ 1215953 h 1275226"/>
                <a:gd name="connsiteX9" fmla="*/ 2411195 w 2470468"/>
                <a:gd name="connsiteY9" fmla="*/ 1275226 h 1275226"/>
                <a:gd name="connsiteX10" fmla="*/ 1776176 w 2470468"/>
                <a:gd name="connsiteY10" fmla="*/ 1275226 h 1275226"/>
                <a:gd name="connsiteX11" fmla="*/ 1188196 w 2470468"/>
                <a:gd name="connsiteY11" fmla="*/ 1275226 h 1275226"/>
                <a:gd name="connsiteX12" fmla="*/ 59273 w 2470468"/>
                <a:gd name="connsiteY12" fmla="*/ 1275226 h 1275226"/>
                <a:gd name="connsiteX13" fmla="*/ 0 w 2470468"/>
                <a:gd name="connsiteY13" fmla="*/ 1215953 h 1275226"/>
                <a:gd name="connsiteX14" fmla="*/ 0 w 2470468"/>
                <a:gd name="connsiteY14" fmla="*/ 672313 h 1275226"/>
                <a:gd name="connsiteX15" fmla="*/ 0 w 2470468"/>
                <a:gd name="connsiteY15" fmla="*/ 59273 h 127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0468" h="1275226" fill="none" extrusionOk="0">
                  <a:moveTo>
                    <a:pt x="0" y="59273"/>
                  </a:moveTo>
                  <a:cubicBezTo>
                    <a:pt x="-3966" y="25830"/>
                    <a:pt x="33855" y="-371"/>
                    <a:pt x="59273" y="0"/>
                  </a:cubicBezTo>
                  <a:cubicBezTo>
                    <a:pt x="240672" y="10262"/>
                    <a:pt x="326948" y="17080"/>
                    <a:pt x="576696" y="0"/>
                  </a:cubicBezTo>
                  <a:cubicBezTo>
                    <a:pt x="826444" y="-17080"/>
                    <a:pt x="978889" y="-12308"/>
                    <a:pt x="1188196" y="0"/>
                  </a:cubicBezTo>
                  <a:cubicBezTo>
                    <a:pt x="1397503" y="12308"/>
                    <a:pt x="1540525" y="7485"/>
                    <a:pt x="1705618" y="0"/>
                  </a:cubicBezTo>
                  <a:cubicBezTo>
                    <a:pt x="1870711" y="-7485"/>
                    <a:pt x="2181373" y="33289"/>
                    <a:pt x="2411195" y="0"/>
                  </a:cubicBezTo>
                  <a:cubicBezTo>
                    <a:pt x="2447551" y="5790"/>
                    <a:pt x="2471328" y="25996"/>
                    <a:pt x="2470468" y="59273"/>
                  </a:cubicBezTo>
                  <a:cubicBezTo>
                    <a:pt x="2460496" y="268593"/>
                    <a:pt x="2468889" y="371359"/>
                    <a:pt x="2470468" y="637613"/>
                  </a:cubicBezTo>
                  <a:cubicBezTo>
                    <a:pt x="2472047" y="903867"/>
                    <a:pt x="2466025" y="1025984"/>
                    <a:pt x="2470468" y="1215953"/>
                  </a:cubicBezTo>
                  <a:cubicBezTo>
                    <a:pt x="2474743" y="1250303"/>
                    <a:pt x="2449343" y="1274987"/>
                    <a:pt x="2411195" y="1275226"/>
                  </a:cubicBezTo>
                  <a:cubicBezTo>
                    <a:pt x="2202198" y="1283364"/>
                    <a:pt x="1954048" y="1243849"/>
                    <a:pt x="1776176" y="1275226"/>
                  </a:cubicBezTo>
                  <a:cubicBezTo>
                    <a:pt x="1598304" y="1306603"/>
                    <a:pt x="1347846" y="1299838"/>
                    <a:pt x="1188196" y="1275226"/>
                  </a:cubicBezTo>
                  <a:cubicBezTo>
                    <a:pt x="1028546" y="1250614"/>
                    <a:pt x="561624" y="1319049"/>
                    <a:pt x="59273" y="1275226"/>
                  </a:cubicBezTo>
                  <a:cubicBezTo>
                    <a:pt x="25295" y="1276177"/>
                    <a:pt x="6657" y="1246614"/>
                    <a:pt x="0" y="1215953"/>
                  </a:cubicBezTo>
                  <a:cubicBezTo>
                    <a:pt x="-6070" y="1075160"/>
                    <a:pt x="10519" y="859541"/>
                    <a:pt x="0" y="672313"/>
                  </a:cubicBezTo>
                  <a:cubicBezTo>
                    <a:pt x="-10519" y="485085"/>
                    <a:pt x="-13320" y="186151"/>
                    <a:pt x="0" y="59273"/>
                  </a:cubicBezTo>
                  <a:close/>
                </a:path>
                <a:path w="2470468" h="1275226" stroke="0" extrusionOk="0">
                  <a:moveTo>
                    <a:pt x="0" y="59273"/>
                  </a:moveTo>
                  <a:cubicBezTo>
                    <a:pt x="940" y="24670"/>
                    <a:pt x="31779" y="2137"/>
                    <a:pt x="59273" y="0"/>
                  </a:cubicBezTo>
                  <a:cubicBezTo>
                    <a:pt x="257030" y="28382"/>
                    <a:pt x="535305" y="17046"/>
                    <a:pt x="670773" y="0"/>
                  </a:cubicBezTo>
                  <a:cubicBezTo>
                    <a:pt x="806241" y="-17046"/>
                    <a:pt x="1109899" y="6245"/>
                    <a:pt x="1235234" y="0"/>
                  </a:cubicBezTo>
                  <a:cubicBezTo>
                    <a:pt x="1360569" y="-6245"/>
                    <a:pt x="1614795" y="-4167"/>
                    <a:pt x="1823215" y="0"/>
                  </a:cubicBezTo>
                  <a:cubicBezTo>
                    <a:pt x="2031635" y="4167"/>
                    <a:pt x="2120759" y="-1413"/>
                    <a:pt x="2411195" y="0"/>
                  </a:cubicBezTo>
                  <a:cubicBezTo>
                    <a:pt x="2438625" y="-5771"/>
                    <a:pt x="2476819" y="29268"/>
                    <a:pt x="2470468" y="59273"/>
                  </a:cubicBezTo>
                  <a:cubicBezTo>
                    <a:pt x="2482773" y="254316"/>
                    <a:pt x="2449591" y="358574"/>
                    <a:pt x="2470468" y="649180"/>
                  </a:cubicBezTo>
                  <a:cubicBezTo>
                    <a:pt x="2491345" y="939786"/>
                    <a:pt x="2454187" y="1034959"/>
                    <a:pt x="2470468" y="1215953"/>
                  </a:cubicBezTo>
                  <a:cubicBezTo>
                    <a:pt x="2476445" y="1253935"/>
                    <a:pt x="2450317" y="1273069"/>
                    <a:pt x="2411195" y="1275226"/>
                  </a:cubicBezTo>
                  <a:cubicBezTo>
                    <a:pt x="2273059" y="1259748"/>
                    <a:pt x="2037086" y="1298690"/>
                    <a:pt x="1893772" y="1275226"/>
                  </a:cubicBezTo>
                  <a:cubicBezTo>
                    <a:pt x="1750458" y="1251762"/>
                    <a:pt x="1488567" y="1289208"/>
                    <a:pt x="1282272" y="1275226"/>
                  </a:cubicBezTo>
                  <a:cubicBezTo>
                    <a:pt x="1075977" y="1261244"/>
                    <a:pt x="953551" y="1265930"/>
                    <a:pt x="717811" y="1275226"/>
                  </a:cubicBezTo>
                  <a:cubicBezTo>
                    <a:pt x="482071" y="1284522"/>
                    <a:pt x="313613" y="1253159"/>
                    <a:pt x="59273" y="1275226"/>
                  </a:cubicBezTo>
                  <a:cubicBezTo>
                    <a:pt x="29732" y="1275004"/>
                    <a:pt x="-2694" y="1248834"/>
                    <a:pt x="0" y="1215953"/>
                  </a:cubicBezTo>
                  <a:cubicBezTo>
                    <a:pt x="-23869" y="1071360"/>
                    <a:pt x="-3669" y="852616"/>
                    <a:pt x="0" y="672313"/>
                  </a:cubicBezTo>
                  <a:cubicBezTo>
                    <a:pt x="3669" y="492010"/>
                    <a:pt x="1555" y="313441"/>
                    <a:pt x="0" y="59273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Generation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2DFD5D-5857-4569-A92C-9B770D424CBF}"/>
                </a:ext>
              </a:extLst>
            </p:cNvPr>
            <p:cNvSpPr txBox="1"/>
            <p:nvPr/>
          </p:nvSpPr>
          <p:spPr>
            <a:xfrm>
              <a:off x="6379152" y="2551475"/>
              <a:ext cx="15941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Static</a:t>
              </a: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Generator</a:t>
              </a: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Noise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9365A6-ADFE-4815-96EB-5839A09136E7}"/>
                </a:ext>
              </a:extLst>
            </p:cNvPr>
            <p:cNvSpPr txBox="1"/>
            <p:nvPr/>
          </p:nvSpPr>
          <p:spPr>
            <a:xfrm>
              <a:off x="6885471" y="2543327"/>
              <a:ext cx="18950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[Square |Triangle |Sawtooth |Sin |Noise]</a:t>
              </a:r>
            </a:p>
            <a:p>
              <a:r>
                <a:rPr lang="en-US" altLang="zh-CN" dirty="0"/>
                <a:t>         +</a:t>
              </a:r>
              <a:r>
                <a:rPr lang="en-US" altLang="zh-CN" dirty="0" err="1"/>
                <a:t>Sinc</a:t>
              </a:r>
              <a:endParaRPr lang="en-US" altLang="zh-CN" dirty="0"/>
            </a:p>
            <a:p>
              <a:r>
                <a:rPr lang="en-US" altLang="zh-CN" dirty="0"/>
                <a:t> +White/</a:t>
              </a:r>
              <a:r>
                <a:rPr lang="en-US" altLang="zh-CN" dirty="0" err="1"/>
                <a:t>GaussianNoise</a:t>
              </a:r>
              <a:endParaRPr lang="en-US" altLang="zh-CN" dirty="0"/>
            </a:p>
            <a:p>
              <a:r>
                <a:rPr lang="en-US" altLang="zh-CN" dirty="0"/>
                <a:t>White/</a:t>
              </a:r>
              <a:r>
                <a:rPr lang="en-US" altLang="zh-CN" dirty="0" err="1"/>
                <a:t>GaussianNoise</a:t>
              </a:r>
              <a:endParaRPr lang="en-US" altLang="zh-C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D341C03-478F-4556-907F-91270B9CE540}"/>
              </a:ext>
            </a:extLst>
          </p:cNvPr>
          <p:cNvGrpSpPr/>
          <p:nvPr/>
        </p:nvGrpSpPr>
        <p:grpSpPr>
          <a:xfrm>
            <a:off x="6367489" y="3632235"/>
            <a:ext cx="2345162" cy="1242697"/>
            <a:chOff x="6390197" y="3682374"/>
            <a:chExt cx="2345162" cy="12426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41750B7-B369-43A0-8492-1C59D420911C}"/>
                </a:ext>
              </a:extLst>
            </p:cNvPr>
            <p:cNvSpPr/>
            <p:nvPr/>
          </p:nvSpPr>
          <p:spPr>
            <a:xfrm>
              <a:off x="6400868" y="3682374"/>
              <a:ext cx="2334491" cy="1184564"/>
            </a:xfrm>
            <a:custGeom>
              <a:avLst/>
              <a:gdLst>
                <a:gd name="connsiteX0" fmla="*/ 0 w 2334491"/>
                <a:gd name="connsiteY0" fmla="*/ 55059 h 1184564"/>
                <a:gd name="connsiteX1" fmla="*/ 55059 w 2334491"/>
                <a:gd name="connsiteY1" fmla="*/ 0 h 1184564"/>
                <a:gd name="connsiteX2" fmla="*/ 544421 w 2334491"/>
                <a:gd name="connsiteY2" fmla="*/ 0 h 1184564"/>
                <a:gd name="connsiteX3" fmla="*/ 1122758 w 2334491"/>
                <a:gd name="connsiteY3" fmla="*/ 0 h 1184564"/>
                <a:gd name="connsiteX4" fmla="*/ 1612120 w 2334491"/>
                <a:gd name="connsiteY4" fmla="*/ 0 h 1184564"/>
                <a:gd name="connsiteX5" fmla="*/ 2279432 w 2334491"/>
                <a:gd name="connsiteY5" fmla="*/ 0 h 1184564"/>
                <a:gd name="connsiteX6" fmla="*/ 2334491 w 2334491"/>
                <a:gd name="connsiteY6" fmla="*/ 55059 h 1184564"/>
                <a:gd name="connsiteX7" fmla="*/ 2334491 w 2334491"/>
                <a:gd name="connsiteY7" fmla="*/ 592282 h 1184564"/>
                <a:gd name="connsiteX8" fmla="*/ 2334491 w 2334491"/>
                <a:gd name="connsiteY8" fmla="*/ 1129505 h 1184564"/>
                <a:gd name="connsiteX9" fmla="*/ 2279432 w 2334491"/>
                <a:gd name="connsiteY9" fmla="*/ 1184564 h 1184564"/>
                <a:gd name="connsiteX10" fmla="*/ 1678851 w 2334491"/>
                <a:gd name="connsiteY10" fmla="*/ 1184564 h 1184564"/>
                <a:gd name="connsiteX11" fmla="*/ 1122758 w 2334491"/>
                <a:gd name="connsiteY11" fmla="*/ 1184564 h 1184564"/>
                <a:gd name="connsiteX12" fmla="*/ 55059 w 2334491"/>
                <a:gd name="connsiteY12" fmla="*/ 1184564 h 1184564"/>
                <a:gd name="connsiteX13" fmla="*/ 0 w 2334491"/>
                <a:gd name="connsiteY13" fmla="*/ 1129505 h 1184564"/>
                <a:gd name="connsiteX14" fmla="*/ 0 w 2334491"/>
                <a:gd name="connsiteY14" fmla="*/ 624515 h 1184564"/>
                <a:gd name="connsiteX15" fmla="*/ 0 w 2334491"/>
                <a:gd name="connsiteY15" fmla="*/ 55059 h 118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4491" h="1184564" fill="none" extrusionOk="0">
                  <a:moveTo>
                    <a:pt x="0" y="55059"/>
                  </a:moveTo>
                  <a:cubicBezTo>
                    <a:pt x="-4083" y="23923"/>
                    <a:pt x="31186" y="-332"/>
                    <a:pt x="55059" y="0"/>
                  </a:cubicBezTo>
                  <a:cubicBezTo>
                    <a:pt x="265689" y="16739"/>
                    <a:pt x="324746" y="4801"/>
                    <a:pt x="544421" y="0"/>
                  </a:cubicBezTo>
                  <a:cubicBezTo>
                    <a:pt x="764096" y="-4801"/>
                    <a:pt x="877138" y="8012"/>
                    <a:pt x="1122758" y="0"/>
                  </a:cubicBezTo>
                  <a:cubicBezTo>
                    <a:pt x="1368378" y="-8012"/>
                    <a:pt x="1419231" y="-4009"/>
                    <a:pt x="1612120" y="0"/>
                  </a:cubicBezTo>
                  <a:cubicBezTo>
                    <a:pt x="1805009" y="4009"/>
                    <a:pt x="2133791" y="-15609"/>
                    <a:pt x="2279432" y="0"/>
                  </a:cubicBezTo>
                  <a:cubicBezTo>
                    <a:pt x="2312059" y="3548"/>
                    <a:pt x="2340603" y="20804"/>
                    <a:pt x="2334491" y="55059"/>
                  </a:cubicBezTo>
                  <a:cubicBezTo>
                    <a:pt x="2351639" y="208569"/>
                    <a:pt x="2355560" y="451185"/>
                    <a:pt x="2334491" y="592282"/>
                  </a:cubicBezTo>
                  <a:cubicBezTo>
                    <a:pt x="2313422" y="733379"/>
                    <a:pt x="2353062" y="965423"/>
                    <a:pt x="2334491" y="1129505"/>
                  </a:cubicBezTo>
                  <a:cubicBezTo>
                    <a:pt x="2339090" y="1161649"/>
                    <a:pt x="2316467" y="1184271"/>
                    <a:pt x="2279432" y="1184564"/>
                  </a:cubicBezTo>
                  <a:cubicBezTo>
                    <a:pt x="2127612" y="1154749"/>
                    <a:pt x="1881251" y="1209375"/>
                    <a:pt x="1678851" y="1184564"/>
                  </a:cubicBezTo>
                  <a:cubicBezTo>
                    <a:pt x="1476451" y="1159753"/>
                    <a:pt x="1307993" y="1181824"/>
                    <a:pt x="1122758" y="1184564"/>
                  </a:cubicBezTo>
                  <a:cubicBezTo>
                    <a:pt x="937523" y="1187304"/>
                    <a:pt x="288845" y="1200117"/>
                    <a:pt x="55059" y="1184564"/>
                  </a:cubicBezTo>
                  <a:cubicBezTo>
                    <a:pt x="19125" y="1188796"/>
                    <a:pt x="3173" y="1158924"/>
                    <a:pt x="0" y="1129505"/>
                  </a:cubicBezTo>
                  <a:cubicBezTo>
                    <a:pt x="2395" y="884176"/>
                    <a:pt x="23783" y="731906"/>
                    <a:pt x="0" y="624515"/>
                  </a:cubicBezTo>
                  <a:cubicBezTo>
                    <a:pt x="-23783" y="517124"/>
                    <a:pt x="-25926" y="212616"/>
                    <a:pt x="0" y="55059"/>
                  </a:cubicBezTo>
                  <a:close/>
                </a:path>
                <a:path w="2334491" h="1184564" stroke="0" extrusionOk="0">
                  <a:moveTo>
                    <a:pt x="0" y="55059"/>
                  </a:moveTo>
                  <a:cubicBezTo>
                    <a:pt x="496" y="23665"/>
                    <a:pt x="28777" y="1682"/>
                    <a:pt x="55059" y="0"/>
                  </a:cubicBezTo>
                  <a:cubicBezTo>
                    <a:pt x="184910" y="27857"/>
                    <a:pt x="346839" y="9119"/>
                    <a:pt x="633396" y="0"/>
                  </a:cubicBezTo>
                  <a:cubicBezTo>
                    <a:pt x="919953" y="-9119"/>
                    <a:pt x="1033562" y="16405"/>
                    <a:pt x="1167246" y="0"/>
                  </a:cubicBezTo>
                  <a:cubicBezTo>
                    <a:pt x="1300930" y="-16405"/>
                    <a:pt x="1455593" y="11925"/>
                    <a:pt x="1723339" y="0"/>
                  </a:cubicBezTo>
                  <a:cubicBezTo>
                    <a:pt x="1991085" y="-11925"/>
                    <a:pt x="2151111" y="-25990"/>
                    <a:pt x="2279432" y="0"/>
                  </a:cubicBezTo>
                  <a:cubicBezTo>
                    <a:pt x="2305938" y="-4243"/>
                    <a:pt x="2335816" y="25221"/>
                    <a:pt x="2334491" y="55059"/>
                  </a:cubicBezTo>
                  <a:cubicBezTo>
                    <a:pt x="2360466" y="234012"/>
                    <a:pt x="2323246" y="462495"/>
                    <a:pt x="2334491" y="603026"/>
                  </a:cubicBezTo>
                  <a:cubicBezTo>
                    <a:pt x="2345736" y="743557"/>
                    <a:pt x="2331213" y="988795"/>
                    <a:pt x="2334491" y="1129505"/>
                  </a:cubicBezTo>
                  <a:cubicBezTo>
                    <a:pt x="2335629" y="1160911"/>
                    <a:pt x="2311889" y="1183872"/>
                    <a:pt x="2279432" y="1184564"/>
                  </a:cubicBezTo>
                  <a:cubicBezTo>
                    <a:pt x="2119791" y="1201084"/>
                    <a:pt x="1923182" y="1206159"/>
                    <a:pt x="1790070" y="1184564"/>
                  </a:cubicBezTo>
                  <a:cubicBezTo>
                    <a:pt x="1656958" y="1162969"/>
                    <a:pt x="1415268" y="1156286"/>
                    <a:pt x="1211733" y="1184564"/>
                  </a:cubicBezTo>
                  <a:cubicBezTo>
                    <a:pt x="1008198" y="1212842"/>
                    <a:pt x="928576" y="1193301"/>
                    <a:pt x="677883" y="1184564"/>
                  </a:cubicBezTo>
                  <a:cubicBezTo>
                    <a:pt x="427190" y="1175828"/>
                    <a:pt x="263785" y="1192358"/>
                    <a:pt x="55059" y="1184564"/>
                  </a:cubicBezTo>
                  <a:cubicBezTo>
                    <a:pt x="27930" y="1184337"/>
                    <a:pt x="-4074" y="1160132"/>
                    <a:pt x="0" y="1129505"/>
                  </a:cubicBezTo>
                  <a:cubicBezTo>
                    <a:pt x="-117" y="987581"/>
                    <a:pt x="20118" y="793285"/>
                    <a:pt x="0" y="624515"/>
                  </a:cubicBezTo>
                  <a:cubicBezTo>
                    <a:pt x="-20118" y="455745"/>
                    <a:pt x="23406" y="262304"/>
                    <a:pt x="0" y="55059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Measurements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0558BE-131C-4975-BA2F-4FD18949B82C}"/>
                </a:ext>
              </a:extLst>
            </p:cNvPr>
            <p:cNvSpPr txBox="1"/>
            <p:nvPr/>
          </p:nvSpPr>
          <p:spPr>
            <a:xfrm>
              <a:off x="6390197" y="3909408"/>
              <a:ext cx="23344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Freq Response Function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Harmonic Analysis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Phase Measurement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Square-wave Measurement</a:t>
              </a: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Third Octave Analysis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B1B768-25BC-435E-A5A9-DA1E4D653373}"/>
              </a:ext>
            </a:extLst>
          </p:cNvPr>
          <p:cNvGrpSpPr/>
          <p:nvPr/>
        </p:nvGrpSpPr>
        <p:grpSpPr>
          <a:xfrm>
            <a:off x="6367489" y="4961068"/>
            <a:ext cx="2367075" cy="1431122"/>
            <a:chOff x="6379152" y="4961068"/>
            <a:chExt cx="2367075" cy="14311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77CCC74-327D-4A8D-87DD-63695BC0EBB7}"/>
                </a:ext>
              </a:extLst>
            </p:cNvPr>
            <p:cNvSpPr/>
            <p:nvPr/>
          </p:nvSpPr>
          <p:spPr>
            <a:xfrm>
              <a:off x="6390197" y="4961068"/>
              <a:ext cx="2334491" cy="1422495"/>
            </a:xfrm>
            <a:custGeom>
              <a:avLst/>
              <a:gdLst>
                <a:gd name="connsiteX0" fmla="*/ 0 w 2334491"/>
                <a:gd name="connsiteY0" fmla="*/ 66118 h 1422495"/>
                <a:gd name="connsiteX1" fmla="*/ 66118 w 2334491"/>
                <a:gd name="connsiteY1" fmla="*/ 0 h 1422495"/>
                <a:gd name="connsiteX2" fmla="*/ 550614 w 2334491"/>
                <a:gd name="connsiteY2" fmla="*/ 0 h 1422495"/>
                <a:gd name="connsiteX3" fmla="*/ 1123200 w 2334491"/>
                <a:gd name="connsiteY3" fmla="*/ 0 h 1422495"/>
                <a:gd name="connsiteX4" fmla="*/ 1607696 w 2334491"/>
                <a:gd name="connsiteY4" fmla="*/ 0 h 1422495"/>
                <a:gd name="connsiteX5" fmla="*/ 2268373 w 2334491"/>
                <a:gd name="connsiteY5" fmla="*/ 0 h 1422495"/>
                <a:gd name="connsiteX6" fmla="*/ 2334491 w 2334491"/>
                <a:gd name="connsiteY6" fmla="*/ 66118 h 1422495"/>
                <a:gd name="connsiteX7" fmla="*/ 2334491 w 2334491"/>
                <a:gd name="connsiteY7" fmla="*/ 711248 h 1422495"/>
                <a:gd name="connsiteX8" fmla="*/ 2334491 w 2334491"/>
                <a:gd name="connsiteY8" fmla="*/ 1356377 h 1422495"/>
                <a:gd name="connsiteX9" fmla="*/ 2268373 w 2334491"/>
                <a:gd name="connsiteY9" fmla="*/ 1422495 h 1422495"/>
                <a:gd name="connsiteX10" fmla="*/ 1673764 w 2334491"/>
                <a:gd name="connsiteY10" fmla="*/ 1422495 h 1422495"/>
                <a:gd name="connsiteX11" fmla="*/ 1123200 w 2334491"/>
                <a:gd name="connsiteY11" fmla="*/ 1422495 h 1422495"/>
                <a:gd name="connsiteX12" fmla="*/ 66118 w 2334491"/>
                <a:gd name="connsiteY12" fmla="*/ 1422495 h 1422495"/>
                <a:gd name="connsiteX13" fmla="*/ 0 w 2334491"/>
                <a:gd name="connsiteY13" fmla="*/ 1356377 h 1422495"/>
                <a:gd name="connsiteX14" fmla="*/ 0 w 2334491"/>
                <a:gd name="connsiteY14" fmla="*/ 749955 h 1422495"/>
                <a:gd name="connsiteX15" fmla="*/ 0 w 2334491"/>
                <a:gd name="connsiteY15" fmla="*/ 66118 h 142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4491" h="1422495" fill="none" extrusionOk="0">
                  <a:moveTo>
                    <a:pt x="0" y="66118"/>
                  </a:moveTo>
                  <a:cubicBezTo>
                    <a:pt x="-8802" y="28033"/>
                    <a:pt x="34283" y="-237"/>
                    <a:pt x="66118" y="0"/>
                  </a:cubicBezTo>
                  <a:cubicBezTo>
                    <a:pt x="206822" y="8068"/>
                    <a:pt x="358885" y="-10382"/>
                    <a:pt x="550614" y="0"/>
                  </a:cubicBezTo>
                  <a:cubicBezTo>
                    <a:pt x="742343" y="10382"/>
                    <a:pt x="840161" y="22609"/>
                    <a:pt x="1123200" y="0"/>
                  </a:cubicBezTo>
                  <a:cubicBezTo>
                    <a:pt x="1406239" y="-22609"/>
                    <a:pt x="1379359" y="-4016"/>
                    <a:pt x="1607696" y="0"/>
                  </a:cubicBezTo>
                  <a:cubicBezTo>
                    <a:pt x="1836033" y="4016"/>
                    <a:pt x="1989942" y="-24708"/>
                    <a:pt x="2268373" y="0"/>
                  </a:cubicBezTo>
                  <a:cubicBezTo>
                    <a:pt x="2307105" y="3543"/>
                    <a:pt x="2336170" y="28545"/>
                    <a:pt x="2334491" y="66118"/>
                  </a:cubicBezTo>
                  <a:cubicBezTo>
                    <a:pt x="2335672" y="248689"/>
                    <a:pt x="2363316" y="556672"/>
                    <a:pt x="2334491" y="711248"/>
                  </a:cubicBezTo>
                  <a:cubicBezTo>
                    <a:pt x="2305667" y="865824"/>
                    <a:pt x="2319554" y="1130945"/>
                    <a:pt x="2334491" y="1356377"/>
                  </a:cubicBezTo>
                  <a:cubicBezTo>
                    <a:pt x="2336623" y="1393698"/>
                    <a:pt x="2308277" y="1422345"/>
                    <a:pt x="2268373" y="1422495"/>
                  </a:cubicBezTo>
                  <a:cubicBezTo>
                    <a:pt x="1985419" y="1447031"/>
                    <a:pt x="1832160" y="1405641"/>
                    <a:pt x="1673764" y="1422495"/>
                  </a:cubicBezTo>
                  <a:cubicBezTo>
                    <a:pt x="1515368" y="1439349"/>
                    <a:pt x="1357444" y="1395234"/>
                    <a:pt x="1123200" y="1422495"/>
                  </a:cubicBezTo>
                  <a:cubicBezTo>
                    <a:pt x="888956" y="1449756"/>
                    <a:pt x="297694" y="1391189"/>
                    <a:pt x="66118" y="1422495"/>
                  </a:cubicBezTo>
                  <a:cubicBezTo>
                    <a:pt x="25703" y="1425481"/>
                    <a:pt x="3719" y="1391734"/>
                    <a:pt x="0" y="1356377"/>
                  </a:cubicBezTo>
                  <a:cubicBezTo>
                    <a:pt x="-15604" y="1164911"/>
                    <a:pt x="-24683" y="1018827"/>
                    <a:pt x="0" y="749955"/>
                  </a:cubicBezTo>
                  <a:cubicBezTo>
                    <a:pt x="24683" y="481083"/>
                    <a:pt x="2837" y="373201"/>
                    <a:pt x="0" y="66118"/>
                  </a:cubicBezTo>
                  <a:close/>
                </a:path>
                <a:path w="2334491" h="1422495" stroke="0" extrusionOk="0">
                  <a:moveTo>
                    <a:pt x="0" y="66118"/>
                  </a:moveTo>
                  <a:cubicBezTo>
                    <a:pt x="968" y="27679"/>
                    <a:pt x="37797" y="3340"/>
                    <a:pt x="66118" y="0"/>
                  </a:cubicBezTo>
                  <a:cubicBezTo>
                    <a:pt x="351806" y="9929"/>
                    <a:pt x="500030" y="17536"/>
                    <a:pt x="638704" y="0"/>
                  </a:cubicBezTo>
                  <a:cubicBezTo>
                    <a:pt x="777378" y="-17536"/>
                    <a:pt x="961764" y="8404"/>
                    <a:pt x="1167246" y="0"/>
                  </a:cubicBezTo>
                  <a:cubicBezTo>
                    <a:pt x="1372728" y="-8404"/>
                    <a:pt x="1588749" y="3955"/>
                    <a:pt x="1717809" y="0"/>
                  </a:cubicBezTo>
                  <a:cubicBezTo>
                    <a:pt x="1846869" y="-3955"/>
                    <a:pt x="2051280" y="-819"/>
                    <a:pt x="2268373" y="0"/>
                  </a:cubicBezTo>
                  <a:cubicBezTo>
                    <a:pt x="2304169" y="-783"/>
                    <a:pt x="2336815" y="30602"/>
                    <a:pt x="2334491" y="66118"/>
                  </a:cubicBezTo>
                  <a:cubicBezTo>
                    <a:pt x="2312589" y="355570"/>
                    <a:pt x="2315725" y="555355"/>
                    <a:pt x="2334491" y="724150"/>
                  </a:cubicBezTo>
                  <a:cubicBezTo>
                    <a:pt x="2353257" y="892945"/>
                    <a:pt x="2323125" y="1093709"/>
                    <a:pt x="2334491" y="1356377"/>
                  </a:cubicBezTo>
                  <a:cubicBezTo>
                    <a:pt x="2341291" y="1398861"/>
                    <a:pt x="2309088" y="1421077"/>
                    <a:pt x="2268373" y="1422495"/>
                  </a:cubicBezTo>
                  <a:cubicBezTo>
                    <a:pt x="2125073" y="1446613"/>
                    <a:pt x="2021621" y="1430310"/>
                    <a:pt x="1783877" y="1422495"/>
                  </a:cubicBezTo>
                  <a:cubicBezTo>
                    <a:pt x="1546133" y="1414680"/>
                    <a:pt x="1475897" y="1418258"/>
                    <a:pt x="1211291" y="1422495"/>
                  </a:cubicBezTo>
                  <a:cubicBezTo>
                    <a:pt x="946685" y="1426732"/>
                    <a:pt x="930086" y="1422536"/>
                    <a:pt x="682749" y="1422495"/>
                  </a:cubicBezTo>
                  <a:cubicBezTo>
                    <a:pt x="435412" y="1422454"/>
                    <a:pt x="197796" y="1448468"/>
                    <a:pt x="66118" y="1422495"/>
                  </a:cubicBezTo>
                  <a:cubicBezTo>
                    <a:pt x="37503" y="1421947"/>
                    <a:pt x="-1103" y="1392952"/>
                    <a:pt x="0" y="1356377"/>
                  </a:cubicBezTo>
                  <a:cubicBezTo>
                    <a:pt x="-26045" y="1075603"/>
                    <a:pt x="25220" y="966988"/>
                    <a:pt x="0" y="749955"/>
                  </a:cubicBezTo>
                  <a:cubicBezTo>
                    <a:pt x="-25220" y="532922"/>
                    <a:pt x="20545" y="380914"/>
                    <a:pt x="0" y="66118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Spectrum Analysis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6ED6C2-52D1-4117-9A31-762CAD74E192}"/>
                </a:ext>
              </a:extLst>
            </p:cNvPr>
            <p:cNvSpPr txBox="1"/>
            <p:nvPr/>
          </p:nvSpPr>
          <p:spPr>
            <a:xfrm>
              <a:off x="6379152" y="5182290"/>
              <a:ext cx="2334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General</a:t>
              </a: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RFSASpectrum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5C96D0-340B-4308-B4C8-EFC66554B876}"/>
                </a:ext>
              </a:extLst>
            </p:cNvPr>
            <p:cNvSpPr txBox="1"/>
            <p:nvPr/>
          </p:nvSpPr>
          <p:spPr>
            <a:xfrm>
              <a:off x="7058005" y="5191861"/>
              <a:ext cx="16882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</a:t>
              </a:r>
              <a:r>
                <a:rPr lang="en-US" altLang="zh-CN" dirty="0" err="1"/>
                <a:t>Real|Cx</a:t>
              </a:r>
              <a:r>
                <a:rPr lang="en-US" altLang="zh-CN" dirty="0"/>
                <a:t>][Averaging]</a:t>
              </a:r>
            </a:p>
            <a:p>
              <a:r>
                <a:rPr lang="en-US" altLang="zh-CN" dirty="0"/>
                <a:t>[</a:t>
              </a:r>
              <a:r>
                <a:rPr lang="en-US" altLang="zh-CN" dirty="0" err="1"/>
                <a:t>Peak|PIB</a:t>
              </a:r>
              <a:r>
                <a:rPr lang="en-US" altLang="zh-CN" dirty="0"/>
                <a:t>][EU]</a:t>
              </a:r>
            </a:p>
            <a:p>
              <a:endParaRPr lang="en-US" altLang="zh-CN" dirty="0"/>
            </a:p>
            <a:p>
              <a:r>
                <a:rPr lang="en-US" altLang="zh-CN" dirty="0"/>
                <a:t>[Cx32|Cx][Averaging]</a:t>
              </a:r>
            </a:p>
            <a:p>
              <a:r>
                <a:rPr lang="en-US" altLang="zh-CN" dirty="0"/>
                <a:t>[</a:t>
              </a:r>
              <a:r>
                <a:rPr lang="en-US" altLang="zh-CN" dirty="0" err="1"/>
                <a:t>Peak|PIB|OBW</a:t>
              </a:r>
              <a:r>
                <a:rPr lang="en-US" altLang="zh-CN" dirty="0"/>
                <a:t>|][EU]</a:t>
              </a:r>
            </a:p>
            <a:p>
              <a:r>
                <a:rPr lang="en-US" altLang="zh-CN" dirty="0"/>
                <a:t>Setting </a:t>
              </a:r>
              <a:r>
                <a:rPr lang="en-US" altLang="zh-CN" dirty="0" err="1"/>
                <a:t>RBW&amp;Span</a:t>
              </a:r>
              <a:endParaRPr lang="en-US" altLang="zh-CN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C7CE182-44DF-47ED-BE15-63C0E78E1F20}"/>
              </a:ext>
            </a:extLst>
          </p:cNvPr>
          <p:cNvGrpSpPr/>
          <p:nvPr/>
        </p:nvGrpSpPr>
        <p:grpSpPr>
          <a:xfrm>
            <a:off x="8932995" y="2991908"/>
            <a:ext cx="2360492" cy="942700"/>
            <a:chOff x="8992162" y="2966708"/>
            <a:chExt cx="2360492" cy="9427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7DBDBC8-C14D-45D0-8C1A-6FB5031E725E}"/>
                </a:ext>
              </a:extLst>
            </p:cNvPr>
            <p:cNvSpPr/>
            <p:nvPr/>
          </p:nvSpPr>
          <p:spPr>
            <a:xfrm>
              <a:off x="8998806" y="2966708"/>
              <a:ext cx="2334491" cy="942700"/>
            </a:xfrm>
            <a:custGeom>
              <a:avLst/>
              <a:gdLst>
                <a:gd name="connsiteX0" fmla="*/ 0 w 2334491"/>
                <a:gd name="connsiteY0" fmla="*/ 43817 h 942700"/>
                <a:gd name="connsiteX1" fmla="*/ 43817 w 2334491"/>
                <a:gd name="connsiteY1" fmla="*/ 0 h 942700"/>
                <a:gd name="connsiteX2" fmla="*/ 538126 w 2334491"/>
                <a:gd name="connsiteY2" fmla="*/ 0 h 942700"/>
                <a:gd name="connsiteX3" fmla="*/ 1122308 w 2334491"/>
                <a:gd name="connsiteY3" fmla="*/ 0 h 942700"/>
                <a:gd name="connsiteX4" fmla="*/ 1616617 w 2334491"/>
                <a:gd name="connsiteY4" fmla="*/ 0 h 942700"/>
                <a:gd name="connsiteX5" fmla="*/ 2290674 w 2334491"/>
                <a:gd name="connsiteY5" fmla="*/ 0 h 942700"/>
                <a:gd name="connsiteX6" fmla="*/ 2334491 w 2334491"/>
                <a:gd name="connsiteY6" fmla="*/ 43817 h 942700"/>
                <a:gd name="connsiteX7" fmla="*/ 2334491 w 2334491"/>
                <a:gd name="connsiteY7" fmla="*/ 471350 h 942700"/>
                <a:gd name="connsiteX8" fmla="*/ 2334491 w 2334491"/>
                <a:gd name="connsiteY8" fmla="*/ 898883 h 942700"/>
                <a:gd name="connsiteX9" fmla="*/ 2290674 w 2334491"/>
                <a:gd name="connsiteY9" fmla="*/ 942700 h 942700"/>
                <a:gd name="connsiteX10" fmla="*/ 1684023 w 2334491"/>
                <a:gd name="connsiteY10" fmla="*/ 942700 h 942700"/>
                <a:gd name="connsiteX11" fmla="*/ 1122308 w 2334491"/>
                <a:gd name="connsiteY11" fmla="*/ 942700 h 942700"/>
                <a:gd name="connsiteX12" fmla="*/ 43817 w 2334491"/>
                <a:gd name="connsiteY12" fmla="*/ 942700 h 942700"/>
                <a:gd name="connsiteX13" fmla="*/ 0 w 2334491"/>
                <a:gd name="connsiteY13" fmla="*/ 898883 h 942700"/>
                <a:gd name="connsiteX14" fmla="*/ 0 w 2334491"/>
                <a:gd name="connsiteY14" fmla="*/ 497002 h 942700"/>
                <a:gd name="connsiteX15" fmla="*/ 0 w 2334491"/>
                <a:gd name="connsiteY15" fmla="*/ 43817 h 9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4491" h="942700" fill="none" extrusionOk="0">
                  <a:moveTo>
                    <a:pt x="0" y="43817"/>
                  </a:moveTo>
                  <a:cubicBezTo>
                    <a:pt x="-3092" y="19067"/>
                    <a:pt x="20487" y="-44"/>
                    <a:pt x="43817" y="0"/>
                  </a:cubicBezTo>
                  <a:cubicBezTo>
                    <a:pt x="209755" y="10247"/>
                    <a:pt x="393869" y="-16356"/>
                    <a:pt x="538126" y="0"/>
                  </a:cubicBezTo>
                  <a:cubicBezTo>
                    <a:pt x="682383" y="16356"/>
                    <a:pt x="944918" y="-11135"/>
                    <a:pt x="1122308" y="0"/>
                  </a:cubicBezTo>
                  <a:cubicBezTo>
                    <a:pt x="1299698" y="11135"/>
                    <a:pt x="1391704" y="5089"/>
                    <a:pt x="1616617" y="0"/>
                  </a:cubicBezTo>
                  <a:cubicBezTo>
                    <a:pt x="1841530" y="-5089"/>
                    <a:pt x="2154248" y="9959"/>
                    <a:pt x="2290674" y="0"/>
                  </a:cubicBezTo>
                  <a:cubicBezTo>
                    <a:pt x="2316712" y="2941"/>
                    <a:pt x="2339313" y="16582"/>
                    <a:pt x="2334491" y="43817"/>
                  </a:cubicBezTo>
                  <a:cubicBezTo>
                    <a:pt x="2345656" y="207962"/>
                    <a:pt x="2351932" y="372352"/>
                    <a:pt x="2334491" y="471350"/>
                  </a:cubicBezTo>
                  <a:cubicBezTo>
                    <a:pt x="2317050" y="570348"/>
                    <a:pt x="2318295" y="778927"/>
                    <a:pt x="2334491" y="898883"/>
                  </a:cubicBezTo>
                  <a:cubicBezTo>
                    <a:pt x="2335337" y="923401"/>
                    <a:pt x="2319382" y="942501"/>
                    <a:pt x="2290674" y="942700"/>
                  </a:cubicBezTo>
                  <a:cubicBezTo>
                    <a:pt x="2147409" y="939223"/>
                    <a:pt x="1822180" y="971501"/>
                    <a:pt x="1684023" y="942700"/>
                  </a:cubicBezTo>
                  <a:cubicBezTo>
                    <a:pt x="1545866" y="913899"/>
                    <a:pt x="1286726" y="915746"/>
                    <a:pt x="1122308" y="942700"/>
                  </a:cubicBezTo>
                  <a:cubicBezTo>
                    <a:pt x="957891" y="969654"/>
                    <a:pt x="457544" y="958313"/>
                    <a:pt x="43817" y="942700"/>
                  </a:cubicBezTo>
                  <a:cubicBezTo>
                    <a:pt x="17418" y="944385"/>
                    <a:pt x="4477" y="921687"/>
                    <a:pt x="0" y="898883"/>
                  </a:cubicBezTo>
                  <a:cubicBezTo>
                    <a:pt x="-13659" y="763012"/>
                    <a:pt x="9264" y="692188"/>
                    <a:pt x="0" y="497002"/>
                  </a:cubicBezTo>
                  <a:cubicBezTo>
                    <a:pt x="-9264" y="301816"/>
                    <a:pt x="5763" y="192981"/>
                    <a:pt x="0" y="43817"/>
                  </a:cubicBezTo>
                  <a:close/>
                </a:path>
                <a:path w="2334491" h="942700" stroke="0" extrusionOk="0">
                  <a:moveTo>
                    <a:pt x="0" y="43817"/>
                  </a:moveTo>
                  <a:cubicBezTo>
                    <a:pt x="893" y="17844"/>
                    <a:pt x="23435" y="1556"/>
                    <a:pt x="43817" y="0"/>
                  </a:cubicBezTo>
                  <a:cubicBezTo>
                    <a:pt x="281610" y="10899"/>
                    <a:pt x="461962" y="26152"/>
                    <a:pt x="628000" y="0"/>
                  </a:cubicBezTo>
                  <a:cubicBezTo>
                    <a:pt x="794038" y="-26152"/>
                    <a:pt x="920451" y="-3178"/>
                    <a:pt x="1167246" y="0"/>
                  </a:cubicBezTo>
                  <a:cubicBezTo>
                    <a:pt x="1414041" y="3178"/>
                    <a:pt x="1562783" y="14669"/>
                    <a:pt x="1728960" y="0"/>
                  </a:cubicBezTo>
                  <a:cubicBezTo>
                    <a:pt x="1895137" y="-14669"/>
                    <a:pt x="2138978" y="-10296"/>
                    <a:pt x="2290674" y="0"/>
                  </a:cubicBezTo>
                  <a:cubicBezTo>
                    <a:pt x="2311453" y="-3719"/>
                    <a:pt x="2335215" y="19930"/>
                    <a:pt x="2334491" y="43817"/>
                  </a:cubicBezTo>
                  <a:cubicBezTo>
                    <a:pt x="2331101" y="222239"/>
                    <a:pt x="2344502" y="375015"/>
                    <a:pt x="2334491" y="479901"/>
                  </a:cubicBezTo>
                  <a:cubicBezTo>
                    <a:pt x="2324480" y="584787"/>
                    <a:pt x="2340302" y="772105"/>
                    <a:pt x="2334491" y="898883"/>
                  </a:cubicBezTo>
                  <a:cubicBezTo>
                    <a:pt x="2337856" y="926035"/>
                    <a:pt x="2317229" y="941904"/>
                    <a:pt x="2290674" y="942700"/>
                  </a:cubicBezTo>
                  <a:cubicBezTo>
                    <a:pt x="2135810" y="918206"/>
                    <a:pt x="2009568" y="950996"/>
                    <a:pt x="1796365" y="942700"/>
                  </a:cubicBezTo>
                  <a:cubicBezTo>
                    <a:pt x="1583162" y="934404"/>
                    <a:pt x="1438304" y="953835"/>
                    <a:pt x="1212183" y="942700"/>
                  </a:cubicBezTo>
                  <a:cubicBezTo>
                    <a:pt x="986062" y="931565"/>
                    <a:pt x="841427" y="937126"/>
                    <a:pt x="672937" y="942700"/>
                  </a:cubicBezTo>
                  <a:cubicBezTo>
                    <a:pt x="504447" y="948274"/>
                    <a:pt x="247123" y="964481"/>
                    <a:pt x="43817" y="942700"/>
                  </a:cubicBezTo>
                  <a:cubicBezTo>
                    <a:pt x="25209" y="942312"/>
                    <a:pt x="-5166" y="923360"/>
                    <a:pt x="0" y="898883"/>
                  </a:cubicBezTo>
                  <a:cubicBezTo>
                    <a:pt x="6376" y="730616"/>
                    <a:pt x="-18948" y="679735"/>
                    <a:pt x="0" y="497002"/>
                  </a:cubicBezTo>
                  <a:cubicBezTo>
                    <a:pt x="18948" y="314269"/>
                    <a:pt x="-183" y="164322"/>
                    <a:pt x="0" y="43817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Transforms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26ED2B-624C-4315-86E3-AB97274EB50E}"/>
                </a:ext>
              </a:extLst>
            </p:cNvPr>
            <p:cNvSpPr txBox="1"/>
            <p:nvPr/>
          </p:nvSpPr>
          <p:spPr>
            <a:xfrm>
              <a:off x="8992162" y="3208485"/>
              <a:ext cx="217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Discrete Fourier Transform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0B5BFE-2157-4B99-818E-286550B7F8E7}"/>
                </a:ext>
              </a:extLst>
            </p:cNvPr>
            <p:cNvSpPr txBox="1"/>
            <p:nvPr/>
          </p:nvSpPr>
          <p:spPr>
            <a:xfrm>
              <a:off x="9070155" y="3422134"/>
              <a:ext cx="2282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[Forward |Backward][Shifted] [Complex32|Complex]]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14ACC7-9780-43E3-85D4-C69F2995F2FD}"/>
              </a:ext>
            </a:extLst>
          </p:cNvPr>
          <p:cNvGrpSpPr/>
          <p:nvPr/>
        </p:nvGrpSpPr>
        <p:grpSpPr>
          <a:xfrm>
            <a:off x="8932995" y="4009309"/>
            <a:ext cx="2363397" cy="1238153"/>
            <a:chOff x="8986167" y="3992734"/>
            <a:chExt cx="2363397" cy="123815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C4AC122-2CAB-41F2-B7C4-696DE6CA54D8}"/>
                </a:ext>
              </a:extLst>
            </p:cNvPr>
            <p:cNvSpPr/>
            <p:nvPr/>
          </p:nvSpPr>
          <p:spPr>
            <a:xfrm>
              <a:off x="8986167" y="3992734"/>
              <a:ext cx="2334491" cy="1184564"/>
            </a:xfrm>
            <a:custGeom>
              <a:avLst/>
              <a:gdLst>
                <a:gd name="connsiteX0" fmla="*/ 0 w 2334491"/>
                <a:gd name="connsiteY0" fmla="*/ 55059 h 1184564"/>
                <a:gd name="connsiteX1" fmla="*/ 55059 w 2334491"/>
                <a:gd name="connsiteY1" fmla="*/ 0 h 1184564"/>
                <a:gd name="connsiteX2" fmla="*/ 544421 w 2334491"/>
                <a:gd name="connsiteY2" fmla="*/ 0 h 1184564"/>
                <a:gd name="connsiteX3" fmla="*/ 1122758 w 2334491"/>
                <a:gd name="connsiteY3" fmla="*/ 0 h 1184564"/>
                <a:gd name="connsiteX4" fmla="*/ 1612120 w 2334491"/>
                <a:gd name="connsiteY4" fmla="*/ 0 h 1184564"/>
                <a:gd name="connsiteX5" fmla="*/ 2279432 w 2334491"/>
                <a:gd name="connsiteY5" fmla="*/ 0 h 1184564"/>
                <a:gd name="connsiteX6" fmla="*/ 2334491 w 2334491"/>
                <a:gd name="connsiteY6" fmla="*/ 55059 h 1184564"/>
                <a:gd name="connsiteX7" fmla="*/ 2334491 w 2334491"/>
                <a:gd name="connsiteY7" fmla="*/ 592282 h 1184564"/>
                <a:gd name="connsiteX8" fmla="*/ 2334491 w 2334491"/>
                <a:gd name="connsiteY8" fmla="*/ 1129505 h 1184564"/>
                <a:gd name="connsiteX9" fmla="*/ 2279432 w 2334491"/>
                <a:gd name="connsiteY9" fmla="*/ 1184564 h 1184564"/>
                <a:gd name="connsiteX10" fmla="*/ 1678851 w 2334491"/>
                <a:gd name="connsiteY10" fmla="*/ 1184564 h 1184564"/>
                <a:gd name="connsiteX11" fmla="*/ 1122758 w 2334491"/>
                <a:gd name="connsiteY11" fmla="*/ 1184564 h 1184564"/>
                <a:gd name="connsiteX12" fmla="*/ 55059 w 2334491"/>
                <a:gd name="connsiteY12" fmla="*/ 1184564 h 1184564"/>
                <a:gd name="connsiteX13" fmla="*/ 0 w 2334491"/>
                <a:gd name="connsiteY13" fmla="*/ 1129505 h 1184564"/>
                <a:gd name="connsiteX14" fmla="*/ 0 w 2334491"/>
                <a:gd name="connsiteY14" fmla="*/ 624515 h 1184564"/>
                <a:gd name="connsiteX15" fmla="*/ 0 w 2334491"/>
                <a:gd name="connsiteY15" fmla="*/ 55059 h 118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4491" h="1184564" fill="none" extrusionOk="0">
                  <a:moveTo>
                    <a:pt x="0" y="55059"/>
                  </a:moveTo>
                  <a:cubicBezTo>
                    <a:pt x="-4083" y="23923"/>
                    <a:pt x="31186" y="-332"/>
                    <a:pt x="55059" y="0"/>
                  </a:cubicBezTo>
                  <a:cubicBezTo>
                    <a:pt x="265689" y="16739"/>
                    <a:pt x="324746" y="4801"/>
                    <a:pt x="544421" y="0"/>
                  </a:cubicBezTo>
                  <a:cubicBezTo>
                    <a:pt x="764096" y="-4801"/>
                    <a:pt x="877138" y="8012"/>
                    <a:pt x="1122758" y="0"/>
                  </a:cubicBezTo>
                  <a:cubicBezTo>
                    <a:pt x="1368378" y="-8012"/>
                    <a:pt x="1419231" y="-4009"/>
                    <a:pt x="1612120" y="0"/>
                  </a:cubicBezTo>
                  <a:cubicBezTo>
                    <a:pt x="1805009" y="4009"/>
                    <a:pt x="2133791" y="-15609"/>
                    <a:pt x="2279432" y="0"/>
                  </a:cubicBezTo>
                  <a:cubicBezTo>
                    <a:pt x="2312059" y="3548"/>
                    <a:pt x="2340603" y="20804"/>
                    <a:pt x="2334491" y="55059"/>
                  </a:cubicBezTo>
                  <a:cubicBezTo>
                    <a:pt x="2351639" y="208569"/>
                    <a:pt x="2355560" y="451185"/>
                    <a:pt x="2334491" y="592282"/>
                  </a:cubicBezTo>
                  <a:cubicBezTo>
                    <a:pt x="2313422" y="733379"/>
                    <a:pt x="2353062" y="965423"/>
                    <a:pt x="2334491" y="1129505"/>
                  </a:cubicBezTo>
                  <a:cubicBezTo>
                    <a:pt x="2339090" y="1161649"/>
                    <a:pt x="2316467" y="1184271"/>
                    <a:pt x="2279432" y="1184564"/>
                  </a:cubicBezTo>
                  <a:cubicBezTo>
                    <a:pt x="2127612" y="1154749"/>
                    <a:pt x="1881251" y="1209375"/>
                    <a:pt x="1678851" y="1184564"/>
                  </a:cubicBezTo>
                  <a:cubicBezTo>
                    <a:pt x="1476451" y="1159753"/>
                    <a:pt x="1307993" y="1181824"/>
                    <a:pt x="1122758" y="1184564"/>
                  </a:cubicBezTo>
                  <a:cubicBezTo>
                    <a:pt x="937523" y="1187304"/>
                    <a:pt x="288845" y="1200117"/>
                    <a:pt x="55059" y="1184564"/>
                  </a:cubicBezTo>
                  <a:cubicBezTo>
                    <a:pt x="19125" y="1188796"/>
                    <a:pt x="3173" y="1158924"/>
                    <a:pt x="0" y="1129505"/>
                  </a:cubicBezTo>
                  <a:cubicBezTo>
                    <a:pt x="2395" y="884176"/>
                    <a:pt x="23783" y="731906"/>
                    <a:pt x="0" y="624515"/>
                  </a:cubicBezTo>
                  <a:cubicBezTo>
                    <a:pt x="-23783" y="517124"/>
                    <a:pt x="-25926" y="212616"/>
                    <a:pt x="0" y="55059"/>
                  </a:cubicBezTo>
                  <a:close/>
                </a:path>
                <a:path w="2334491" h="1184564" stroke="0" extrusionOk="0">
                  <a:moveTo>
                    <a:pt x="0" y="55059"/>
                  </a:moveTo>
                  <a:cubicBezTo>
                    <a:pt x="496" y="23665"/>
                    <a:pt x="28777" y="1682"/>
                    <a:pt x="55059" y="0"/>
                  </a:cubicBezTo>
                  <a:cubicBezTo>
                    <a:pt x="184910" y="27857"/>
                    <a:pt x="346839" y="9119"/>
                    <a:pt x="633396" y="0"/>
                  </a:cubicBezTo>
                  <a:cubicBezTo>
                    <a:pt x="919953" y="-9119"/>
                    <a:pt x="1033562" y="16405"/>
                    <a:pt x="1167246" y="0"/>
                  </a:cubicBezTo>
                  <a:cubicBezTo>
                    <a:pt x="1300930" y="-16405"/>
                    <a:pt x="1455593" y="11925"/>
                    <a:pt x="1723339" y="0"/>
                  </a:cubicBezTo>
                  <a:cubicBezTo>
                    <a:pt x="1991085" y="-11925"/>
                    <a:pt x="2151111" y="-25990"/>
                    <a:pt x="2279432" y="0"/>
                  </a:cubicBezTo>
                  <a:cubicBezTo>
                    <a:pt x="2305938" y="-4243"/>
                    <a:pt x="2335816" y="25221"/>
                    <a:pt x="2334491" y="55059"/>
                  </a:cubicBezTo>
                  <a:cubicBezTo>
                    <a:pt x="2360466" y="234012"/>
                    <a:pt x="2323246" y="462495"/>
                    <a:pt x="2334491" y="603026"/>
                  </a:cubicBezTo>
                  <a:cubicBezTo>
                    <a:pt x="2345736" y="743557"/>
                    <a:pt x="2331213" y="988795"/>
                    <a:pt x="2334491" y="1129505"/>
                  </a:cubicBezTo>
                  <a:cubicBezTo>
                    <a:pt x="2335629" y="1160911"/>
                    <a:pt x="2311889" y="1183872"/>
                    <a:pt x="2279432" y="1184564"/>
                  </a:cubicBezTo>
                  <a:cubicBezTo>
                    <a:pt x="2119791" y="1201084"/>
                    <a:pt x="1923182" y="1206159"/>
                    <a:pt x="1790070" y="1184564"/>
                  </a:cubicBezTo>
                  <a:cubicBezTo>
                    <a:pt x="1656958" y="1162969"/>
                    <a:pt x="1415268" y="1156286"/>
                    <a:pt x="1211733" y="1184564"/>
                  </a:cubicBezTo>
                  <a:cubicBezTo>
                    <a:pt x="1008198" y="1212842"/>
                    <a:pt x="928576" y="1193301"/>
                    <a:pt x="677883" y="1184564"/>
                  </a:cubicBezTo>
                  <a:cubicBezTo>
                    <a:pt x="427190" y="1175828"/>
                    <a:pt x="263785" y="1192358"/>
                    <a:pt x="55059" y="1184564"/>
                  </a:cubicBezTo>
                  <a:cubicBezTo>
                    <a:pt x="27930" y="1184337"/>
                    <a:pt x="-4074" y="1160132"/>
                    <a:pt x="0" y="1129505"/>
                  </a:cubicBezTo>
                  <a:cubicBezTo>
                    <a:pt x="-117" y="987581"/>
                    <a:pt x="20118" y="793285"/>
                    <a:pt x="0" y="624515"/>
                  </a:cubicBezTo>
                  <a:cubicBezTo>
                    <a:pt x="-20118" y="455745"/>
                    <a:pt x="23406" y="262304"/>
                    <a:pt x="0" y="55059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Windows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AA1008-DD8C-411D-8301-02496EFD816C}"/>
                </a:ext>
              </a:extLst>
            </p:cNvPr>
            <p:cNvSpPr txBox="1"/>
            <p:nvPr/>
          </p:nvSpPr>
          <p:spPr>
            <a:xfrm>
              <a:off x="9018104" y="4200725"/>
              <a:ext cx="217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GetWindow</a:t>
              </a:r>
              <a:endParaRPr lang="zh-CN" altLang="en-US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6A632B-1B38-4E96-BF9D-5E8F577B8674}"/>
                </a:ext>
              </a:extLst>
            </p:cNvPr>
            <p:cNvSpPr txBox="1"/>
            <p:nvPr/>
          </p:nvSpPr>
          <p:spPr>
            <a:xfrm>
              <a:off x="9067065" y="4399890"/>
              <a:ext cx="22824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</a:t>
              </a:r>
              <a:r>
                <a:rPr lang="en-US" altLang="zh-CN" dirty="0" err="1"/>
                <a:t>Win|ENBW|Gain</a:t>
              </a:r>
              <a:r>
                <a:rPr lang="en-US" altLang="zh-CN" dirty="0"/>
                <a:t>]</a:t>
              </a:r>
            </a:p>
            <a:p>
              <a:r>
                <a:rPr lang="en-US" altLang="zh-CN" dirty="0"/>
                <a:t>[</a:t>
              </a:r>
              <a:r>
                <a:rPr lang="en-US" altLang="zh-CN" dirty="0" err="1"/>
                <a:t>Hanning|Hamming|B-Harris</a:t>
              </a:r>
              <a:r>
                <a:rPr lang="en-US" altLang="zh-CN" dirty="0"/>
                <a:t> |</a:t>
              </a:r>
              <a:r>
                <a:rPr lang="en-US" altLang="zh-CN" dirty="0" err="1"/>
                <a:t>ExactBlackman|Blackman</a:t>
              </a:r>
              <a:r>
                <a:rPr lang="en-US" altLang="zh-CN" dirty="0"/>
                <a:t>|…7TermLeastSidelobe]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57EC15C-9AD7-46D2-AF07-70263DB63B90}"/>
              </a:ext>
            </a:extLst>
          </p:cNvPr>
          <p:cNvGrpSpPr/>
          <p:nvPr/>
        </p:nvGrpSpPr>
        <p:grpSpPr>
          <a:xfrm>
            <a:off x="8932995" y="5322163"/>
            <a:ext cx="2375193" cy="1058229"/>
            <a:chOff x="8986167" y="5296963"/>
            <a:chExt cx="2375193" cy="105822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71F52C-B3A6-4BBF-ACC5-DB8264058BAD}"/>
                </a:ext>
              </a:extLst>
            </p:cNvPr>
            <p:cNvSpPr/>
            <p:nvPr/>
          </p:nvSpPr>
          <p:spPr>
            <a:xfrm>
              <a:off x="8986167" y="5296963"/>
              <a:ext cx="2334491" cy="1058229"/>
            </a:xfrm>
            <a:custGeom>
              <a:avLst/>
              <a:gdLst>
                <a:gd name="connsiteX0" fmla="*/ 0 w 2334491"/>
                <a:gd name="connsiteY0" fmla="*/ 49186 h 1058229"/>
                <a:gd name="connsiteX1" fmla="*/ 49186 w 2334491"/>
                <a:gd name="connsiteY1" fmla="*/ 0 h 1058229"/>
                <a:gd name="connsiteX2" fmla="*/ 541132 w 2334491"/>
                <a:gd name="connsiteY2" fmla="*/ 0 h 1058229"/>
                <a:gd name="connsiteX3" fmla="*/ 1122523 w 2334491"/>
                <a:gd name="connsiteY3" fmla="*/ 0 h 1058229"/>
                <a:gd name="connsiteX4" fmla="*/ 1614469 w 2334491"/>
                <a:gd name="connsiteY4" fmla="*/ 0 h 1058229"/>
                <a:gd name="connsiteX5" fmla="*/ 2285305 w 2334491"/>
                <a:gd name="connsiteY5" fmla="*/ 0 h 1058229"/>
                <a:gd name="connsiteX6" fmla="*/ 2334491 w 2334491"/>
                <a:gd name="connsiteY6" fmla="*/ 49186 h 1058229"/>
                <a:gd name="connsiteX7" fmla="*/ 2334491 w 2334491"/>
                <a:gd name="connsiteY7" fmla="*/ 529115 h 1058229"/>
                <a:gd name="connsiteX8" fmla="*/ 2334491 w 2334491"/>
                <a:gd name="connsiteY8" fmla="*/ 1009043 h 1058229"/>
                <a:gd name="connsiteX9" fmla="*/ 2285305 w 2334491"/>
                <a:gd name="connsiteY9" fmla="*/ 1058229 h 1058229"/>
                <a:gd name="connsiteX10" fmla="*/ 1681553 w 2334491"/>
                <a:gd name="connsiteY10" fmla="*/ 1058229 h 1058229"/>
                <a:gd name="connsiteX11" fmla="*/ 1122523 w 2334491"/>
                <a:gd name="connsiteY11" fmla="*/ 1058229 h 1058229"/>
                <a:gd name="connsiteX12" fmla="*/ 49186 w 2334491"/>
                <a:gd name="connsiteY12" fmla="*/ 1058229 h 1058229"/>
                <a:gd name="connsiteX13" fmla="*/ 0 w 2334491"/>
                <a:gd name="connsiteY13" fmla="*/ 1009043 h 1058229"/>
                <a:gd name="connsiteX14" fmla="*/ 0 w 2334491"/>
                <a:gd name="connsiteY14" fmla="*/ 557910 h 1058229"/>
                <a:gd name="connsiteX15" fmla="*/ 0 w 2334491"/>
                <a:gd name="connsiteY15" fmla="*/ 49186 h 105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4491" h="1058229" fill="none" extrusionOk="0">
                  <a:moveTo>
                    <a:pt x="0" y="49186"/>
                  </a:moveTo>
                  <a:cubicBezTo>
                    <a:pt x="-3399" y="21415"/>
                    <a:pt x="25397" y="-171"/>
                    <a:pt x="49186" y="0"/>
                  </a:cubicBezTo>
                  <a:cubicBezTo>
                    <a:pt x="234171" y="21880"/>
                    <a:pt x="372738" y="3496"/>
                    <a:pt x="541132" y="0"/>
                  </a:cubicBezTo>
                  <a:cubicBezTo>
                    <a:pt x="709526" y="-3496"/>
                    <a:pt x="977912" y="-3625"/>
                    <a:pt x="1122523" y="0"/>
                  </a:cubicBezTo>
                  <a:cubicBezTo>
                    <a:pt x="1267134" y="3625"/>
                    <a:pt x="1437831" y="-13620"/>
                    <a:pt x="1614469" y="0"/>
                  </a:cubicBezTo>
                  <a:cubicBezTo>
                    <a:pt x="1791107" y="13620"/>
                    <a:pt x="2024363" y="25282"/>
                    <a:pt x="2285305" y="0"/>
                  </a:cubicBezTo>
                  <a:cubicBezTo>
                    <a:pt x="2315144" y="4276"/>
                    <a:pt x="2339248" y="19027"/>
                    <a:pt x="2334491" y="49186"/>
                  </a:cubicBezTo>
                  <a:cubicBezTo>
                    <a:pt x="2328767" y="256232"/>
                    <a:pt x="2330616" y="310837"/>
                    <a:pt x="2334491" y="529115"/>
                  </a:cubicBezTo>
                  <a:cubicBezTo>
                    <a:pt x="2338366" y="747393"/>
                    <a:pt x="2353284" y="875987"/>
                    <a:pt x="2334491" y="1009043"/>
                  </a:cubicBezTo>
                  <a:cubicBezTo>
                    <a:pt x="2335292" y="1036511"/>
                    <a:pt x="2315153" y="1058110"/>
                    <a:pt x="2285305" y="1058229"/>
                  </a:cubicBezTo>
                  <a:cubicBezTo>
                    <a:pt x="2053601" y="1059389"/>
                    <a:pt x="1933941" y="1076964"/>
                    <a:pt x="1681553" y="1058229"/>
                  </a:cubicBezTo>
                  <a:cubicBezTo>
                    <a:pt x="1429165" y="1039494"/>
                    <a:pt x="1398458" y="1069644"/>
                    <a:pt x="1122523" y="1058229"/>
                  </a:cubicBezTo>
                  <a:cubicBezTo>
                    <a:pt x="846588" y="1046815"/>
                    <a:pt x="543403" y="1095150"/>
                    <a:pt x="49186" y="1058229"/>
                  </a:cubicBezTo>
                  <a:cubicBezTo>
                    <a:pt x="17985" y="1061321"/>
                    <a:pt x="2712" y="1035363"/>
                    <a:pt x="0" y="1009043"/>
                  </a:cubicBezTo>
                  <a:cubicBezTo>
                    <a:pt x="-9982" y="914750"/>
                    <a:pt x="2167" y="715011"/>
                    <a:pt x="0" y="557910"/>
                  </a:cubicBezTo>
                  <a:cubicBezTo>
                    <a:pt x="-2167" y="400809"/>
                    <a:pt x="-23181" y="300649"/>
                    <a:pt x="0" y="49186"/>
                  </a:cubicBezTo>
                  <a:close/>
                </a:path>
                <a:path w="2334491" h="1058229" stroke="0" extrusionOk="0">
                  <a:moveTo>
                    <a:pt x="0" y="49186"/>
                  </a:moveTo>
                  <a:cubicBezTo>
                    <a:pt x="2735" y="16586"/>
                    <a:pt x="26143" y="1680"/>
                    <a:pt x="49186" y="0"/>
                  </a:cubicBezTo>
                  <a:cubicBezTo>
                    <a:pt x="224410" y="4693"/>
                    <a:pt x="452751" y="-13671"/>
                    <a:pt x="630577" y="0"/>
                  </a:cubicBezTo>
                  <a:cubicBezTo>
                    <a:pt x="808403" y="13671"/>
                    <a:pt x="1001159" y="-12125"/>
                    <a:pt x="1167246" y="0"/>
                  </a:cubicBezTo>
                  <a:cubicBezTo>
                    <a:pt x="1333333" y="12125"/>
                    <a:pt x="1602908" y="12786"/>
                    <a:pt x="1726275" y="0"/>
                  </a:cubicBezTo>
                  <a:cubicBezTo>
                    <a:pt x="1849642" y="-12786"/>
                    <a:pt x="2014589" y="-2787"/>
                    <a:pt x="2285305" y="0"/>
                  </a:cubicBezTo>
                  <a:cubicBezTo>
                    <a:pt x="2309036" y="-3735"/>
                    <a:pt x="2335546" y="22475"/>
                    <a:pt x="2334491" y="49186"/>
                  </a:cubicBezTo>
                  <a:cubicBezTo>
                    <a:pt x="2311564" y="171270"/>
                    <a:pt x="2319300" y="375646"/>
                    <a:pt x="2334491" y="538713"/>
                  </a:cubicBezTo>
                  <a:cubicBezTo>
                    <a:pt x="2349682" y="701780"/>
                    <a:pt x="2348138" y="894594"/>
                    <a:pt x="2334491" y="1009043"/>
                  </a:cubicBezTo>
                  <a:cubicBezTo>
                    <a:pt x="2337274" y="1038650"/>
                    <a:pt x="2313291" y="1057952"/>
                    <a:pt x="2285305" y="1058229"/>
                  </a:cubicBezTo>
                  <a:cubicBezTo>
                    <a:pt x="2052569" y="1040225"/>
                    <a:pt x="1993087" y="1067094"/>
                    <a:pt x="1793359" y="1058229"/>
                  </a:cubicBezTo>
                  <a:cubicBezTo>
                    <a:pt x="1593631" y="1049364"/>
                    <a:pt x="1488494" y="1043454"/>
                    <a:pt x="1211968" y="1058229"/>
                  </a:cubicBezTo>
                  <a:cubicBezTo>
                    <a:pt x="935442" y="1073004"/>
                    <a:pt x="909627" y="1052691"/>
                    <a:pt x="675299" y="1058229"/>
                  </a:cubicBezTo>
                  <a:cubicBezTo>
                    <a:pt x="440971" y="1063767"/>
                    <a:pt x="182389" y="1033264"/>
                    <a:pt x="49186" y="1058229"/>
                  </a:cubicBezTo>
                  <a:cubicBezTo>
                    <a:pt x="24015" y="1058091"/>
                    <a:pt x="-1566" y="1036292"/>
                    <a:pt x="0" y="1009043"/>
                  </a:cubicBezTo>
                  <a:cubicBezTo>
                    <a:pt x="17286" y="838410"/>
                    <a:pt x="18146" y="735546"/>
                    <a:pt x="0" y="557910"/>
                  </a:cubicBezTo>
                  <a:cubicBezTo>
                    <a:pt x="-18146" y="380274"/>
                    <a:pt x="-21580" y="286995"/>
                    <a:pt x="0" y="49186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JTFA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2D65ABD-0A93-467C-B842-A9DC6162B65A}"/>
                </a:ext>
              </a:extLst>
            </p:cNvPr>
            <p:cNvSpPr txBox="1"/>
            <p:nvPr/>
          </p:nvSpPr>
          <p:spPr>
            <a:xfrm>
              <a:off x="8998544" y="5505455"/>
              <a:ext cx="1594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GeneralJTFA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Spectrogram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66AE5A-1C4C-4C38-A242-6734A7118D25}"/>
                </a:ext>
              </a:extLst>
            </p:cNvPr>
            <p:cNvSpPr txBox="1"/>
            <p:nvPr/>
          </p:nvSpPr>
          <p:spPr>
            <a:xfrm>
              <a:off x="9254836" y="5708861"/>
              <a:ext cx="2106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 err="1"/>
                <a:t>GetJTFA</a:t>
              </a:r>
              <a:r>
                <a:rPr lang="en-US" altLang="zh-CN" dirty="0"/>
                <a:t>(), </a:t>
              </a:r>
              <a:r>
                <a:rPr lang="en-US" altLang="zh-CN" dirty="0" err="1"/>
                <a:t>GetImage</a:t>
              </a:r>
              <a:r>
                <a:rPr lang="en-US" altLang="zh-CN" dirty="0"/>
                <a:t>()</a:t>
              </a:r>
            </a:p>
            <a:p>
              <a:endParaRPr lang="en-US" altLang="zh-CN" dirty="0"/>
            </a:p>
            <a:p>
              <a:r>
                <a:rPr lang="en-US" altLang="zh-CN" dirty="0"/>
                <a:t>STFT()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D9E32C-CB85-4CA3-A899-2B189ED769B7}"/>
              </a:ext>
            </a:extLst>
          </p:cNvPr>
          <p:cNvGrpSpPr/>
          <p:nvPr/>
        </p:nvGrpSpPr>
        <p:grpSpPr>
          <a:xfrm>
            <a:off x="9037340" y="928351"/>
            <a:ext cx="2962008" cy="1018031"/>
            <a:chOff x="9140852" y="955907"/>
            <a:chExt cx="2962008" cy="10180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2FDC837-F0D1-48D9-9AB8-6DFB4BFAB68B}"/>
                </a:ext>
              </a:extLst>
            </p:cNvPr>
            <p:cNvSpPr/>
            <p:nvPr/>
          </p:nvSpPr>
          <p:spPr>
            <a:xfrm>
              <a:off x="9140852" y="955907"/>
              <a:ext cx="2962008" cy="883379"/>
            </a:xfrm>
            <a:custGeom>
              <a:avLst/>
              <a:gdLst>
                <a:gd name="connsiteX0" fmla="*/ 0 w 2962008"/>
                <a:gd name="connsiteY0" fmla="*/ 41059 h 883379"/>
                <a:gd name="connsiteX1" fmla="*/ 41059 w 2962008"/>
                <a:gd name="connsiteY1" fmla="*/ 0 h 883379"/>
                <a:gd name="connsiteX2" fmla="*/ 588238 w 2962008"/>
                <a:gd name="connsiteY2" fmla="*/ 0 h 883379"/>
                <a:gd name="connsiteX3" fmla="*/ 1106618 w 2962008"/>
                <a:gd name="connsiteY3" fmla="*/ 0 h 883379"/>
                <a:gd name="connsiteX4" fmla="*/ 1624999 w 2962008"/>
                <a:gd name="connsiteY4" fmla="*/ 0 h 883379"/>
                <a:gd name="connsiteX5" fmla="*/ 2172178 w 2962008"/>
                <a:gd name="connsiteY5" fmla="*/ 0 h 883379"/>
                <a:gd name="connsiteX6" fmla="*/ 2920949 w 2962008"/>
                <a:gd name="connsiteY6" fmla="*/ 0 h 883379"/>
                <a:gd name="connsiteX7" fmla="*/ 2962008 w 2962008"/>
                <a:gd name="connsiteY7" fmla="*/ 41059 h 883379"/>
                <a:gd name="connsiteX8" fmla="*/ 2962008 w 2962008"/>
                <a:gd name="connsiteY8" fmla="*/ 433677 h 883379"/>
                <a:gd name="connsiteX9" fmla="*/ 2962008 w 2962008"/>
                <a:gd name="connsiteY9" fmla="*/ 842320 h 883379"/>
                <a:gd name="connsiteX10" fmla="*/ 2920949 w 2962008"/>
                <a:gd name="connsiteY10" fmla="*/ 883379 h 883379"/>
                <a:gd name="connsiteX11" fmla="*/ 2316172 w 2962008"/>
                <a:gd name="connsiteY11" fmla="*/ 883379 h 883379"/>
                <a:gd name="connsiteX12" fmla="*/ 1768993 w 2962008"/>
                <a:gd name="connsiteY12" fmla="*/ 883379 h 883379"/>
                <a:gd name="connsiteX13" fmla="*/ 1221814 w 2962008"/>
                <a:gd name="connsiteY13" fmla="*/ 883379 h 883379"/>
                <a:gd name="connsiteX14" fmla="*/ 617037 w 2962008"/>
                <a:gd name="connsiteY14" fmla="*/ 883379 h 883379"/>
                <a:gd name="connsiteX15" fmla="*/ 41059 w 2962008"/>
                <a:gd name="connsiteY15" fmla="*/ 883379 h 883379"/>
                <a:gd name="connsiteX16" fmla="*/ 0 w 2962008"/>
                <a:gd name="connsiteY16" fmla="*/ 842320 h 883379"/>
                <a:gd name="connsiteX17" fmla="*/ 0 w 2962008"/>
                <a:gd name="connsiteY17" fmla="*/ 441690 h 883379"/>
                <a:gd name="connsiteX18" fmla="*/ 0 w 2962008"/>
                <a:gd name="connsiteY18" fmla="*/ 41059 h 88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62008" h="883379" fill="none" extrusionOk="0">
                  <a:moveTo>
                    <a:pt x="0" y="41059"/>
                  </a:moveTo>
                  <a:cubicBezTo>
                    <a:pt x="-899" y="18049"/>
                    <a:pt x="20058" y="5333"/>
                    <a:pt x="41059" y="0"/>
                  </a:cubicBezTo>
                  <a:cubicBezTo>
                    <a:pt x="286197" y="-11012"/>
                    <a:pt x="378763" y="-8069"/>
                    <a:pt x="588238" y="0"/>
                  </a:cubicBezTo>
                  <a:cubicBezTo>
                    <a:pt x="797713" y="8069"/>
                    <a:pt x="910173" y="-24276"/>
                    <a:pt x="1106618" y="0"/>
                  </a:cubicBezTo>
                  <a:cubicBezTo>
                    <a:pt x="1303063" y="24276"/>
                    <a:pt x="1496200" y="24190"/>
                    <a:pt x="1624999" y="0"/>
                  </a:cubicBezTo>
                  <a:cubicBezTo>
                    <a:pt x="1753798" y="-24190"/>
                    <a:pt x="1991836" y="-4765"/>
                    <a:pt x="2172178" y="0"/>
                  </a:cubicBezTo>
                  <a:cubicBezTo>
                    <a:pt x="2352520" y="4765"/>
                    <a:pt x="2656488" y="-29129"/>
                    <a:pt x="2920949" y="0"/>
                  </a:cubicBezTo>
                  <a:cubicBezTo>
                    <a:pt x="2943443" y="3363"/>
                    <a:pt x="2960305" y="21020"/>
                    <a:pt x="2962008" y="41059"/>
                  </a:cubicBezTo>
                  <a:cubicBezTo>
                    <a:pt x="2973008" y="161485"/>
                    <a:pt x="2981390" y="297999"/>
                    <a:pt x="2962008" y="433677"/>
                  </a:cubicBezTo>
                  <a:cubicBezTo>
                    <a:pt x="2942626" y="569355"/>
                    <a:pt x="2942711" y="674632"/>
                    <a:pt x="2962008" y="842320"/>
                  </a:cubicBezTo>
                  <a:cubicBezTo>
                    <a:pt x="2964377" y="864432"/>
                    <a:pt x="2945951" y="879439"/>
                    <a:pt x="2920949" y="883379"/>
                  </a:cubicBezTo>
                  <a:cubicBezTo>
                    <a:pt x="2675540" y="854023"/>
                    <a:pt x="2446875" y="856385"/>
                    <a:pt x="2316172" y="883379"/>
                  </a:cubicBezTo>
                  <a:cubicBezTo>
                    <a:pt x="2185469" y="910373"/>
                    <a:pt x="2032780" y="894660"/>
                    <a:pt x="1768993" y="883379"/>
                  </a:cubicBezTo>
                  <a:cubicBezTo>
                    <a:pt x="1505206" y="872098"/>
                    <a:pt x="1411641" y="887113"/>
                    <a:pt x="1221814" y="883379"/>
                  </a:cubicBezTo>
                  <a:cubicBezTo>
                    <a:pt x="1031987" y="879645"/>
                    <a:pt x="745416" y="874297"/>
                    <a:pt x="617037" y="883379"/>
                  </a:cubicBezTo>
                  <a:cubicBezTo>
                    <a:pt x="488658" y="892461"/>
                    <a:pt x="185095" y="912086"/>
                    <a:pt x="41059" y="883379"/>
                  </a:cubicBezTo>
                  <a:cubicBezTo>
                    <a:pt x="19812" y="878688"/>
                    <a:pt x="1670" y="864759"/>
                    <a:pt x="0" y="842320"/>
                  </a:cubicBezTo>
                  <a:cubicBezTo>
                    <a:pt x="-16664" y="688800"/>
                    <a:pt x="-18369" y="636933"/>
                    <a:pt x="0" y="441690"/>
                  </a:cubicBezTo>
                  <a:cubicBezTo>
                    <a:pt x="18369" y="246447"/>
                    <a:pt x="-19167" y="173946"/>
                    <a:pt x="0" y="41059"/>
                  </a:cubicBezTo>
                  <a:close/>
                </a:path>
                <a:path w="2962008" h="883379" stroke="0" extrusionOk="0">
                  <a:moveTo>
                    <a:pt x="0" y="41059"/>
                  </a:moveTo>
                  <a:cubicBezTo>
                    <a:pt x="566" y="17258"/>
                    <a:pt x="21006" y="1069"/>
                    <a:pt x="41059" y="0"/>
                  </a:cubicBezTo>
                  <a:cubicBezTo>
                    <a:pt x="163780" y="-13706"/>
                    <a:pt x="485018" y="-25363"/>
                    <a:pt x="645836" y="0"/>
                  </a:cubicBezTo>
                  <a:cubicBezTo>
                    <a:pt x="806654" y="25363"/>
                    <a:pt x="1003489" y="11643"/>
                    <a:pt x="1193015" y="0"/>
                  </a:cubicBezTo>
                  <a:cubicBezTo>
                    <a:pt x="1382541" y="-11643"/>
                    <a:pt x="1592349" y="27141"/>
                    <a:pt x="1768993" y="0"/>
                  </a:cubicBezTo>
                  <a:cubicBezTo>
                    <a:pt x="1945637" y="-27141"/>
                    <a:pt x="2142306" y="26141"/>
                    <a:pt x="2344971" y="0"/>
                  </a:cubicBezTo>
                  <a:cubicBezTo>
                    <a:pt x="2547636" y="-26141"/>
                    <a:pt x="2792300" y="-17444"/>
                    <a:pt x="2920949" y="0"/>
                  </a:cubicBezTo>
                  <a:cubicBezTo>
                    <a:pt x="2946627" y="55"/>
                    <a:pt x="2963057" y="19703"/>
                    <a:pt x="2962008" y="41059"/>
                  </a:cubicBezTo>
                  <a:cubicBezTo>
                    <a:pt x="2971391" y="223344"/>
                    <a:pt x="2961027" y="258462"/>
                    <a:pt x="2962008" y="457715"/>
                  </a:cubicBezTo>
                  <a:cubicBezTo>
                    <a:pt x="2962989" y="656968"/>
                    <a:pt x="2945817" y="668046"/>
                    <a:pt x="2962008" y="842320"/>
                  </a:cubicBezTo>
                  <a:cubicBezTo>
                    <a:pt x="2963325" y="864797"/>
                    <a:pt x="2946057" y="885590"/>
                    <a:pt x="2920949" y="883379"/>
                  </a:cubicBezTo>
                  <a:cubicBezTo>
                    <a:pt x="2795829" y="858828"/>
                    <a:pt x="2525287" y="908703"/>
                    <a:pt x="2402569" y="883379"/>
                  </a:cubicBezTo>
                  <a:cubicBezTo>
                    <a:pt x="2279851" y="858055"/>
                    <a:pt x="2042490" y="856923"/>
                    <a:pt x="1855390" y="883379"/>
                  </a:cubicBezTo>
                  <a:cubicBezTo>
                    <a:pt x="1668290" y="909835"/>
                    <a:pt x="1493318" y="888899"/>
                    <a:pt x="1365808" y="883379"/>
                  </a:cubicBezTo>
                  <a:cubicBezTo>
                    <a:pt x="1238298" y="877859"/>
                    <a:pt x="1006288" y="862263"/>
                    <a:pt x="732233" y="883379"/>
                  </a:cubicBezTo>
                  <a:cubicBezTo>
                    <a:pt x="458178" y="904495"/>
                    <a:pt x="193914" y="873593"/>
                    <a:pt x="41059" y="883379"/>
                  </a:cubicBezTo>
                  <a:cubicBezTo>
                    <a:pt x="14465" y="879768"/>
                    <a:pt x="525" y="862263"/>
                    <a:pt x="0" y="842320"/>
                  </a:cubicBezTo>
                  <a:cubicBezTo>
                    <a:pt x="-3705" y="757590"/>
                    <a:pt x="-14945" y="570939"/>
                    <a:pt x="0" y="457715"/>
                  </a:cubicBezTo>
                  <a:cubicBezTo>
                    <a:pt x="14945" y="344492"/>
                    <a:pt x="12227" y="225410"/>
                    <a:pt x="0" y="41059"/>
                  </a:cubicBezTo>
                  <a:close/>
                </a:path>
              </a:pathLst>
            </a:custGeom>
            <a:ln>
              <a:prstDash val="dash"/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>
                        <a:gd name="adj" fmla="val 464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Modem</a:t>
              </a:r>
              <a:endParaRPr lang="zh-CN" altLang="en-US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3DAA2A-F5F0-4F95-BF9F-414305F5E3F2}"/>
                </a:ext>
              </a:extLst>
            </p:cNvPr>
            <p:cNvSpPr txBox="1"/>
            <p:nvPr/>
          </p:nvSpPr>
          <p:spPr>
            <a:xfrm>
              <a:off x="9140852" y="1136217"/>
              <a:ext cx="1594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Modulator</a:t>
              </a:r>
            </a:p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AnalogMod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  <a:p>
              <a:r>
                <a:rPr lang="en-US" altLang="zh-CN" sz="1200" dirty="0" err="1">
                  <a:latin typeface="思源黑体 Regular" panose="020B0500000000000000" pitchFamily="34" charset="-122"/>
                  <a:ea typeface="思源黑体 Regular" panose="020B0500000000000000" pitchFamily="34" charset="-122"/>
                </a:rPr>
                <a:t>AnalogDemod</a:t>
              </a:r>
              <a:endParaRPr lang="en-US" altLang="zh-CN" sz="1200" dirty="0">
                <a:latin typeface="思源黑体 Regular" panose="020B0500000000000000" pitchFamily="34" charset="-122"/>
                <a:ea typeface="思源黑体 Regular" panose="020B0500000000000000" pitchFamily="34" charset="-122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454B04-CEE4-46D1-A87F-8DCC29D6093D}"/>
                </a:ext>
              </a:extLst>
            </p:cNvPr>
            <p:cNvSpPr txBox="1"/>
            <p:nvPr/>
          </p:nvSpPr>
          <p:spPr>
            <a:xfrm>
              <a:off x="10208314" y="1142941"/>
              <a:ext cx="18945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accent5"/>
                  </a:solidFill>
                  <a:latin typeface="思源黑体 Regular" panose="020B0500000000000000" pitchFamily="34" charset="-122"/>
                  <a:ea typeface="思源黑体 Regular" panose="020B0500000000000000" pitchFamily="34" charset="-122"/>
                </a:defRPr>
              </a:lvl1pPr>
            </a:lstStyle>
            <a:p>
              <a:r>
                <a:rPr lang="en-US" altLang="zh-CN" dirty="0"/>
                <a:t>[⊗| DDC/DUC]</a:t>
              </a:r>
            </a:p>
            <a:p>
              <a:r>
                <a:rPr lang="en-US" altLang="zh-CN" dirty="0"/>
                <a:t>[AM|FM] [Function |Arb] [AM|PM|FM]</a:t>
              </a:r>
            </a:p>
            <a:p>
              <a:endParaRPr lang="en-US" altLang="zh-CN" dirty="0"/>
            </a:p>
          </p:txBody>
        </p:sp>
      </p:grpSp>
      <p:pic>
        <p:nvPicPr>
          <p:cNvPr id="90" name="Picture 89" descr="Logo&#10;&#10;Description automatically generated">
            <a:extLst>
              <a:ext uri="{FF2B5EF4-FFF2-40B4-BE49-F238E27FC236}">
                <a16:creationId xmlns:a16="http://schemas.microsoft.com/office/drawing/2014/main" id="{1CA88F9D-79E2-4CD4-9B7C-874E40E0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2" y="121022"/>
            <a:ext cx="847157" cy="32101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082477F-E607-4A3C-AF60-ECDC2A1E3FD0}"/>
              </a:ext>
            </a:extLst>
          </p:cNvPr>
          <p:cNvSpPr/>
          <p:nvPr/>
        </p:nvSpPr>
        <p:spPr>
          <a:xfrm>
            <a:off x="3508499" y="456027"/>
            <a:ext cx="79744" cy="6432912"/>
          </a:xfrm>
          <a:custGeom>
            <a:avLst/>
            <a:gdLst>
              <a:gd name="connsiteX0" fmla="*/ 10602 w 79744"/>
              <a:gd name="connsiteY0" fmla="*/ 0 h 6432912"/>
              <a:gd name="connsiteX1" fmla="*/ 16887 w 79744"/>
              <a:gd name="connsiteY1" fmla="*/ 111998 h 6432912"/>
              <a:gd name="connsiteX2" fmla="*/ 23174 w 79744"/>
              <a:gd name="connsiteY2" fmla="*/ 167997 h 6432912"/>
              <a:gd name="connsiteX3" fmla="*/ 35745 w 79744"/>
              <a:gd name="connsiteY3" fmla="*/ 573991 h 6432912"/>
              <a:gd name="connsiteX4" fmla="*/ 29459 w 79744"/>
              <a:gd name="connsiteY4" fmla="*/ 1112984 h 6432912"/>
              <a:gd name="connsiteX5" fmla="*/ 23174 w 79744"/>
              <a:gd name="connsiteY5" fmla="*/ 1168983 h 6432912"/>
              <a:gd name="connsiteX6" fmla="*/ 10602 w 79744"/>
              <a:gd name="connsiteY6" fmla="*/ 1217982 h 6432912"/>
              <a:gd name="connsiteX7" fmla="*/ 10602 w 79744"/>
              <a:gd name="connsiteY7" fmla="*/ 1749976 h 6432912"/>
              <a:gd name="connsiteX8" fmla="*/ 35745 w 79744"/>
              <a:gd name="connsiteY8" fmla="*/ 1959972 h 6432912"/>
              <a:gd name="connsiteX9" fmla="*/ 67173 w 79744"/>
              <a:gd name="connsiteY9" fmla="*/ 2148970 h 6432912"/>
              <a:gd name="connsiteX10" fmla="*/ 60887 w 79744"/>
              <a:gd name="connsiteY10" fmla="*/ 2239969 h 6432912"/>
              <a:gd name="connsiteX11" fmla="*/ 29459 w 79744"/>
              <a:gd name="connsiteY11" fmla="*/ 2414966 h 6432912"/>
              <a:gd name="connsiteX12" fmla="*/ 29459 w 79744"/>
              <a:gd name="connsiteY12" fmla="*/ 2624963 h 6432912"/>
              <a:gd name="connsiteX13" fmla="*/ 35745 w 79744"/>
              <a:gd name="connsiteY13" fmla="*/ 2946959 h 6432912"/>
              <a:gd name="connsiteX14" fmla="*/ 42030 w 79744"/>
              <a:gd name="connsiteY14" fmla="*/ 3513951 h 6432912"/>
              <a:gd name="connsiteX15" fmla="*/ 67173 w 79744"/>
              <a:gd name="connsiteY15" fmla="*/ 3702949 h 6432912"/>
              <a:gd name="connsiteX16" fmla="*/ 79744 w 79744"/>
              <a:gd name="connsiteY16" fmla="*/ 3800948 h 6432912"/>
              <a:gd name="connsiteX17" fmla="*/ 73458 w 79744"/>
              <a:gd name="connsiteY17" fmla="*/ 3975945 h 6432912"/>
              <a:gd name="connsiteX18" fmla="*/ 60887 w 79744"/>
              <a:gd name="connsiteY18" fmla="*/ 4017944 h 6432912"/>
              <a:gd name="connsiteX19" fmla="*/ 54602 w 79744"/>
              <a:gd name="connsiteY19" fmla="*/ 4052944 h 6432912"/>
              <a:gd name="connsiteX20" fmla="*/ 48315 w 79744"/>
              <a:gd name="connsiteY20" fmla="*/ 4101944 h 6432912"/>
              <a:gd name="connsiteX21" fmla="*/ 42030 w 79744"/>
              <a:gd name="connsiteY21" fmla="*/ 4157942 h 6432912"/>
              <a:gd name="connsiteX22" fmla="*/ 35745 w 79744"/>
              <a:gd name="connsiteY22" fmla="*/ 4178943 h 6432912"/>
              <a:gd name="connsiteX23" fmla="*/ 42030 w 79744"/>
              <a:gd name="connsiteY23" fmla="*/ 4318941 h 6432912"/>
              <a:gd name="connsiteX24" fmla="*/ 48315 w 79744"/>
              <a:gd name="connsiteY24" fmla="*/ 4388939 h 6432912"/>
              <a:gd name="connsiteX25" fmla="*/ 29459 w 79744"/>
              <a:gd name="connsiteY25" fmla="*/ 4605936 h 6432912"/>
              <a:gd name="connsiteX26" fmla="*/ 54602 w 79744"/>
              <a:gd name="connsiteY26" fmla="*/ 4997932 h 6432912"/>
              <a:gd name="connsiteX27" fmla="*/ 67173 w 79744"/>
              <a:gd name="connsiteY27" fmla="*/ 5018931 h 6432912"/>
              <a:gd name="connsiteX28" fmla="*/ 54602 w 79744"/>
              <a:gd name="connsiteY28" fmla="*/ 5361927 h 6432912"/>
              <a:gd name="connsiteX29" fmla="*/ 60887 w 79744"/>
              <a:gd name="connsiteY29" fmla="*/ 5739922 h 6432912"/>
              <a:gd name="connsiteX30" fmla="*/ 29459 w 79744"/>
              <a:gd name="connsiteY30" fmla="*/ 5886920 h 6432912"/>
              <a:gd name="connsiteX31" fmla="*/ 35745 w 79744"/>
              <a:gd name="connsiteY31" fmla="*/ 5970918 h 6432912"/>
              <a:gd name="connsiteX32" fmla="*/ 48315 w 79744"/>
              <a:gd name="connsiteY32" fmla="*/ 5998918 h 6432912"/>
              <a:gd name="connsiteX33" fmla="*/ 67173 w 79744"/>
              <a:gd name="connsiteY33" fmla="*/ 6075917 h 6432912"/>
              <a:gd name="connsiteX34" fmla="*/ 54602 w 79744"/>
              <a:gd name="connsiteY34" fmla="*/ 6201915 h 6432912"/>
              <a:gd name="connsiteX35" fmla="*/ 48315 w 79744"/>
              <a:gd name="connsiteY35" fmla="*/ 6264914 h 6432912"/>
              <a:gd name="connsiteX36" fmla="*/ 35745 w 79744"/>
              <a:gd name="connsiteY36" fmla="*/ 6299914 h 6432912"/>
              <a:gd name="connsiteX37" fmla="*/ 23174 w 79744"/>
              <a:gd name="connsiteY37" fmla="*/ 6362912 h 6432912"/>
              <a:gd name="connsiteX38" fmla="*/ 23174 w 79744"/>
              <a:gd name="connsiteY38" fmla="*/ 6432912 h 643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744" h="6432912" extrusionOk="0">
                <a:moveTo>
                  <a:pt x="10602" y="0"/>
                </a:moveTo>
                <a:cubicBezTo>
                  <a:pt x="16118" y="33810"/>
                  <a:pt x="16501" y="81741"/>
                  <a:pt x="16887" y="111998"/>
                </a:cubicBezTo>
                <a:cubicBezTo>
                  <a:pt x="18080" y="132287"/>
                  <a:pt x="20457" y="150257"/>
                  <a:pt x="23174" y="167997"/>
                </a:cubicBezTo>
                <a:cubicBezTo>
                  <a:pt x="30059" y="616709"/>
                  <a:pt x="38405" y="319785"/>
                  <a:pt x="35745" y="573991"/>
                </a:cubicBezTo>
                <a:cubicBezTo>
                  <a:pt x="13755" y="738885"/>
                  <a:pt x="51776" y="951521"/>
                  <a:pt x="29459" y="1112984"/>
                </a:cubicBezTo>
                <a:cubicBezTo>
                  <a:pt x="26083" y="1131752"/>
                  <a:pt x="26048" y="1149754"/>
                  <a:pt x="23174" y="1168983"/>
                </a:cubicBezTo>
                <a:cubicBezTo>
                  <a:pt x="18870" y="1187500"/>
                  <a:pt x="13052" y="1199821"/>
                  <a:pt x="10602" y="1217982"/>
                </a:cubicBezTo>
                <a:cubicBezTo>
                  <a:pt x="-1117" y="1429791"/>
                  <a:pt x="-6217" y="1435107"/>
                  <a:pt x="10602" y="1749976"/>
                </a:cubicBezTo>
                <a:cubicBezTo>
                  <a:pt x="6388" y="1821531"/>
                  <a:pt x="22915" y="1884230"/>
                  <a:pt x="35745" y="1959972"/>
                </a:cubicBezTo>
                <a:cubicBezTo>
                  <a:pt x="52596" y="2087652"/>
                  <a:pt x="46092" y="2064769"/>
                  <a:pt x="67173" y="2148970"/>
                </a:cubicBezTo>
                <a:cubicBezTo>
                  <a:pt x="64531" y="2177758"/>
                  <a:pt x="68824" y="2216100"/>
                  <a:pt x="60887" y="2239969"/>
                </a:cubicBezTo>
                <a:cubicBezTo>
                  <a:pt x="42585" y="2368004"/>
                  <a:pt x="51118" y="2347991"/>
                  <a:pt x="29459" y="2414966"/>
                </a:cubicBezTo>
                <a:cubicBezTo>
                  <a:pt x="-6348" y="2542200"/>
                  <a:pt x="22899" y="2452386"/>
                  <a:pt x="29459" y="2624963"/>
                </a:cubicBezTo>
                <a:cubicBezTo>
                  <a:pt x="23302" y="2722688"/>
                  <a:pt x="33548" y="2854734"/>
                  <a:pt x="35745" y="2946959"/>
                </a:cubicBezTo>
                <a:cubicBezTo>
                  <a:pt x="72688" y="3114039"/>
                  <a:pt x="8660" y="3325300"/>
                  <a:pt x="42030" y="3513951"/>
                </a:cubicBezTo>
                <a:cubicBezTo>
                  <a:pt x="43583" y="3580489"/>
                  <a:pt x="62955" y="3640315"/>
                  <a:pt x="67173" y="3702949"/>
                </a:cubicBezTo>
                <a:cubicBezTo>
                  <a:pt x="68079" y="3786672"/>
                  <a:pt x="71845" y="3750451"/>
                  <a:pt x="79744" y="3800948"/>
                </a:cubicBezTo>
                <a:cubicBezTo>
                  <a:pt x="70904" y="3861583"/>
                  <a:pt x="80901" y="3917053"/>
                  <a:pt x="73458" y="3975945"/>
                </a:cubicBezTo>
                <a:cubicBezTo>
                  <a:pt x="71941" y="3992583"/>
                  <a:pt x="65502" y="4004465"/>
                  <a:pt x="60887" y="4017944"/>
                </a:cubicBezTo>
                <a:cubicBezTo>
                  <a:pt x="57285" y="4030001"/>
                  <a:pt x="56551" y="4039258"/>
                  <a:pt x="54602" y="4052944"/>
                </a:cubicBezTo>
                <a:cubicBezTo>
                  <a:pt x="52640" y="4072507"/>
                  <a:pt x="47888" y="4088695"/>
                  <a:pt x="48315" y="4101944"/>
                </a:cubicBezTo>
                <a:cubicBezTo>
                  <a:pt x="47921" y="4122076"/>
                  <a:pt x="43771" y="4142044"/>
                  <a:pt x="42030" y="4157942"/>
                </a:cubicBezTo>
                <a:cubicBezTo>
                  <a:pt x="40792" y="4165033"/>
                  <a:pt x="38077" y="4171791"/>
                  <a:pt x="35745" y="4178943"/>
                </a:cubicBezTo>
                <a:cubicBezTo>
                  <a:pt x="44634" y="4225248"/>
                  <a:pt x="45055" y="4270775"/>
                  <a:pt x="42030" y="4318941"/>
                </a:cubicBezTo>
                <a:cubicBezTo>
                  <a:pt x="47192" y="4343193"/>
                  <a:pt x="45574" y="4361477"/>
                  <a:pt x="48315" y="4388939"/>
                </a:cubicBezTo>
                <a:cubicBezTo>
                  <a:pt x="45750" y="4475765"/>
                  <a:pt x="40447" y="4525540"/>
                  <a:pt x="29459" y="4605936"/>
                </a:cubicBezTo>
                <a:cubicBezTo>
                  <a:pt x="27513" y="4728217"/>
                  <a:pt x="60374" y="4858476"/>
                  <a:pt x="54602" y="4997932"/>
                </a:cubicBezTo>
                <a:cubicBezTo>
                  <a:pt x="56950" y="5006829"/>
                  <a:pt x="65956" y="5008674"/>
                  <a:pt x="67173" y="5018931"/>
                </a:cubicBezTo>
                <a:cubicBezTo>
                  <a:pt x="71397" y="5031267"/>
                  <a:pt x="58990" y="5332958"/>
                  <a:pt x="54602" y="5361927"/>
                </a:cubicBezTo>
                <a:cubicBezTo>
                  <a:pt x="62783" y="5475271"/>
                  <a:pt x="78601" y="5604157"/>
                  <a:pt x="60887" y="5739922"/>
                </a:cubicBezTo>
                <a:cubicBezTo>
                  <a:pt x="58477" y="5790219"/>
                  <a:pt x="29459" y="5886920"/>
                  <a:pt x="29459" y="5886920"/>
                </a:cubicBezTo>
                <a:cubicBezTo>
                  <a:pt x="25996" y="5912620"/>
                  <a:pt x="31779" y="5942848"/>
                  <a:pt x="35745" y="5970918"/>
                </a:cubicBezTo>
                <a:cubicBezTo>
                  <a:pt x="37304" y="5980554"/>
                  <a:pt x="47273" y="5988714"/>
                  <a:pt x="48315" y="5998918"/>
                </a:cubicBezTo>
                <a:cubicBezTo>
                  <a:pt x="65536" y="6074584"/>
                  <a:pt x="37165" y="6030335"/>
                  <a:pt x="67173" y="6075917"/>
                </a:cubicBezTo>
                <a:cubicBezTo>
                  <a:pt x="69579" y="6237754"/>
                  <a:pt x="70779" y="6102824"/>
                  <a:pt x="54602" y="6201915"/>
                </a:cubicBezTo>
                <a:cubicBezTo>
                  <a:pt x="53186" y="6224665"/>
                  <a:pt x="52931" y="6245708"/>
                  <a:pt x="48315" y="6264914"/>
                </a:cubicBezTo>
                <a:cubicBezTo>
                  <a:pt x="44642" y="6279698"/>
                  <a:pt x="39118" y="6288219"/>
                  <a:pt x="35745" y="6299914"/>
                </a:cubicBezTo>
                <a:cubicBezTo>
                  <a:pt x="32704" y="6309644"/>
                  <a:pt x="23674" y="6356289"/>
                  <a:pt x="23174" y="6362912"/>
                </a:cubicBezTo>
                <a:cubicBezTo>
                  <a:pt x="19855" y="6385759"/>
                  <a:pt x="23222" y="6404592"/>
                  <a:pt x="23174" y="6432912"/>
                </a:cubicBez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4198923723">
                  <a:custGeom>
                    <a:avLst/>
                    <a:gdLst>
                      <a:gd name="connsiteX0" fmla="*/ 11597 w 87224"/>
                      <a:gd name="connsiteY0" fmla="*/ 0 h 6318297"/>
                      <a:gd name="connsiteX1" fmla="*/ 18472 w 87224"/>
                      <a:gd name="connsiteY1" fmla="*/ 110003 h 6318297"/>
                      <a:gd name="connsiteX2" fmla="*/ 25348 w 87224"/>
                      <a:gd name="connsiteY2" fmla="*/ 165004 h 6318297"/>
                      <a:gd name="connsiteX3" fmla="*/ 39098 w 87224"/>
                      <a:gd name="connsiteY3" fmla="*/ 563765 h 6318297"/>
                      <a:gd name="connsiteX4" fmla="*/ 32223 w 87224"/>
                      <a:gd name="connsiteY4" fmla="*/ 1093154 h 6318297"/>
                      <a:gd name="connsiteX5" fmla="*/ 25348 w 87224"/>
                      <a:gd name="connsiteY5" fmla="*/ 1148156 h 6318297"/>
                      <a:gd name="connsiteX6" fmla="*/ 11597 w 87224"/>
                      <a:gd name="connsiteY6" fmla="*/ 1196282 h 6318297"/>
                      <a:gd name="connsiteX7" fmla="*/ 11597 w 87224"/>
                      <a:gd name="connsiteY7" fmla="*/ 1718797 h 6318297"/>
                      <a:gd name="connsiteX8" fmla="*/ 39098 w 87224"/>
                      <a:gd name="connsiteY8" fmla="*/ 1925052 h 6318297"/>
                      <a:gd name="connsiteX9" fmla="*/ 73474 w 87224"/>
                      <a:gd name="connsiteY9" fmla="*/ 2110682 h 6318297"/>
                      <a:gd name="connsiteX10" fmla="*/ 66599 w 87224"/>
                      <a:gd name="connsiteY10" fmla="*/ 2200060 h 6318297"/>
                      <a:gd name="connsiteX11" fmla="*/ 32223 w 87224"/>
                      <a:gd name="connsiteY11" fmla="*/ 2371939 h 6318297"/>
                      <a:gd name="connsiteX12" fmla="*/ 32223 w 87224"/>
                      <a:gd name="connsiteY12" fmla="*/ 2578195 h 6318297"/>
                      <a:gd name="connsiteX13" fmla="*/ 39098 w 87224"/>
                      <a:gd name="connsiteY13" fmla="*/ 2894454 h 6318297"/>
                      <a:gd name="connsiteX14" fmla="*/ 45973 w 87224"/>
                      <a:gd name="connsiteY14" fmla="*/ 3451344 h 6318297"/>
                      <a:gd name="connsiteX15" fmla="*/ 73474 w 87224"/>
                      <a:gd name="connsiteY15" fmla="*/ 3636974 h 6318297"/>
                      <a:gd name="connsiteX16" fmla="*/ 87224 w 87224"/>
                      <a:gd name="connsiteY16" fmla="*/ 3733227 h 6318297"/>
                      <a:gd name="connsiteX17" fmla="*/ 80349 w 87224"/>
                      <a:gd name="connsiteY17" fmla="*/ 3905106 h 6318297"/>
                      <a:gd name="connsiteX18" fmla="*/ 66599 w 87224"/>
                      <a:gd name="connsiteY18" fmla="*/ 3946357 h 6318297"/>
                      <a:gd name="connsiteX19" fmla="*/ 59724 w 87224"/>
                      <a:gd name="connsiteY19" fmla="*/ 3980733 h 6318297"/>
                      <a:gd name="connsiteX20" fmla="*/ 52848 w 87224"/>
                      <a:gd name="connsiteY20" fmla="*/ 4028860 h 6318297"/>
                      <a:gd name="connsiteX21" fmla="*/ 45973 w 87224"/>
                      <a:gd name="connsiteY21" fmla="*/ 4083861 h 6318297"/>
                      <a:gd name="connsiteX22" fmla="*/ 39098 w 87224"/>
                      <a:gd name="connsiteY22" fmla="*/ 4104487 h 6318297"/>
                      <a:gd name="connsiteX23" fmla="*/ 45973 w 87224"/>
                      <a:gd name="connsiteY23" fmla="*/ 4241991 h 6318297"/>
                      <a:gd name="connsiteX24" fmla="*/ 52848 w 87224"/>
                      <a:gd name="connsiteY24" fmla="*/ 4310742 h 6318297"/>
                      <a:gd name="connsiteX25" fmla="*/ 32223 w 87224"/>
                      <a:gd name="connsiteY25" fmla="*/ 4523873 h 6318297"/>
                      <a:gd name="connsiteX26" fmla="*/ 59724 w 87224"/>
                      <a:gd name="connsiteY26" fmla="*/ 4908884 h 6318297"/>
                      <a:gd name="connsiteX27" fmla="*/ 73474 w 87224"/>
                      <a:gd name="connsiteY27" fmla="*/ 4929509 h 6318297"/>
                      <a:gd name="connsiteX28" fmla="*/ 59724 w 87224"/>
                      <a:gd name="connsiteY28" fmla="*/ 5266394 h 6318297"/>
                      <a:gd name="connsiteX29" fmla="*/ 66599 w 87224"/>
                      <a:gd name="connsiteY29" fmla="*/ 5637654 h 6318297"/>
                      <a:gd name="connsiteX30" fmla="*/ 32223 w 87224"/>
                      <a:gd name="connsiteY30" fmla="*/ 5782033 h 6318297"/>
                      <a:gd name="connsiteX31" fmla="*/ 39098 w 87224"/>
                      <a:gd name="connsiteY31" fmla="*/ 5864535 h 6318297"/>
                      <a:gd name="connsiteX32" fmla="*/ 52848 w 87224"/>
                      <a:gd name="connsiteY32" fmla="*/ 5892036 h 6318297"/>
                      <a:gd name="connsiteX33" fmla="*/ 73474 w 87224"/>
                      <a:gd name="connsiteY33" fmla="*/ 5967663 h 6318297"/>
                      <a:gd name="connsiteX34" fmla="*/ 59724 w 87224"/>
                      <a:gd name="connsiteY34" fmla="*/ 6091416 h 6318297"/>
                      <a:gd name="connsiteX35" fmla="*/ 52848 w 87224"/>
                      <a:gd name="connsiteY35" fmla="*/ 6153293 h 6318297"/>
                      <a:gd name="connsiteX36" fmla="*/ 39098 w 87224"/>
                      <a:gd name="connsiteY36" fmla="*/ 6187669 h 6318297"/>
                      <a:gd name="connsiteX37" fmla="*/ 25348 w 87224"/>
                      <a:gd name="connsiteY37" fmla="*/ 6249545 h 6318297"/>
                      <a:gd name="connsiteX38" fmla="*/ 25348 w 87224"/>
                      <a:gd name="connsiteY38" fmla="*/ 6318297 h 6318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7224" h="6318297">
                        <a:moveTo>
                          <a:pt x="11597" y="0"/>
                        </a:moveTo>
                        <a:cubicBezTo>
                          <a:pt x="13889" y="36668"/>
                          <a:pt x="15421" y="73391"/>
                          <a:pt x="18472" y="110003"/>
                        </a:cubicBezTo>
                        <a:cubicBezTo>
                          <a:pt x="20006" y="128416"/>
                          <a:pt x="24664" y="146540"/>
                          <a:pt x="25348" y="165004"/>
                        </a:cubicBezTo>
                        <a:cubicBezTo>
                          <a:pt x="42293" y="622498"/>
                          <a:pt x="20988" y="346440"/>
                          <a:pt x="39098" y="563765"/>
                        </a:cubicBezTo>
                        <a:cubicBezTo>
                          <a:pt x="36806" y="740228"/>
                          <a:pt x="36374" y="916725"/>
                          <a:pt x="32223" y="1093154"/>
                        </a:cubicBezTo>
                        <a:cubicBezTo>
                          <a:pt x="31788" y="1111626"/>
                          <a:pt x="28972" y="1130038"/>
                          <a:pt x="25348" y="1148156"/>
                        </a:cubicBezTo>
                        <a:cubicBezTo>
                          <a:pt x="22076" y="1164516"/>
                          <a:pt x="16181" y="1180240"/>
                          <a:pt x="11597" y="1196282"/>
                        </a:cubicBezTo>
                        <a:cubicBezTo>
                          <a:pt x="-2215" y="1403463"/>
                          <a:pt x="-5434" y="1408835"/>
                          <a:pt x="11597" y="1718797"/>
                        </a:cubicBezTo>
                        <a:cubicBezTo>
                          <a:pt x="15402" y="1788053"/>
                          <a:pt x="29289" y="1856389"/>
                          <a:pt x="39098" y="1925052"/>
                        </a:cubicBezTo>
                        <a:cubicBezTo>
                          <a:pt x="57432" y="2053392"/>
                          <a:pt x="51279" y="2021898"/>
                          <a:pt x="73474" y="2110682"/>
                        </a:cubicBezTo>
                        <a:cubicBezTo>
                          <a:pt x="71182" y="2140475"/>
                          <a:pt x="70825" y="2170480"/>
                          <a:pt x="66599" y="2200060"/>
                        </a:cubicBezTo>
                        <a:cubicBezTo>
                          <a:pt x="48601" y="2326046"/>
                          <a:pt x="53776" y="2307281"/>
                          <a:pt x="32223" y="2371939"/>
                        </a:cubicBezTo>
                        <a:cubicBezTo>
                          <a:pt x="19922" y="2507253"/>
                          <a:pt x="26564" y="2394276"/>
                          <a:pt x="32223" y="2578195"/>
                        </a:cubicBezTo>
                        <a:cubicBezTo>
                          <a:pt x="35466" y="2683590"/>
                          <a:pt x="37438" y="2789022"/>
                          <a:pt x="39098" y="2894454"/>
                        </a:cubicBezTo>
                        <a:cubicBezTo>
                          <a:pt x="42021" y="3080075"/>
                          <a:pt x="37388" y="3265898"/>
                          <a:pt x="45973" y="3451344"/>
                        </a:cubicBezTo>
                        <a:cubicBezTo>
                          <a:pt x="48866" y="3513829"/>
                          <a:pt x="67250" y="3574732"/>
                          <a:pt x="73474" y="3636974"/>
                        </a:cubicBezTo>
                        <a:cubicBezTo>
                          <a:pt x="81289" y="3715128"/>
                          <a:pt x="74763" y="3683382"/>
                          <a:pt x="87224" y="3733227"/>
                        </a:cubicBezTo>
                        <a:cubicBezTo>
                          <a:pt x="84932" y="3790520"/>
                          <a:pt x="85872" y="3848034"/>
                          <a:pt x="80349" y="3905106"/>
                        </a:cubicBezTo>
                        <a:cubicBezTo>
                          <a:pt x="78953" y="3919533"/>
                          <a:pt x="70413" y="3932374"/>
                          <a:pt x="66599" y="3946357"/>
                        </a:cubicBezTo>
                        <a:cubicBezTo>
                          <a:pt x="63524" y="3957631"/>
                          <a:pt x="61645" y="3969206"/>
                          <a:pt x="59724" y="3980733"/>
                        </a:cubicBezTo>
                        <a:cubicBezTo>
                          <a:pt x="57060" y="3996718"/>
                          <a:pt x="54990" y="4012797"/>
                          <a:pt x="52848" y="4028860"/>
                        </a:cubicBezTo>
                        <a:cubicBezTo>
                          <a:pt x="50406" y="4047174"/>
                          <a:pt x="49278" y="4065683"/>
                          <a:pt x="45973" y="4083861"/>
                        </a:cubicBezTo>
                        <a:cubicBezTo>
                          <a:pt x="44677" y="4090991"/>
                          <a:pt x="41390" y="4097612"/>
                          <a:pt x="39098" y="4104487"/>
                        </a:cubicBezTo>
                        <a:cubicBezTo>
                          <a:pt x="41390" y="4150322"/>
                          <a:pt x="42920" y="4196201"/>
                          <a:pt x="45973" y="4241991"/>
                        </a:cubicBezTo>
                        <a:cubicBezTo>
                          <a:pt x="47505" y="4264971"/>
                          <a:pt x="52848" y="4287711"/>
                          <a:pt x="52848" y="4310742"/>
                        </a:cubicBezTo>
                        <a:cubicBezTo>
                          <a:pt x="52848" y="4398527"/>
                          <a:pt x="44202" y="4440015"/>
                          <a:pt x="32223" y="4523873"/>
                        </a:cubicBezTo>
                        <a:cubicBezTo>
                          <a:pt x="41390" y="4652210"/>
                          <a:pt x="46707" y="4780880"/>
                          <a:pt x="59724" y="4908884"/>
                        </a:cubicBezTo>
                        <a:cubicBezTo>
                          <a:pt x="60560" y="4917104"/>
                          <a:pt x="73189" y="4921251"/>
                          <a:pt x="73474" y="4929509"/>
                        </a:cubicBezTo>
                        <a:cubicBezTo>
                          <a:pt x="73988" y="4944404"/>
                          <a:pt x="60858" y="5240322"/>
                          <a:pt x="59724" y="5266394"/>
                        </a:cubicBezTo>
                        <a:cubicBezTo>
                          <a:pt x="62016" y="5390147"/>
                          <a:pt x="73191" y="5514055"/>
                          <a:pt x="66599" y="5637654"/>
                        </a:cubicBezTo>
                        <a:cubicBezTo>
                          <a:pt x="63964" y="5687055"/>
                          <a:pt x="32223" y="5782033"/>
                          <a:pt x="32223" y="5782033"/>
                        </a:cubicBezTo>
                        <a:cubicBezTo>
                          <a:pt x="34515" y="5809534"/>
                          <a:pt x="34013" y="5837412"/>
                          <a:pt x="39098" y="5864535"/>
                        </a:cubicBezTo>
                        <a:cubicBezTo>
                          <a:pt x="40987" y="5874608"/>
                          <a:pt x="50362" y="5882093"/>
                          <a:pt x="52848" y="5892036"/>
                        </a:cubicBezTo>
                        <a:cubicBezTo>
                          <a:pt x="73389" y="5974196"/>
                          <a:pt x="43823" y="5923184"/>
                          <a:pt x="73474" y="5967663"/>
                        </a:cubicBezTo>
                        <a:cubicBezTo>
                          <a:pt x="59692" y="6119266"/>
                          <a:pt x="73661" y="5979924"/>
                          <a:pt x="59724" y="6091416"/>
                        </a:cubicBezTo>
                        <a:cubicBezTo>
                          <a:pt x="57150" y="6112008"/>
                          <a:pt x="57196" y="6133001"/>
                          <a:pt x="52848" y="6153293"/>
                        </a:cubicBezTo>
                        <a:cubicBezTo>
                          <a:pt x="50262" y="6165360"/>
                          <a:pt x="43001" y="6175961"/>
                          <a:pt x="39098" y="6187669"/>
                        </a:cubicBezTo>
                        <a:cubicBezTo>
                          <a:pt x="36080" y="6196724"/>
                          <a:pt x="25802" y="6242735"/>
                          <a:pt x="25348" y="6249545"/>
                        </a:cubicBezTo>
                        <a:cubicBezTo>
                          <a:pt x="23824" y="6272412"/>
                          <a:pt x="25348" y="6295380"/>
                          <a:pt x="25348" y="631829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BD91058-E87E-4BA0-9DD9-FB789C0987E5}"/>
              </a:ext>
            </a:extLst>
          </p:cNvPr>
          <p:cNvSpPr/>
          <p:nvPr/>
        </p:nvSpPr>
        <p:spPr>
          <a:xfrm>
            <a:off x="6252360" y="461972"/>
            <a:ext cx="79744" cy="6432912"/>
          </a:xfrm>
          <a:custGeom>
            <a:avLst/>
            <a:gdLst>
              <a:gd name="connsiteX0" fmla="*/ 10602 w 79744"/>
              <a:gd name="connsiteY0" fmla="*/ 0 h 6432912"/>
              <a:gd name="connsiteX1" fmla="*/ 16887 w 79744"/>
              <a:gd name="connsiteY1" fmla="*/ 111998 h 6432912"/>
              <a:gd name="connsiteX2" fmla="*/ 23174 w 79744"/>
              <a:gd name="connsiteY2" fmla="*/ 167997 h 6432912"/>
              <a:gd name="connsiteX3" fmla="*/ 35745 w 79744"/>
              <a:gd name="connsiteY3" fmla="*/ 573991 h 6432912"/>
              <a:gd name="connsiteX4" fmla="*/ 29459 w 79744"/>
              <a:gd name="connsiteY4" fmla="*/ 1112984 h 6432912"/>
              <a:gd name="connsiteX5" fmla="*/ 23174 w 79744"/>
              <a:gd name="connsiteY5" fmla="*/ 1168983 h 6432912"/>
              <a:gd name="connsiteX6" fmla="*/ 10602 w 79744"/>
              <a:gd name="connsiteY6" fmla="*/ 1217982 h 6432912"/>
              <a:gd name="connsiteX7" fmla="*/ 10602 w 79744"/>
              <a:gd name="connsiteY7" fmla="*/ 1749976 h 6432912"/>
              <a:gd name="connsiteX8" fmla="*/ 35745 w 79744"/>
              <a:gd name="connsiteY8" fmla="*/ 1959972 h 6432912"/>
              <a:gd name="connsiteX9" fmla="*/ 67173 w 79744"/>
              <a:gd name="connsiteY9" fmla="*/ 2148970 h 6432912"/>
              <a:gd name="connsiteX10" fmla="*/ 60887 w 79744"/>
              <a:gd name="connsiteY10" fmla="*/ 2239969 h 6432912"/>
              <a:gd name="connsiteX11" fmla="*/ 29459 w 79744"/>
              <a:gd name="connsiteY11" fmla="*/ 2414966 h 6432912"/>
              <a:gd name="connsiteX12" fmla="*/ 29459 w 79744"/>
              <a:gd name="connsiteY12" fmla="*/ 2624963 h 6432912"/>
              <a:gd name="connsiteX13" fmla="*/ 35745 w 79744"/>
              <a:gd name="connsiteY13" fmla="*/ 2946959 h 6432912"/>
              <a:gd name="connsiteX14" fmla="*/ 42030 w 79744"/>
              <a:gd name="connsiteY14" fmla="*/ 3513951 h 6432912"/>
              <a:gd name="connsiteX15" fmla="*/ 67173 w 79744"/>
              <a:gd name="connsiteY15" fmla="*/ 3702949 h 6432912"/>
              <a:gd name="connsiteX16" fmla="*/ 79744 w 79744"/>
              <a:gd name="connsiteY16" fmla="*/ 3800948 h 6432912"/>
              <a:gd name="connsiteX17" fmla="*/ 73458 w 79744"/>
              <a:gd name="connsiteY17" fmla="*/ 3975945 h 6432912"/>
              <a:gd name="connsiteX18" fmla="*/ 60887 w 79744"/>
              <a:gd name="connsiteY18" fmla="*/ 4017944 h 6432912"/>
              <a:gd name="connsiteX19" fmla="*/ 54602 w 79744"/>
              <a:gd name="connsiteY19" fmla="*/ 4052944 h 6432912"/>
              <a:gd name="connsiteX20" fmla="*/ 48315 w 79744"/>
              <a:gd name="connsiteY20" fmla="*/ 4101944 h 6432912"/>
              <a:gd name="connsiteX21" fmla="*/ 42030 w 79744"/>
              <a:gd name="connsiteY21" fmla="*/ 4157942 h 6432912"/>
              <a:gd name="connsiteX22" fmla="*/ 35745 w 79744"/>
              <a:gd name="connsiteY22" fmla="*/ 4178943 h 6432912"/>
              <a:gd name="connsiteX23" fmla="*/ 42030 w 79744"/>
              <a:gd name="connsiteY23" fmla="*/ 4318941 h 6432912"/>
              <a:gd name="connsiteX24" fmla="*/ 48315 w 79744"/>
              <a:gd name="connsiteY24" fmla="*/ 4388939 h 6432912"/>
              <a:gd name="connsiteX25" fmla="*/ 29459 w 79744"/>
              <a:gd name="connsiteY25" fmla="*/ 4605936 h 6432912"/>
              <a:gd name="connsiteX26" fmla="*/ 54602 w 79744"/>
              <a:gd name="connsiteY26" fmla="*/ 4997932 h 6432912"/>
              <a:gd name="connsiteX27" fmla="*/ 67173 w 79744"/>
              <a:gd name="connsiteY27" fmla="*/ 5018931 h 6432912"/>
              <a:gd name="connsiteX28" fmla="*/ 54602 w 79744"/>
              <a:gd name="connsiteY28" fmla="*/ 5361927 h 6432912"/>
              <a:gd name="connsiteX29" fmla="*/ 60887 w 79744"/>
              <a:gd name="connsiteY29" fmla="*/ 5739922 h 6432912"/>
              <a:gd name="connsiteX30" fmla="*/ 29459 w 79744"/>
              <a:gd name="connsiteY30" fmla="*/ 5886920 h 6432912"/>
              <a:gd name="connsiteX31" fmla="*/ 35745 w 79744"/>
              <a:gd name="connsiteY31" fmla="*/ 5970918 h 6432912"/>
              <a:gd name="connsiteX32" fmla="*/ 48315 w 79744"/>
              <a:gd name="connsiteY32" fmla="*/ 5998918 h 6432912"/>
              <a:gd name="connsiteX33" fmla="*/ 67173 w 79744"/>
              <a:gd name="connsiteY33" fmla="*/ 6075917 h 6432912"/>
              <a:gd name="connsiteX34" fmla="*/ 54602 w 79744"/>
              <a:gd name="connsiteY34" fmla="*/ 6201915 h 6432912"/>
              <a:gd name="connsiteX35" fmla="*/ 48315 w 79744"/>
              <a:gd name="connsiteY35" fmla="*/ 6264914 h 6432912"/>
              <a:gd name="connsiteX36" fmla="*/ 35745 w 79744"/>
              <a:gd name="connsiteY36" fmla="*/ 6299914 h 6432912"/>
              <a:gd name="connsiteX37" fmla="*/ 23174 w 79744"/>
              <a:gd name="connsiteY37" fmla="*/ 6362912 h 6432912"/>
              <a:gd name="connsiteX38" fmla="*/ 23174 w 79744"/>
              <a:gd name="connsiteY38" fmla="*/ 6432912 h 643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744" h="6432912" extrusionOk="0">
                <a:moveTo>
                  <a:pt x="10602" y="0"/>
                </a:moveTo>
                <a:cubicBezTo>
                  <a:pt x="16118" y="33810"/>
                  <a:pt x="16501" y="81741"/>
                  <a:pt x="16887" y="111998"/>
                </a:cubicBezTo>
                <a:cubicBezTo>
                  <a:pt x="18080" y="132287"/>
                  <a:pt x="20457" y="150257"/>
                  <a:pt x="23174" y="167997"/>
                </a:cubicBezTo>
                <a:cubicBezTo>
                  <a:pt x="30059" y="616709"/>
                  <a:pt x="38405" y="319785"/>
                  <a:pt x="35745" y="573991"/>
                </a:cubicBezTo>
                <a:cubicBezTo>
                  <a:pt x="13755" y="738885"/>
                  <a:pt x="51776" y="951521"/>
                  <a:pt x="29459" y="1112984"/>
                </a:cubicBezTo>
                <a:cubicBezTo>
                  <a:pt x="26083" y="1131752"/>
                  <a:pt x="26048" y="1149754"/>
                  <a:pt x="23174" y="1168983"/>
                </a:cubicBezTo>
                <a:cubicBezTo>
                  <a:pt x="18870" y="1187500"/>
                  <a:pt x="13052" y="1199821"/>
                  <a:pt x="10602" y="1217982"/>
                </a:cubicBezTo>
                <a:cubicBezTo>
                  <a:pt x="-1117" y="1429791"/>
                  <a:pt x="-6217" y="1435107"/>
                  <a:pt x="10602" y="1749976"/>
                </a:cubicBezTo>
                <a:cubicBezTo>
                  <a:pt x="6388" y="1821531"/>
                  <a:pt x="22915" y="1884230"/>
                  <a:pt x="35745" y="1959972"/>
                </a:cubicBezTo>
                <a:cubicBezTo>
                  <a:pt x="52596" y="2087652"/>
                  <a:pt x="46092" y="2064769"/>
                  <a:pt x="67173" y="2148970"/>
                </a:cubicBezTo>
                <a:cubicBezTo>
                  <a:pt x="64531" y="2177758"/>
                  <a:pt x="68824" y="2216100"/>
                  <a:pt x="60887" y="2239969"/>
                </a:cubicBezTo>
                <a:cubicBezTo>
                  <a:pt x="42585" y="2368004"/>
                  <a:pt x="51118" y="2347991"/>
                  <a:pt x="29459" y="2414966"/>
                </a:cubicBezTo>
                <a:cubicBezTo>
                  <a:pt x="-6348" y="2542200"/>
                  <a:pt x="22899" y="2452386"/>
                  <a:pt x="29459" y="2624963"/>
                </a:cubicBezTo>
                <a:cubicBezTo>
                  <a:pt x="23302" y="2722688"/>
                  <a:pt x="33548" y="2854734"/>
                  <a:pt x="35745" y="2946959"/>
                </a:cubicBezTo>
                <a:cubicBezTo>
                  <a:pt x="72688" y="3114039"/>
                  <a:pt x="8660" y="3325300"/>
                  <a:pt x="42030" y="3513951"/>
                </a:cubicBezTo>
                <a:cubicBezTo>
                  <a:pt x="43583" y="3580489"/>
                  <a:pt x="62955" y="3640315"/>
                  <a:pt x="67173" y="3702949"/>
                </a:cubicBezTo>
                <a:cubicBezTo>
                  <a:pt x="68079" y="3786672"/>
                  <a:pt x="71845" y="3750451"/>
                  <a:pt x="79744" y="3800948"/>
                </a:cubicBezTo>
                <a:cubicBezTo>
                  <a:pt x="70904" y="3861583"/>
                  <a:pt x="80901" y="3917053"/>
                  <a:pt x="73458" y="3975945"/>
                </a:cubicBezTo>
                <a:cubicBezTo>
                  <a:pt x="71941" y="3992583"/>
                  <a:pt x="65502" y="4004465"/>
                  <a:pt x="60887" y="4017944"/>
                </a:cubicBezTo>
                <a:cubicBezTo>
                  <a:pt x="57285" y="4030001"/>
                  <a:pt x="56551" y="4039258"/>
                  <a:pt x="54602" y="4052944"/>
                </a:cubicBezTo>
                <a:cubicBezTo>
                  <a:pt x="52640" y="4072507"/>
                  <a:pt x="47888" y="4088695"/>
                  <a:pt x="48315" y="4101944"/>
                </a:cubicBezTo>
                <a:cubicBezTo>
                  <a:pt x="47921" y="4122076"/>
                  <a:pt x="43771" y="4142044"/>
                  <a:pt x="42030" y="4157942"/>
                </a:cubicBezTo>
                <a:cubicBezTo>
                  <a:pt x="40792" y="4165033"/>
                  <a:pt x="38077" y="4171791"/>
                  <a:pt x="35745" y="4178943"/>
                </a:cubicBezTo>
                <a:cubicBezTo>
                  <a:pt x="44634" y="4225248"/>
                  <a:pt x="45055" y="4270775"/>
                  <a:pt x="42030" y="4318941"/>
                </a:cubicBezTo>
                <a:cubicBezTo>
                  <a:pt x="47192" y="4343193"/>
                  <a:pt x="45574" y="4361477"/>
                  <a:pt x="48315" y="4388939"/>
                </a:cubicBezTo>
                <a:cubicBezTo>
                  <a:pt x="45750" y="4475765"/>
                  <a:pt x="40447" y="4525540"/>
                  <a:pt x="29459" y="4605936"/>
                </a:cubicBezTo>
                <a:cubicBezTo>
                  <a:pt x="27513" y="4728217"/>
                  <a:pt x="60374" y="4858476"/>
                  <a:pt x="54602" y="4997932"/>
                </a:cubicBezTo>
                <a:cubicBezTo>
                  <a:pt x="56950" y="5006829"/>
                  <a:pt x="65956" y="5008674"/>
                  <a:pt x="67173" y="5018931"/>
                </a:cubicBezTo>
                <a:cubicBezTo>
                  <a:pt x="71397" y="5031267"/>
                  <a:pt x="58990" y="5332958"/>
                  <a:pt x="54602" y="5361927"/>
                </a:cubicBezTo>
                <a:cubicBezTo>
                  <a:pt x="62783" y="5475271"/>
                  <a:pt x="78601" y="5604157"/>
                  <a:pt x="60887" y="5739922"/>
                </a:cubicBezTo>
                <a:cubicBezTo>
                  <a:pt x="58477" y="5790219"/>
                  <a:pt x="29459" y="5886920"/>
                  <a:pt x="29459" y="5886920"/>
                </a:cubicBezTo>
                <a:cubicBezTo>
                  <a:pt x="25996" y="5912620"/>
                  <a:pt x="31779" y="5942848"/>
                  <a:pt x="35745" y="5970918"/>
                </a:cubicBezTo>
                <a:cubicBezTo>
                  <a:pt x="37304" y="5980554"/>
                  <a:pt x="47273" y="5988714"/>
                  <a:pt x="48315" y="5998918"/>
                </a:cubicBezTo>
                <a:cubicBezTo>
                  <a:pt x="65536" y="6074584"/>
                  <a:pt x="37165" y="6030335"/>
                  <a:pt x="67173" y="6075917"/>
                </a:cubicBezTo>
                <a:cubicBezTo>
                  <a:pt x="69579" y="6237754"/>
                  <a:pt x="70779" y="6102824"/>
                  <a:pt x="54602" y="6201915"/>
                </a:cubicBezTo>
                <a:cubicBezTo>
                  <a:pt x="53186" y="6224665"/>
                  <a:pt x="52931" y="6245708"/>
                  <a:pt x="48315" y="6264914"/>
                </a:cubicBezTo>
                <a:cubicBezTo>
                  <a:pt x="44642" y="6279698"/>
                  <a:pt x="39118" y="6288219"/>
                  <a:pt x="35745" y="6299914"/>
                </a:cubicBezTo>
                <a:cubicBezTo>
                  <a:pt x="32704" y="6309644"/>
                  <a:pt x="23674" y="6356289"/>
                  <a:pt x="23174" y="6362912"/>
                </a:cubicBezTo>
                <a:cubicBezTo>
                  <a:pt x="19855" y="6385759"/>
                  <a:pt x="23222" y="6404592"/>
                  <a:pt x="23174" y="6432912"/>
                </a:cubicBez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4198923723">
                  <a:custGeom>
                    <a:avLst/>
                    <a:gdLst>
                      <a:gd name="connsiteX0" fmla="*/ 11597 w 87224"/>
                      <a:gd name="connsiteY0" fmla="*/ 0 h 6318297"/>
                      <a:gd name="connsiteX1" fmla="*/ 18472 w 87224"/>
                      <a:gd name="connsiteY1" fmla="*/ 110003 h 6318297"/>
                      <a:gd name="connsiteX2" fmla="*/ 25348 w 87224"/>
                      <a:gd name="connsiteY2" fmla="*/ 165004 h 6318297"/>
                      <a:gd name="connsiteX3" fmla="*/ 39098 w 87224"/>
                      <a:gd name="connsiteY3" fmla="*/ 563765 h 6318297"/>
                      <a:gd name="connsiteX4" fmla="*/ 32223 w 87224"/>
                      <a:gd name="connsiteY4" fmla="*/ 1093154 h 6318297"/>
                      <a:gd name="connsiteX5" fmla="*/ 25348 w 87224"/>
                      <a:gd name="connsiteY5" fmla="*/ 1148156 h 6318297"/>
                      <a:gd name="connsiteX6" fmla="*/ 11597 w 87224"/>
                      <a:gd name="connsiteY6" fmla="*/ 1196282 h 6318297"/>
                      <a:gd name="connsiteX7" fmla="*/ 11597 w 87224"/>
                      <a:gd name="connsiteY7" fmla="*/ 1718797 h 6318297"/>
                      <a:gd name="connsiteX8" fmla="*/ 39098 w 87224"/>
                      <a:gd name="connsiteY8" fmla="*/ 1925052 h 6318297"/>
                      <a:gd name="connsiteX9" fmla="*/ 73474 w 87224"/>
                      <a:gd name="connsiteY9" fmla="*/ 2110682 h 6318297"/>
                      <a:gd name="connsiteX10" fmla="*/ 66599 w 87224"/>
                      <a:gd name="connsiteY10" fmla="*/ 2200060 h 6318297"/>
                      <a:gd name="connsiteX11" fmla="*/ 32223 w 87224"/>
                      <a:gd name="connsiteY11" fmla="*/ 2371939 h 6318297"/>
                      <a:gd name="connsiteX12" fmla="*/ 32223 w 87224"/>
                      <a:gd name="connsiteY12" fmla="*/ 2578195 h 6318297"/>
                      <a:gd name="connsiteX13" fmla="*/ 39098 w 87224"/>
                      <a:gd name="connsiteY13" fmla="*/ 2894454 h 6318297"/>
                      <a:gd name="connsiteX14" fmla="*/ 45973 w 87224"/>
                      <a:gd name="connsiteY14" fmla="*/ 3451344 h 6318297"/>
                      <a:gd name="connsiteX15" fmla="*/ 73474 w 87224"/>
                      <a:gd name="connsiteY15" fmla="*/ 3636974 h 6318297"/>
                      <a:gd name="connsiteX16" fmla="*/ 87224 w 87224"/>
                      <a:gd name="connsiteY16" fmla="*/ 3733227 h 6318297"/>
                      <a:gd name="connsiteX17" fmla="*/ 80349 w 87224"/>
                      <a:gd name="connsiteY17" fmla="*/ 3905106 h 6318297"/>
                      <a:gd name="connsiteX18" fmla="*/ 66599 w 87224"/>
                      <a:gd name="connsiteY18" fmla="*/ 3946357 h 6318297"/>
                      <a:gd name="connsiteX19" fmla="*/ 59724 w 87224"/>
                      <a:gd name="connsiteY19" fmla="*/ 3980733 h 6318297"/>
                      <a:gd name="connsiteX20" fmla="*/ 52848 w 87224"/>
                      <a:gd name="connsiteY20" fmla="*/ 4028860 h 6318297"/>
                      <a:gd name="connsiteX21" fmla="*/ 45973 w 87224"/>
                      <a:gd name="connsiteY21" fmla="*/ 4083861 h 6318297"/>
                      <a:gd name="connsiteX22" fmla="*/ 39098 w 87224"/>
                      <a:gd name="connsiteY22" fmla="*/ 4104487 h 6318297"/>
                      <a:gd name="connsiteX23" fmla="*/ 45973 w 87224"/>
                      <a:gd name="connsiteY23" fmla="*/ 4241991 h 6318297"/>
                      <a:gd name="connsiteX24" fmla="*/ 52848 w 87224"/>
                      <a:gd name="connsiteY24" fmla="*/ 4310742 h 6318297"/>
                      <a:gd name="connsiteX25" fmla="*/ 32223 w 87224"/>
                      <a:gd name="connsiteY25" fmla="*/ 4523873 h 6318297"/>
                      <a:gd name="connsiteX26" fmla="*/ 59724 w 87224"/>
                      <a:gd name="connsiteY26" fmla="*/ 4908884 h 6318297"/>
                      <a:gd name="connsiteX27" fmla="*/ 73474 w 87224"/>
                      <a:gd name="connsiteY27" fmla="*/ 4929509 h 6318297"/>
                      <a:gd name="connsiteX28" fmla="*/ 59724 w 87224"/>
                      <a:gd name="connsiteY28" fmla="*/ 5266394 h 6318297"/>
                      <a:gd name="connsiteX29" fmla="*/ 66599 w 87224"/>
                      <a:gd name="connsiteY29" fmla="*/ 5637654 h 6318297"/>
                      <a:gd name="connsiteX30" fmla="*/ 32223 w 87224"/>
                      <a:gd name="connsiteY30" fmla="*/ 5782033 h 6318297"/>
                      <a:gd name="connsiteX31" fmla="*/ 39098 w 87224"/>
                      <a:gd name="connsiteY31" fmla="*/ 5864535 h 6318297"/>
                      <a:gd name="connsiteX32" fmla="*/ 52848 w 87224"/>
                      <a:gd name="connsiteY32" fmla="*/ 5892036 h 6318297"/>
                      <a:gd name="connsiteX33" fmla="*/ 73474 w 87224"/>
                      <a:gd name="connsiteY33" fmla="*/ 5967663 h 6318297"/>
                      <a:gd name="connsiteX34" fmla="*/ 59724 w 87224"/>
                      <a:gd name="connsiteY34" fmla="*/ 6091416 h 6318297"/>
                      <a:gd name="connsiteX35" fmla="*/ 52848 w 87224"/>
                      <a:gd name="connsiteY35" fmla="*/ 6153293 h 6318297"/>
                      <a:gd name="connsiteX36" fmla="*/ 39098 w 87224"/>
                      <a:gd name="connsiteY36" fmla="*/ 6187669 h 6318297"/>
                      <a:gd name="connsiteX37" fmla="*/ 25348 w 87224"/>
                      <a:gd name="connsiteY37" fmla="*/ 6249545 h 6318297"/>
                      <a:gd name="connsiteX38" fmla="*/ 25348 w 87224"/>
                      <a:gd name="connsiteY38" fmla="*/ 6318297 h 6318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7224" h="6318297">
                        <a:moveTo>
                          <a:pt x="11597" y="0"/>
                        </a:moveTo>
                        <a:cubicBezTo>
                          <a:pt x="13889" y="36668"/>
                          <a:pt x="15421" y="73391"/>
                          <a:pt x="18472" y="110003"/>
                        </a:cubicBezTo>
                        <a:cubicBezTo>
                          <a:pt x="20006" y="128416"/>
                          <a:pt x="24664" y="146540"/>
                          <a:pt x="25348" y="165004"/>
                        </a:cubicBezTo>
                        <a:cubicBezTo>
                          <a:pt x="42293" y="622498"/>
                          <a:pt x="20988" y="346440"/>
                          <a:pt x="39098" y="563765"/>
                        </a:cubicBezTo>
                        <a:cubicBezTo>
                          <a:pt x="36806" y="740228"/>
                          <a:pt x="36374" y="916725"/>
                          <a:pt x="32223" y="1093154"/>
                        </a:cubicBezTo>
                        <a:cubicBezTo>
                          <a:pt x="31788" y="1111626"/>
                          <a:pt x="28972" y="1130038"/>
                          <a:pt x="25348" y="1148156"/>
                        </a:cubicBezTo>
                        <a:cubicBezTo>
                          <a:pt x="22076" y="1164516"/>
                          <a:pt x="16181" y="1180240"/>
                          <a:pt x="11597" y="1196282"/>
                        </a:cubicBezTo>
                        <a:cubicBezTo>
                          <a:pt x="-2215" y="1403463"/>
                          <a:pt x="-5434" y="1408835"/>
                          <a:pt x="11597" y="1718797"/>
                        </a:cubicBezTo>
                        <a:cubicBezTo>
                          <a:pt x="15402" y="1788053"/>
                          <a:pt x="29289" y="1856389"/>
                          <a:pt x="39098" y="1925052"/>
                        </a:cubicBezTo>
                        <a:cubicBezTo>
                          <a:pt x="57432" y="2053392"/>
                          <a:pt x="51279" y="2021898"/>
                          <a:pt x="73474" y="2110682"/>
                        </a:cubicBezTo>
                        <a:cubicBezTo>
                          <a:pt x="71182" y="2140475"/>
                          <a:pt x="70825" y="2170480"/>
                          <a:pt x="66599" y="2200060"/>
                        </a:cubicBezTo>
                        <a:cubicBezTo>
                          <a:pt x="48601" y="2326046"/>
                          <a:pt x="53776" y="2307281"/>
                          <a:pt x="32223" y="2371939"/>
                        </a:cubicBezTo>
                        <a:cubicBezTo>
                          <a:pt x="19922" y="2507253"/>
                          <a:pt x="26564" y="2394276"/>
                          <a:pt x="32223" y="2578195"/>
                        </a:cubicBezTo>
                        <a:cubicBezTo>
                          <a:pt x="35466" y="2683590"/>
                          <a:pt x="37438" y="2789022"/>
                          <a:pt x="39098" y="2894454"/>
                        </a:cubicBezTo>
                        <a:cubicBezTo>
                          <a:pt x="42021" y="3080075"/>
                          <a:pt x="37388" y="3265898"/>
                          <a:pt x="45973" y="3451344"/>
                        </a:cubicBezTo>
                        <a:cubicBezTo>
                          <a:pt x="48866" y="3513829"/>
                          <a:pt x="67250" y="3574732"/>
                          <a:pt x="73474" y="3636974"/>
                        </a:cubicBezTo>
                        <a:cubicBezTo>
                          <a:pt x="81289" y="3715128"/>
                          <a:pt x="74763" y="3683382"/>
                          <a:pt x="87224" y="3733227"/>
                        </a:cubicBezTo>
                        <a:cubicBezTo>
                          <a:pt x="84932" y="3790520"/>
                          <a:pt x="85872" y="3848034"/>
                          <a:pt x="80349" y="3905106"/>
                        </a:cubicBezTo>
                        <a:cubicBezTo>
                          <a:pt x="78953" y="3919533"/>
                          <a:pt x="70413" y="3932374"/>
                          <a:pt x="66599" y="3946357"/>
                        </a:cubicBezTo>
                        <a:cubicBezTo>
                          <a:pt x="63524" y="3957631"/>
                          <a:pt x="61645" y="3969206"/>
                          <a:pt x="59724" y="3980733"/>
                        </a:cubicBezTo>
                        <a:cubicBezTo>
                          <a:pt x="57060" y="3996718"/>
                          <a:pt x="54990" y="4012797"/>
                          <a:pt x="52848" y="4028860"/>
                        </a:cubicBezTo>
                        <a:cubicBezTo>
                          <a:pt x="50406" y="4047174"/>
                          <a:pt x="49278" y="4065683"/>
                          <a:pt x="45973" y="4083861"/>
                        </a:cubicBezTo>
                        <a:cubicBezTo>
                          <a:pt x="44677" y="4090991"/>
                          <a:pt x="41390" y="4097612"/>
                          <a:pt x="39098" y="4104487"/>
                        </a:cubicBezTo>
                        <a:cubicBezTo>
                          <a:pt x="41390" y="4150322"/>
                          <a:pt x="42920" y="4196201"/>
                          <a:pt x="45973" y="4241991"/>
                        </a:cubicBezTo>
                        <a:cubicBezTo>
                          <a:pt x="47505" y="4264971"/>
                          <a:pt x="52848" y="4287711"/>
                          <a:pt x="52848" y="4310742"/>
                        </a:cubicBezTo>
                        <a:cubicBezTo>
                          <a:pt x="52848" y="4398527"/>
                          <a:pt x="44202" y="4440015"/>
                          <a:pt x="32223" y="4523873"/>
                        </a:cubicBezTo>
                        <a:cubicBezTo>
                          <a:pt x="41390" y="4652210"/>
                          <a:pt x="46707" y="4780880"/>
                          <a:pt x="59724" y="4908884"/>
                        </a:cubicBezTo>
                        <a:cubicBezTo>
                          <a:pt x="60560" y="4917104"/>
                          <a:pt x="73189" y="4921251"/>
                          <a:pt x="73474" y="4929509"/>
                        </a:cubicBezTo>
                        <a:cubicBezTo>
                          <a:pt x="73988" y="4944404"/>
                          <a:pt x="60858" y="5240322"/>
                          <a:pt x="59724" y="5266394"/>
                        </a:cubicBezTo>
                        <a:cubicBezTo>
                          <a:pt x="62016" y="5390147"/>
                          <a:pt x="73191" y="5514055"/>
                          <a:pt x="66599" y="5637654"/>
                        </a:cubicBezTo>
                        <a:cubicBezTo>
                          <a:pt x="63964" y="5687055"/>
                          <a:pt x="32223" y="5782033"/>
                          <a:pt x="32223" y="5782033"/>
                        </a:cubicBezTo>
                        <a:cubicBezTo>
                          <a:pt x="34515" y="5809534"/>
                          <a:pt x="34013" y="5837412"/>
                          <a:pt x="39098" y="5864535"/>
                        </a:cubicBezTo>
                        <a:cubicBezTo>
                          <a:pt x="40987" y="5874608"/>
                          <a:pt x="50362" y="5882093"/>
                          <a:pt x="52848" y="5892036"/>
                        </a:cubicBezTo>
                        <a:cubicBezTo>
                          <a:pt x="73389" y="5974196"/>
                          <a:pt x="43823" y="5923184"/>
                          <a:pt x="73474" y="5967663"/>
                        </a:cubicBezTo>
                        <a:cubicBezTo>
                          <a:pt x="59692" y="6119266"/>
                          <a:pt x="73661" y="5979924"/>
                          <a:pt x="59724" y="6091416"/>
                        </a:cubicBezTo>
                        <a:cubicBezTo>
                          <a:pt x="57150" y="6112008"/>
                          <a:pt x="57196" y="6133001"/>
                          <a:pt x="52848" y="6153293"/>
                        </a:cubicBezTo>
                        <a:cubicBezTo>
                          <a:pt x="50262" y="6165360"/>
                          <a:pt x="43001" y="6175961"/>
                          <a:pt x="39098" y="6187669"/>
                        </a:cubicBezTo>
                        <a:cubicBezTo>
                          <a:pt x="36080" y="6196724"/>
                          <a:pt x="25802" y="6242735"/>
                          <a:pt x="25348" y="6249545"/>
                        </a:cubicBezTo>
                        <a:cubicBezTo>
                          <a:pt x="23824" y="6272412"/>
                          <a:pt x="25348" y="6295380"/>
                          <a:pt x="25348" y="631829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54B69F4-6252-4123-A28B-E2F4660BB683}"/>
              </a:ext>
            </a:extLst>
          </p:cNvPr>
          <p:cNvSpPr/>
          <p:nvPr/>
        </p:nvSpPr>
        <p:spPr>
          <a:xfrm>
            <a:off x="8920265" y="477608"/>
            <a:ext cx="45719" cy="2386010"/>
          </a:xfrm>
          <a:custGeom>
            <a:avLst/>
            <a:gdLst>
              <a:gd name="connsiteX0" fmla="*/ 6078 w 45719"/>
              <a:gd name="connsiteY0" fmla="*/ 0 h 2386010"/>
              <a:gd name="connsiteX1" fmla="*/ 9682 w 45719"/>
              <a:gd name="connsiteY1" fmla="*/ 41540 h 2386010"/>
              <a:gd name="connsiteX2" fmla="*/ 13286 w 45719"/>
              <a:gd name="connsiteY2" fmla="*/ 62311 h 2386010"/>
              <a:gd name="connsiteX3" fmla="*/ 20493 w 45719"/>
              <a:gd name="connsiteY3" fmla="*/ 212897 h 2386010"/>
              <a:gd name="connsiteX4" fmla="*/ 16889 w 45719"/>
              <a:gd name="connsiteY4" fmla="*/ 412813 h 2386010"/>
              <a:gd name="connsiteX5" fmla="*/ 13286 w 45719"/>
              <a:gd name="connsiteY5" fmla="*/ 433583 h 2386010"/>
              <a:gd name="connsiteX6" fmla="*/ 6078 w 45719"/>
              <a:gd name="connsiteY6" fmla="*/ 451757 h 2386010"/>
              <a:gd name="connsiteX7" fmla="*/ 6078 w 45719"/>
              <a:gd name="connsiteY7" fmla="*/ 649077 h 2386010"/>
              <a:gd name="connsiteX8" fmla="*/ 20493 w 45719"/>
              <a:gd name="connsiteY8" fmla="*/ 726966 h 2386010"/>
              <a:gd name="connsiteX9" fmla="*/ 38511 w 45719"/>
              <a:gd name="connsiteY9" fmla="*/ 797067 h 2386010"/>
              <a:gd name="connsiteX10" fmla="*/ 34908 w 45719"/>
              <a:gd name="connsiteY10" fmla="*/ 830819 h 2386010"/>
              <a:gd name="connsiteX11" fmla="*/ 16889 w 45719"/>
              <a:gd name="connsiteY11" fmla="*/ 895727 h 2386010"/>
              <a:gd name="connsiteX12" fmla="*/ 16889 w 45719"/>
              <a:gd name="connsiteY12" fmla="*/ 973616 h 2386010"/>
              <a:gd name="connsiteX13" fmla="*/ 20493 w 45719"/>
              <a:gd name="connsiteY13" fmla="*/ 1093047 h 2386010"/>
              <a:gd name="connsiteX14" fmla="*/ 24097 w 45719"/>
              <a:gd name="connsiteY14" fmla="*/ 1303348 h 2386010"/>
              <a:gd name="connsiteX15" fmla="*/ 38511 w 45719"/>
              <a:gd name="connsiteY15" fmla="*/ 1373448 h 2386010"/>
              <a:gd name="connsiteX16" fmla="*/ 45719 w 45719"/>
              <a:gd name="connsiteY16" fmla="*/ 1409797 h 2386010"/>
              <a:gd name="connsiteX17" fmla="*/ 42115 w 45719"/>
              <a:gd name="connsiteY17" fmla="*/ 1474704 h 2386010"/>
              <a:gd name="connsiteX18" fmla="*/ 34908 w 45719"/>
              <a:gd name="connsiteY18" fmla="*/ 1490282 h 2386010"/>
              <a:gd name="connsiteX19" fmla="*/ 31304 w 45719"/>
              <a:gd name="connsiteY19" fmla="*/ 1503264 h 2386010"/>
              <a:gd name="connsiteX20" fmla="*/ 27700 w 45719"/>
              <a:gd name="connsiteY20" fmla="*/ 1521438 h 2386010"/>
              <a:gd name="connsiteX21" fmla="*/ 24097 w 45719"/>
              <a:gd name="connsiteY21" fmla="*/ 1542208 h 2386010"/>
              <a:gd name="connsiteX22" fmla="*/ 20493 w 45719"/>
              <a:gd name="connsiteY22" fmla="*/ 1549997 h 2386010"/>
              <a:gd name="connsiteX23" fmla="*/ 24097 w 45719"/>
              <a:gd name="connsiteY23" fmla="*/ 1601924 h 2386010"/>
              <a:gd name="connsiteX24" fmla="*/ 27700 w 45719"/>
              <a:gd name="connsiteY24" fmla="*/ 1627886 h 2386010"/>
              <a:gd name="connsiteX25" fmla="*/ 16889 w 45719"/>
              <a:gd name="connsiteY25" fmla="*/ 1708372 h 2386010"/>
              <a:gd name="connsiteX26" fmla="*/ 31304 w 45719"/>
              <a:gd name="connsiteY26" fmla="*/ 1853766 h 2386010"/>
              <a:gd name="connsiteX27" fmla="*/ 38511 w 45719"/>
              <a:gd name="connsiteY27" fmla="*/ 1861555 h 2386010"/>
              <a:gd name="connsiteX28" fmla="*/ 31304 w 45719"/>
              <a:gd name="connsiteY28" fmla="*/ 1988774 h 2386010"/>
              <a:gd name="connsiteX29" fmla="*/ 34908 w 45719"/>
              <a:gd name="connsiteY29" fmla="*/ 2128975 h 2386010"/>
              <a:gd name="connsiteX30" fmla="*/ 16889 w 45719"/>
              <a:gd name="connsiteY30" fmla="*/ 2183497 h 2386010"/>
              <a:gd name="connsiteX31" fmla="*/ 20493 w 45719"/>
              <a:gd name="connsiteY31" fmla="*/ 2214653 h 2386010"/>
              <a:gd name="connsiteX32" fmla="*/ 27700 w 45719"/>
              <a:gd name="connsiteY32" fmla="*/ 2225038 h 2386010"/>
              <a:gd name="connsiteX33" fmla="*/ 38511 w 45719"/>
              <a:gd name="connsiteY33" fmla="*/ 2253598 h 2386010"/>
              <a:gd name="connsiteX34" fmla="*/ 31304 w 45719"/>
              <a:gd name="connsiteY34" fmla="*/ 2300331 h 2386010"/>
              <a:gd name="connsiteX35" fmla="*/ 27700 w 45719"/>
              <a:gd name="connsiteY35" fmla="*/ 2323698 h 2386010"/>
              <a:gd name="connsiteX36" fmla="*/ 20493 w 45719"/>
              <a:gd name="connsiteY36" fmla="*/ 2336680 h 2386010"/>
              <a:gd name="connsiteX37" fmla="*/ 13286 w 45719"/>
              <a:gd name="connsiteY37" fmla="*/ 2360046 h 2386010"/>
              <a:gd name="connsiteX38" fmla="*/ 13286 w 45719"/>
              <a:gd name="connsiteY38" fmla="*/ 2386010 h 238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719" h="2386010" extrusionOk="0">
                <a:moveTo>
                  <a:pt x="6078" y="0"/>
                </a:moveTo>
                <a:cubicBezTo>
                  <a:pt x="8937" y="12140"/>
                  <a:pt x="8757" y="29682"/>
                  <a:pt x="9682" y="41540"/>
                </a:cubicBezTo>
                <a:cubicBezTo>
                  <a:pt x="10380" y="49275"/>
                  <a:pt x="11584" y="56018"/>
                  <a:pt x="13286" y="62311"/>
                </a:cubicBezTo>
                <a:cubicBezTo>
                  <a:pt x="18187" y="227176"/>
                  <a:pt x="18655" y="117705"/>
                  <a:pt x="20493" y="212897"/>
                </a:cubicBezTo>
                <a:cubicBezTo>
                  <a:pt x="7840" y="271033"/>
                  <a:pt x="30819" y="357715"/>
                  <a:pt x="16889" y="412813"/>
                </a:cubicBezTo>
                <a:cubicBezTo>
                  <a:pt x="15367" y="419771"/>
                  <a:pt x="14456" y="425440"/>
                  <a:pt x="13286" y="433583"/>
                </a:cubicBezTo>
                <a:cubicBezTo>
                  <a:pt x="11019" y="440543"/>
                  <a:pt x="8340" y="445551"/>
                  <a:pt x="6078" y="451757"/>
                </a:cubicBezTo>
                <a:cubicBezTo>
                  <a:pt x="-1074" y="530080"/>
                  <a:pt x="-3001" y="532112"/>
                  <a:pt x="6078" y="649077"/>
                </a:cubicBezTo>
                <a:cubicBezTo>
                  <a:pt x="6664" y="675422"/>
                  <a:pt x="12299" y="696424"/>
                  <a:pt x="20493" y="726966"/>
                </a:cubicBezTo>
                <a:cubicBezTo>
                  <a:pt x="30187" y="772645"/>
                  <a:pt x="26510" y="766428"/>
                  <a:pt x="38511" y="797067"/>
                </a:cubicBezTo>
                <a:cubicBezTo>
                  <a:pt x="36758" y="806756"/>
                  <a:pt x="38204" y="821307"/>
                  <a:pt x="34908" y="830819"/>
                </a:cubicBezTo>
                <a:cubicBezTo>
                  <a:pt x="23744" y="878175"/>
                  <a:pt x="29056" y="870801"/>
                  <a:pt x="16889" y="895727"/>
                </a:cubicBezTo>
                <a:cubicBezTo>
                  <a:pt x="3899" y="944020"/>
                  <a:pt x="12963" y="914325"/>
                  <a:pt x="16889" y="973616"/>
                </a:cubicBezTo>
                <a:cubicBezTo>
                  <a:pt x="13955" y="1008550"/>
                  <a:pt x="19364" y="1059008"/>
                  <a:pt x="20493" y="1093047"/>
                </a:cubicBezTo>
                <a:cubicBezTo>
                  <a:pt x="32530" y="1156429"/>
                  <a:pt x="4053" y="1233414"/>
                  <a:pt x="24097" y="1303348"/>
                </a:cubicBezTo>
                <a:cubicBezTo>
                  <a:pt x="23898" y="1331531"/>
                  <a:pt x="36111" y="1350374"/>
                  <a:pt x="38511" y="1373448"/>
                </a:cubicBezTo>
                <a:cubicBezTo>
                  <a:pt x="40079" y="1404645"/>
                  <a:pt x="42243" y="1391194"/>
                  <a:pt x="45719" y="1409797"/>
                </a:cubicBezTo>
                <a:cubicBezTo>
                  <a:pt x="40666" y="1432747"/>
                  <a:pt x="45857" y="1452874"/>
                  <a:pt x="42115" y="1474704"/>
                </a:cubicBezTo>
                <a:cubicBezTo>
                  <a:pt x="41358" y="1480355"/>
                  <a:pt x="37866" y="1485647"/>
                  <a:pt x="34908" y="1490282"/>
                </a:cubicBezTo>
                <a:cubicBezTo>
                  <a:pt x="33095" y="1494685"/>
                  <a:pt x="32416" y="1497847"/>
                  <a:pt x="31304" y="1503264"/>
                </a:cubicBezTo>
                <a:cubicBezTo>
                  <a:pt x="29937" y="1509501"/>
                  <a:pt x="28561" y="1515713"/>
                  <a:pt x="27700" y="1521438"/>
                </a:cubicBezTo>
                <a:cubicBezTo>
                  <a:pt x="26953" y="1528785"/>
                  <a:pt x="25558" y="1535896"/>
                  <a:pt x="24097" y="1542208"/>
                </a:cubicBezTo>
                <a:cubicBezTo>
                  <a:pt x="23296" y="1544520"/>
                  <a:pt x="22011" y="1547197"/>
                  <a:pt x="20493" y="1549997"/>
                </a:cubicBezTo>
                <a:cubicBezTo>
                  <a:pt x="22272" y="1567275"/>
                  <a:pt x="23557" y="1584350"/>
                  <a:pt x="24097" y="1601924"/>
                </a:cubicBezTo>
                <a:cubicBezTo>
                  <a:pt x="26730" y="1611018"/>
                  <a:pt x="26641" y="1617638"/>
                  <a:pt x="27700" y="1627886"/>
                </a:cubicBezTo>
                <a:cubicBezTo>
                  <a:pt x="27035" y="1660375"/>
                  <a:pt x="23183" y="1678846"/>
                  <a:pt x="16889" y="1708372"/>
                </a:cubicBezTo>
                <a:cubicBezTo>
                  <a:pt x="17628" y="1753536"/>
                  <a:pt x="32377" y="1801348"/>
                  <a:pt x="31304" y="1853766"/>
                </a:cubicBezTo>
                <a:cubicBezTo>
                  <a:pt x="32008" y="1856959"/>
                  <a:pt x="38270" y="1858258"/>
                  <a:pt x="38511" y="1861555"/>
                </a:cubicBezTo>
                <a:cubicBezTo>
                  <a:pt x="39352" y="1866749"/>
                  <a:pt x="32836" y="1978250"/>
                  <a:pt x="31304" y="1988774"/>
                </a:cubicBezTo>
                <a:cubicBezTo>
                  <a:pt x="34448" y="2031471"/>
                  <a:pt x="47210" y="2074788"/>
                  <a:pt x="34908" y="2128975"/>
                </a:cubicBezTo>
                <a:cubicBezTo>
                  <a:pt x="33526" y="2147630"/>
                  <a:pt x="16889" y="2183497"/>
                  <a:pt x="16889" y="2183497"/>
                </a:cubicBezTo>
                <a:cubicBezTo>
                  <a:pt x="16623" y="2193276"/>
                  <a:pt x="19089" y="2203569"/>
                  <a:pt x="20493" y="2214653"/>
                </a:cubicBezTo>
                <a:cubicBezTo>
                  <a:pt x="21354" y="2217980"/>
                  <a:pt x="27267" y="2221227"/>
                  <a:pt x="27700" y="2225038"/>
                </a:cubicBezTo>
                <a:cubicBezTo>
                  <a:pt x="38063" y="2253997"/>
                  <a:pt x="19080" y="2236404"/>
                  <a:pt x="38511" y="2253598"/>
                </a:cubicBezTo>
                <a:cubicBezTo>
                  <a:pt x="37678" y="2314035"/>
                  <a:pt x="39412" y="2261598"/>
                  <a:pt x="31304" y="2300331"/>
                </a:cubicBezTo>
                <a:cubicBezTo>
                  <a:pt x="30343" y="2308848"/>
                  <a:pt x="30583" y="2317409"/>
                  <a:pt x="27700" y="2323698"/>
                </a:cubicBezTo>
                <a:cubicBezTo>
                  <a:pt x="26104" y="2328714"/>
                  <a:pt x="21758" y="2333159"/>
                  <a:pt x="20493" y="2336680"/>
                </a:cubicBezTo>
                <a:cubicBezTo>
                  <a:pt x="18682" y="2340515"/>
                  <a:pt x="13661" y="2357976"/>
                  <a:pt x="13286" y="2360046"/>
                </a:cubicBezTo>
                <a:cubicBezTo>
                  <a:pt x="12098" y="2368594"/>
                  <a:pt x="13292" y="2376751"/>
                  <a:pt x="13286" y="2386010"/>
                </a:cubicBez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4198923723">
                  <a:custGeom>
                    <a:avLst/>
                    <a:gdLst>
                      <a:gd name="connsiteX0" fmla="*/ 11597 w 87224"/>
                      <a:gd name="connsiteY0" fmla="*/ 0 h 6318297"/>
                      <a:gd name="connsiteX1" fmla="*/ 18472 w 87224"/>
                      <a:gd name="connsiteY1" fmla="*/ 110003 h 6318297"/>
                      <a:gd name="connsiteX2" fmla="*/ 25348 w 87224"/>
                      <a:gd name="connsiteY2" fmla="*/ 165004 h 6318297"/>
                      <a:gd name="connsiteX3" fmla="*/ 39098 w 87224"/>
                      <a:gd name="connsiteY3" fmla="*/ 563765 h 6318297"/>
                      <a:gd name="connsiteX4" fmla="*/ 32223 w 87224"/>
                      <a:gd name="connsiteY4" fmla="*/ 1093154 h 6318297"/>
                      <a:gd name="connsiteX5" fmla="*/ 25348 w 87224"/>
                      <a:gd name="connsiteY5" fmla="*/ 1148156 h 6318297"/>
                      <a:gd name="connsiteX6" fmla="*/ 11597 w 87224"/>
                      <a:gd name="connsiteY6" fmla="*/ 1196282 h 6318297"/>
                      <a:gd name="connsiteX7" fmla="*/ 11597 w 87224"/>
                      <a:gd name="connsiteY7" fmla="*/ 1718797 h 6318297"/>
                      <a:gd name="connsiteX8" fmla="*/ 39098 w 87224"/>
                      <a:gd name="connsiteY8" fmla="*/ 1925052 h 6318297"/>
                      <a:gd name="connsiteX9" fmla="*/ 73474 w 87224"/>
                      <a:gd name="connsiteY9" fmla="*/ 2110682 h 6318297"/>
                      <a:gd name="connsiteX10" fmla="*/ 66599 w 87224"/>
                      <a:gd name="connsiteY10" fmla="*/ 2200060 h 6318297"/>
                      <a:gd name="connsiteX11" fmla="*/ 32223 w 87224"/>
                      <a:gd name="connsiteY11" fmla="*/ 2371939 h 6318297"/>
                      <a:gd name="connsiteX12" fmla="*/ 32223 w 87224"/>
                      <a:gd name="connsiteY12" fmla="*/ 2578195 h 6318297"/>
                      <a:gd name="connsiteX13" fmla="*/ 39098 w 87224"/>
                      <a:gd name="connsiteY13" fmla="*/ 2894454 h 6318297"/>
                      <a:gd name="connsiteX14" fmla="*/ 45973 w 87224"/>
                      <a:gd name="connsiteY14" fmla="*/ 3451344 h 6318297"/>
                      <a:gd name="connsiteX15" fmla="*/ 73474 w 87224"/>
                      <a:gd name="connsiteY15" fmla="*/ 3636974 h 6318297"/>
                      <a:gd name="connsiteX16" fmla="*/ 87224 w 87224"/>
                      <a:gd name="connsiteY16" fmla="*/ 3733227 h 6318297"/>
                      <a:gd name="connsiteX17" fmla="*/ 80349 w 87224"/>
                      <a:gd name="connsiteY17" fmla="*/ 3905106 h 6318297"/>
                      <a:gd name="connsiteX18" fmla="*/ 66599 w 87224"/>
                      <a:gd name="connsiteY18" fmla="*/ 3946357 h 6318297"/>
                      <a:gd name="connsiteX19" fmla="*/ 59724 w 87224"/>
                      <a:gd name="connsiteY19" fmla="*/ 3980733 h 6318297"/>
                      <a:gd name="connsiteX20" fmla="*/ 52848 w 87224"/>
                      <a:gd name="connsiteY20" fmla="*/ 4028860 h 6318297"/>
                      <a:gd name="connsiteX21" fmla="*/ 45973 w 87224"/>
                      <a:gd name="connsiteY21" fmla="*/ 4083861 h 6318297"/>
                      <a:gd name="connsiteX22" fmla="*/ 39098 w 87224"/>
                      <a:gd name="connsiteY22" fmla="*/ 4104487 h 6318297"/>
                      <a:gd name="connsiteX23" fmla="*/ 45973 w 87224"/>
                      <a:gd name="connsiteY23" fmla="*/ 4241991 h 6318297"/>
                      <a:gd name="connsiteX24" fmla="*/ 52848 w 87224"/>
                      <a:gd name="connsiteY24" fmla="*/ 4310742 h 6318297"/>
                      <a:gd name="connsiteX25" fmla="*/ 32223 w 87224"/>
                      <a:gd name="connsiteY25" fmla="*/ 4523873 h 6318297"/>
                      <a:gd name="connsiteX26" fmla="*/ 59724 w 87224"/>
                      <a:gd name="connsiteY26" fmla="*/ 4908884 h 6318297"/>
                      <a:gd name="connsiteX27" fmla="*/ 73474 w 87224"/>
                      <a:gd name="connsiteY27" fmla="*/ 4929509 h 6318297"/>
                      <a:gd name="connsiteX28" fmla="*/ 59724 w 87224"/>
                      <a:gd name="connsiteY28" fmla="*/ 5266394 h 6318297"/>
                      <a:gd name="connsiteX29" fmla="*/ 66599 w 87224"/>
                      <a:gd name="connsiteY29" fmla="*/ 5637654 h 6318297"/>
                      <a:gd name="connsiteX30" fmla="*/ 32223 w 87224"/>
                      <a:gd name="connsiteY30" fmla="*/ 5782033 h 6318297"/>
                      <a:gd name="connsiteX31" fmla="*/ 39098 w 87224"/>
                      <a:gd name="connsiteY31" fmla="*/ 5864535 h 6318297"/>
                      <a:gd name="connsiteX32" fmla="*/ 52848 w 87224"/>
                      <a:gd name="connsiteY32" fmla="*/ 5892036 h 6318297"/>
                      <a:gd name="connsiteX33" fmla="*/ 73474 w 87224"/>
                      <a:gd name="connsiteY33" fmla="*/ 5967663 h 6318297"/>
                      <a:gd name="connsiteX34" fmla="*/ 59724 w 87224"/>
                      <a:gd name="connsiteY34" fmla="*/ 6091416 h 6318297"/>
                      <a:gd name="connsiteX35" fmla="*/ 52848 w 87224"/>
                      <a:gd name="connsiteY35" fmla="*/ 6153293 h 6318297"/>
                      <a:gd name="connsiteX36" fmla="*/ 39098 w 87224"/>
                      <a:gd name="connsiteY36" fmla="*/ 6187669 h 6318297"/>
                      <a:gd name="connsiteX37" fmla="*/ 25348 w 87224"/>
                      <a:gd name="connsiteY37" fmla="*/ 6249545 h 6318297"/>
                      <a:gd name="connsiteX38" fmla="*/ 25348 w 87224"/>
                      <a:gd name="connsiteY38" fmla="*/ 6318297 h 6318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7224" h="6318297">
                        <a:moveTo>
                          <a:pt x="11597" y="0"/>
                        </a:moveTo>
                        <a:cubicBezTo>
                          <a:pt x="13889" y="36668"/>
                          <a:pt x="15421" y="73391"/>
                          <a:pt x="18472" y="110003"/>
                        </a:cubicBezTo>
                        <a:cubicBezTo>
                          <a:pt x="20006" y="128416"/>
                          <a:pt x="24664" y="146540"/>
                          <a:pt x="25348" y="165004"/>
                        </a:cubicBezTo>
                        <a:cubicBezTo>
                          <a:pt x="42293" y="622498"/>
                          <a:pt x="20988" y="346440"/>
                          <a:pt x="39098" y="563765"/>
                        </a:cubicBezTo>
                        <a:cubicBezTo>
                          <a:pt x="36806" y="740228"/>
                          <a:pt x="36374" y="916725"/>
                          <a:pt x="32223" y="1093154"/>
                        </a:cubicBezTo>
                        <a:cubicBezTo>
                          <a:pt x="31788" y="1111626"/>
                          <a:pt x="28972" y="1130038"/>
                          <a:pt x="25348" y="1148156"/>
                        </a:cubicBezTo>
                        <a:cubicBezTo>
                          <a:pt x="22076" y="1164516"/>
                          <a:pt x="16181" y="1180240"/>
                          <a:pt x="11597" y="1196282"/>
                        </a:cubicBezTo>
                        <a:cubicBezTo>
                          <a:pt x="-2215" y="1403463"/>
                          <a:pt x="-5434" y="1408835"/>
                          <a:pt x="11597" y="1718797"/>
                        </a:cubicBezTo>
                        <a:cubicBezTo>
                          <a:pt x="15402" y="1788053"/>
                          <a:pt x="29289" y="1856389"/>
                          <a:pt x="39098" y="1925052"/>
                        </a:cubicBezTo>
                        <a:cubicBezTo>
                          <a:pt x="57432" y="2053392"/>
                          <a:pt x="51279" y="2021898"/>
                          <a:pt x="73474" y="2110682"/>
                        </a:cubicBezTo>
                        <a:cubicBezTo>
                          <a:pt x="71182" y="2140475"/>
                          <a:pt x="70825" y="2170480"/>
                          <a:pt x="66599" y="2200060"/>
                        </a:cubicBezTo>
                        <a:cubicBezTo>
                          <a:pt x="48601" y="2326046"/>
                          <a:pt x="53776" y="2307281"/>
                          <a:pt x="32223" y="2371939"/>
                        </a:cubicBezTo>
                        <a:cubicBezTo>
                          <a:pt x="19922" y="2507253"/>
                          <a:pt x="26564" y="2394276"/>
                          <a:pt x="32223" y="2578195"/>
                        </a:cubicBezTo>
                        <a:cubicBezTo>
                          <a:pt x="35466" y="2683590"/>
                          <a:pt x="37438" y="2789022"/>
                          <a:pt x="39098" y="2894454"/>
                        </a:cubicBezTo>
                        <a:cubicBezTo>
                          <a:pt x="42021" y="3080075"/>
                          <a:pt x="37388" y="3265898"/>
                          <a:pt x="45973" y="3451344"/>
                        </a:cubicBezTo>
                        <a:cubicBezTo>
                          <a:pt x="48866" y="3513829"/>
                          <a:pt x="67250" y="3574732"/>
                          <a:pt x="73474" y="3636974"/>
                        </a:cubicBezTo>
                        <a:cubicBezTo>
                          <a:pt x="81289" y="3715128"/>
                          <a:pt x="74763" y="3683382"/>
                          <a:pt x="87224" y="3733227"/>
                        </a:cubicBezTo>
                        <a:cubicBezTo>
                          <a:pt x="84932" y="3790520"/>
                          <a:pt x="85872" y="3848034"/>
                          <a:pt x="80349" y="3905106"/>
                        </a:cubicBezTo>
                        <a:cubicBezTo>
                          <a:pt x="78953" y="3919533"/>
                          <a:pt x="70413" y="3932374"/>
                          <a:pt x="66599" y="3946357"/>
                        </a:cubicBezTo>
                        <a:cubicBezTo>
                          <a:pt x="63524" y="3957631"/>
                          <a:pt x="61645" y="3969206"/>
                          <a:pt x="59724" y="3980733"/>
                        </a:cubicBezTo>
                        <a:cubicBezTo>
                          <a:pt x="57060" y="3996718"/>
                          <a:pt x="54990" y="4012797"/>
                          <a:pt x="52848" y="4028860"/>
                        </a:cubicBezTo>
                        <a:cubicBezTo>
                          <a:pt x="50406" y="4047174"/>
                          <a:pt x="49278" y="4065683"/>
                          <a:pt x="45973" y="4083861"/>
                        </a:cubicBezTo>
                        <a:cubicBezTo>
                          <a:pt x="44677" y="4090991"/>
                          <a:pt x="41390" y="4097612"/>
                          <a:pt x="39098" y="4104487"/>
                        </a:cubicBezTo>
                        <a:cubicBezTo>
                          <a:pt x="41390" y="4150322"/>
                          <a:pt x="42920" y="4196201"/>
                          <a:pt x="45973" y="4241991"/>
                        </a:cubicBezTo>
                        <a:cubicBezTo>
                          <a:pt x="47505" y="4264971"/>
                          <a:pt x="52848" y="4287711"/>
                          <a:pt x="52848" y="4310742"/>
                        </a:cubicBezTo>
                        <a:cubicBezTo>
                          <a:pt x="52848" y="4398527"/>
                          <a:pt x="44202" y="4440015"/>
                          <a:pt x="32223" y="4523873"/>
                        </a:cubicBezTo>
                        <a:cubicBezTo>
                          <a:pt x="41390" y="4652210"/>
                          <a:pt x="46707" y="4780880"/>
                          <a:pt x="59724" y="4908884"/>
                        </a:cubicBezTo>
                        <a:cubicBezTo>
                          <a:pt x="60560" y="4917104"/>
                          <a:pt x="73189" y="4921251"/>
                          <a:pt x="73474" y="4929509"/>
                        </a:cubicBezTo>
                        <a:cubicBezTo>
                          <a:pt x="73988" y="4944404"/>
                          <a:pt x="60858" y="5240322"/>
                          <a:pt x="59724" y="5266394"/>
                        </a:cubicBezTo>
                        <a:cubicBezTo>
                          <a:pt x="62016" y="5390147"/>
                          <a:pt x="73191" y="5514055"/>
                          <a:pt x="66599" y="5637654"/>
                        </a:cubicBezTo>
                        <a:cubicBezTo>
                          <a:pt x="63964" y="5687055"/>
                          <a:pt x="32223" y="5782033"/>
                          <a:pt x="32223" y="5782033"/>
                        </a:cubicBezTo>
                        <a:cubicBezTo>
                          <a:pt x="34515" y="5809534"/>
                          <a:pt x="34013" y="5837412"/>
                          <a:pt x="39098" y="5864535"/>
                        </a:cubicBezTo>
                        <a:cubicBezTo>
                          <a:pt x="40987" y="5874608"/>
                          <a:pt x="50362" y="5882093"/>
                          <a:pt x="52848" y="5892036"/>
                        </a:cubicBezTo>
                        <a:cubicBezTo>
                          <a:pt x="73389" y="5974196"/>
                          <a:pt x="43823" y="5923184"/>
                          <a:pt x="73474" y="5967663"/>
                        </a:cubicBezTo>
                        <a:cubicBezTo>
                          <a:pt x="59692" y="6119266"/>
                          <a:pt x="73661" y="5979924"/>
                          <a:pt x="59724" y="6091416"/>
                        </a:cubicBezTo>
                        <a:cubicBezTo>
                          <a:pt x="57150" y="6112008"/>
                          <a:pt x="57196" y="6133001"/>
                          <a:pt x="52848" y="6153293"/>
                        </a:cubicBezTo>
                        <a:cubicBezTo>
                          <a:pt x="50262" y="6165360"/>
                          <a:pt x="43001" y="6175961"/>
                          <a:pt x="39098" y="6187669"/>
                        </a:cubicBezTo>
                        <a:cubicBezTo>
                          <a:pt x="36080" y="6196724"/>
                          <a:pt x="25802" y="6242735"/>
                          <a:pt x="25348" y="6249545"/>
                        </a:cubicBezTo>
                        <a:cubicBezTo>
                          <a:pt x="23824" y="6272412"/>
                          <a:pt x="25348" y="6295380"/>
                          <a:pt x="25348" y="631829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B19FBD0-C372-4D1B-BD23-5FDAA2C29156}"/>
              </a:ext>
            </a:extLst>
          </p:cNvPr>
          <p:cNvSpPr/>
          <p:nvPr/>
        </p:nvSpPr>
        <p:spPr>
          <a:xfrm rot="5400000">
            <a:off x="10539166" y="1306861"/>
            <a:ext cx="45719" cy="3131611"/>
          </a:xfrm>
          <a:custGeom>
            <a:avLst/>
            <a:gdLst>
              <a:gd name="connsiteX0" fmla="*/ 6078 w 45719"/>
              <a:gd name="connsiteY0" fmla="*/ 0 h 3131611"/>
              <a:gd name="connsiteX1" fmla="*/ 9682 w 45719"/>
              <a:gd name="connsiteY1" fmla="*/ 54522 h 3131611"/>
              <a:gd name="connsiteX2" fmla="*/ 13286 w 45719"/>
              <a:gd name="connsiteY2" fmla="*/ 81782 h 3131611"/>
              <a:gd name="connsiteX3" fmla="*/ 20493 w 45719"/>
              <a:gd name="connsiteY3" fmla="*/ 279425 h 3131611"/>
              <a:gd name="connsiteX4" fmla="*/ 16889 w 45719"/>
              <a:gd name="connsiteY4" fmla="*/ 541812 h 3131611"/>
              <a:gd name="connsiteX5" fmla="*/ 13286 w 45719"/>
              <a:gd name="connsiteY5" fmla="*/ 569073 h 3131611"/>
              <a:gd name="connsiteX6" fmla="*/ 6078 w 45719"/>
              <a:gd name="connsiteY6" fmla="*/ 592927 h 3131611"/>
              <a:gd name="connsiteX7" fmla="*/ 6078 w 45719"/>
              <a:gd name="connsiteY7" fmla="*/ 851907 h 3131611"/>
              <a:gd name="connsiteX8" fmla="*/ 20493 w 45719"/>
              <a:gd name="connsiteY8" fmla="*/ 954135 h 3131611"/>
              <a:gd name="connsiteX9" fmla="*/ 38511 w 45719"/>
              <a:gd name="connsiteY9" fmla="*/ 1046141 h 3131611"/>
              <a:gd name="connsiteX10" fmla="*/ 34908 w 45719"/>
              <a:gd name="connsiteY10" fmla="*/ 1090441 h 3131611"/>
              <a:gd name="connsiteX11" fmla="*/ 16889 w 45719"/>
              <a:gd name="connsiteY11" fmla="*/ 1175631 h 3131611"/>
              <a:gd name="connsiteX12" fmla="*/ 16889 w 45719"/>
              <a:gd name="connsiteY12" fmla="*/ 1277860 h 3131611"/>
              <a:gd name="connsiteX13" fmla="*/ 20493 w 45719"/>
              <a:gd name="connsiteY13" fmla="*/ 1434611 h 3131611"/>
              <a:gd name="connsiteX14" fmla="*/ 24097 w 45719"/>
              <a:gd name="connsiteY14" fmla="*/ 1710629 h 3131611"/>
              <a:gd name="connsiteX15" fmla="*/ 38511 w 45719"/>
              <a:gd name="connsiteY15" fmla="*/ 1802635 h 3131611"/>
              <a:gd name="connsiteX16" fmla="*/ 45719 w 45719"/>
              <a:gd name="connsiteY16" fmla="*/ 1850342 h 3131611"/>
              <a:gd name="connsiteX17" fmla="*/ 42115 w 45719"/>
              <a:gd name="connsiteY17" fmla="*/ 1935533 h 3131611"/>
              <a:gd name="connsiteX18" fmla="*/ 34908 w 45719"/>
              <a:gd name="connsiteY18" fmla="*/ 1955978 h 3131611"/>
              <a:gd name="connsiteX19" fmla="*/ 31304 w 45719"/>
              <a:gd name="connsiteY19" fmla="*/ 1973016 h 3131611"/>
              <a:gd name="connsiteX20" fmla="*/ 27700 w 45719"/>
              <a:gd name="connsiteY20" fmla="*/ 1996870 h 3131611"/>
              <a:gd name="connsiteX21" fmla="*/ 24097 w 45719"/>
              <a:gd name="connsiteY21" fmla="*/ 2024131 h 3131611"/>
              <a:gd name="connsiteX22" fmla="*/ 20493 w 45719"/>
              <a:gd name="connsiteY22" fmla="*/ 2034354 h 3131611"/>
              <a:gd name="connsiteX23" fmla="*/ 24097 w 45719"/>
              <a:gd name="connsiteY23" fmla="*/ 2102507 h 3131611"/>
              <a:gd name="connsiteX24" fmla="*/ 27700 w 45719"/>
              <a:gd name="connsiteY24" fmla="*/ 2136583 h 3131611"/>
              <a:gd name="connsiteX25" fmla="*/ 16889 w 45719"/>
              <a:gd name="connsiteY25" fmla="*/ 2242219 h 3131611"/>
              <a:gd name="connsiteX26" fmla="*/ 31304 w 45719"/>
              <a:gd name="connsiteY26" fmla="*/ 2433047 h 3131611"/>
              <a:gd name="connsiteX27" fmla="*/ 38511 w 45719"/>
              <a:gd name="connsiteY27" fmla="*/ 2443269 h 3131611"/>
              <a:gd name="connsiteX28" fmla="*/ 31304 w 45719"/>
              <a:gd name="connsiteY28" fmla="*/ 2610244 h 3131611"/>
              <a:gd name="connsiteX29" fmla="*/ 34908 w 45719"/>
              <a:gd name="connsiteY29" fmla="*/ 2794255 h 3131611"/>
              <a:gd name="connsiteX30" fmla="*/ 16889 w 45719"/>
              <a:gd name="connsiteY30" fmla="*/ 2865816 h 3131611"/>
              <a:gd name="connsiteX31" fmla="*/ 20493 w 45719"/>
              <a:gd name="connsiteY31" fmla="*/ 2906707 h 3131611"/>
              <a:gd name="connsiteX32" fmla="*/ 27700 w 45719"/>
              <a:gd name="connsiteY32" fmla="*/ 2920338 h 3131611"/>
              <a:gd name="connsiteX33" fmla="*/ 38511 w 45719"/>
              <a:gd name="connsiteY33" fmla="*/ 2957822 h 3131611"/>
              <a:gd name="connsiteX34" fmla="*/ 31304 w 45719"/>
              <a:gd name="connsiteY34" fmla="*/ 3019159 h 3131611"/>
              <a:gd name="connsiteX35" fmla="*/ 27700 w 45719"/>
              <a:gd name="connsiteY35" fmla="*/ 3049828 h 3131611"/>
              <a:gd name="connsiteX36" fmla="*/ 20493 w 45719"/>
              <a:gd name="connsiteY36" fmla="*/ 3066866 h 3131611"/>
              <a:gd name="connsiteX37" fmla="*/ 13286 w 45719"/>
              <a:gd name="connsiteY37" fmla="*/ 3097534 h 3131611"/>
              <a:gd name="connsiteX38" fmla="*/ 13286 w 45719"/>
              <a:gd name="connsiteY38" fmla="*/ 3131611 h 313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719" h="3131611" extrusionOk="0">
                <a:moveTo>
                  <a:pt x="6078" y="0"/>
                </a:moveTo>
                <a:cubicBezTo>
                  <a:pt x="9132" y="16266"/>
                  <a:pt x="8552" y="37745"/>
                  <a:pt x="9682" y="54522"/>
                </a:cubicBezTo>
                <a:cubicBezTo>
                  <a:pt x="10338" y="64735"/>
                  <a:pt x="12573" y="72810"/>
                  <a:pt x="13286" y="81782"/>
                </a:cubicBezTo>
                <a:cubicBezTo>
                  <a:pt x="18751" y="301753"/>
                  <a:pt x="24181" y="149118"/>
                  <a:pt x="20493" y="279425"/>
                </a:cubicBezTo>
                <a:cubicBezTo>
                  <a:pt x="6121" y="357109"/>
                  <a:pt x="22415" y="457653"/>
                  <a:pt x="16889" y="541812"/>
                </a:cubicBezTo>
                <a:cubicBezTo>
                  <a:pt x="15348" y="550951"/>
                  <a:pt x="14715" y="559254"/>
                  <a:pt x="13286" y="569073"/>
                </a:cubicBezTo>
                <a:cubicBezTo>
                  <a:pt x="11419" y="577398"/>
                  <a:pt x="7772" y="584232"/>
                  <a:pt x="6078" y="592927"/>
                </a:cubicBezTo>
                <a:cubicBezTo>
                  <a:pt x="-1048" y="695723"/>
                  <a:pt x="-3099" y="698420"/>
                  <a:pt x="6078" y="851907"/>
                </a:cubicBezTo>
                <a:cubicBezTo>
                  <a:pt x="6812" y="886404"/>
                  <a:pt x="13084" y="916676"/>
                  <a:pt x="20493" y="954135"/>
                </a:cubicBezTo>
                <a:cubicBezTo>
                  <a:pt x="30146" y="1016316"/>
                  <a:pt x="26805" y="1002707"/>
                  <a:pt x="38511" y="1046141"/>
                </a:cubicBezTo>
                <a:cubicBezTo>
                  <a:pt x="36479" y="1058559"/>
                  <a:pt x="37981" y="1077096"/>
                  <a:pt x="34908" y="1090441"/>
                </a:cubicBezTo>
                <a:cubicBezTo>
                  <a:pt x="23279" y="1152604"/>
                  <a:pt x="30003" y="1142520"/>
                  <a:pt x="16889" y="1175631"/>
                </a:cubicBezTo>
                <a:cubicBezTo>
                  <a:pt x="-1172" y="1237717"/>
                  <a:pt x="13614" y="1189974"/>
                  <a:pt x="16889" y="1277860"/>
                </a:cubicBezTo>
                <a:cubicBezTo>
                  <a:pt x="11693" y="1322854"/>
                  <a:pt x="19055" y="1395007"/>
                  <a:pt x="20493" y="1434611"/>
                </a:cubicBezTo>
                <a:cubicBezTo>
                  <a:pt x="27120" y="1523356"/>
                  <a:pt x="2179" y="1618822"/>
                  <a:pt x="24097" y="1710629"/>
                </a:cubicBezTo>
                <a:cubicBezTo>
                  <a:pt x="24093" y="1745664"/>
                  <a:pt x="42168" y="1775247"/>
                  <a:pt x="38511" y="1802635"/>
                </a:cubicBezTo>
                <a:cubicBezTo>
                  <a:pt x="41848" y="1841878"/>
                  <a:pt x="41064" y="1825773"/>
                  <a:pt x="45719" y="1850342"/>
                </a:cubicBezTo>
                <a:cubicBezTo>
                  <a:pt x="42165" y="1879542"/>
                  <a:pt x="48082" y="1906238"/>
                  <a:pt x="42115" y="1935533"/>
                </a:cubicBezTo>
                <a:cubicBezTo>
                  <a:pt x="41359" y="1942879"/>
                  <a:pt x="37747" y="1949613"/>
                  <a:pt x="34908" y="1955978"/>
                </a:cubicBezTo>
                <a:cubicBezTo>
                  <a:pt x="32499" y="1962148"/>
                  <a:pt x="32339" y="1967023"/>
                  <a:pt x="31304" y="1973016"/>
                </a:cubicBezTo>
                <a:cubicBezTo>
                  <a:pt x="30170" y="1982757"/>
                  <a:pt x="27628" y="1990464"/>
                  <a:pt x="27700" y="1996870"/>
                </a:cubicBezTo>
                <a:cubicBezTo>
                  <a:pt x="27747" y="2007020"/>
                  <a:pt x="25735" y="2015312"/>
                  <a:pt x="24097" y="2024131"/>
                </a:cubicBezTo>
                <a:cubicBezTo>
                  <a:pt x="23305" y="2027311"/>
                  <a:pt x="22279" y="2030571"/>
                  <a:pt x="20493" y="2034354"/>
                </a:cubicBezTo>
                <a:cubicBezTo>
                  <a:pt x="24108" y="2056944"/>
                  <a:pt x="27034" y="2078605"/>
                  <a:pt x="24097" y="2102507"/>
                </a:cubicBezTo>
                <a:cubicBezTo>
                  <a:pt x="25926" y="2114130"/>
                  <a:pt x="27362" y="2124673"/>
                  <a:pt x="27700" y="2136583"/>
                </a:cubicBezTo>
                <a:cubicBezTo>
                  <a:pt x="24789" y="2177197"/>
                  <a:pt x="23172" y="2201196"/>
                  <a:pt x="16889" y="2242219"/>
                </a:cubicBezTo>
                <a:cubicBezTo>
                  <a:pt x="11194" y="2297304"/>
                  <a:pt x="31678" y="2365886"/>
                  <a:pt x="31304" y="2433047"/>
                </a:cubicBezTo>
                <a:cubicBezTo>
                  <a:pt x="32166" y="2437262"/>
                  <a:pt x="38317" y="2439090"/>
                  <a:pt x="38511" y="2443269"/>
                </a:cubicBezTo>
                <a:cubicBezTo>
                  <a:pt x="39822" y="2449867"/>
                  <a:pt x="34462" y="2595467"/>
                  <a:pt x="31304" y="2610244"/>
                </a:cubicBezTo>
                <a:cubicBezTo>
                  <a:pt x="33721" y="2669055"/>
                  <a:pt x="42142" y="2729786"/>
                  <a:pt x="34908" y="2794255"/>
                </a:cubicBezTo>
                <a:cubicBezTo>
                  <a:pt x="33526" y="2818741"/>
                  <a:pt x="16889" y="2865816"/>
                  <a:pt x="16889" y="2865816"/>
                </a:cubicBezTo>
                <a:cubicBezTo>
                  <a:pt x="16404" y="2878748"/>
                  <a:pt x="19326" y="2892266"/>
                  <a:pt x="20493" y="2906707"/>
                </a:cubicBezTo>
                <a:cubicBezTo>
                  <a:pt x="21169" y="2910541"/>
                  <a:pt x="27136" y="2915362"/>
                  <a:pt x="27700" y="2920338"/>
                </a:cubicBezTo>
                <a:cubicBezTo>
                  <a:pt x="38184" y="2959610"/>
                  <a:pt x="19256" y="2935397"/>
                  <a:pt x="38511" y="2957822"/>
                </a:cubicBezTo>
                <a:cubicBezTo>
                  <a:pt x="36514" y="3035569"/>
                  <a:pt x="39734" y="2968624"/>
                  <a:pt x="31304" y="3019159"/>
                </a:cubicBezTo>
                <a:cubicBezTo>
                  <a:pt x="30899" y="3031164"/>
                  <a:pt x="31001" y="3042093"/>
                  <a:pt x="27700" y="3049828"/>
                </a:cubicBezTo>
                <a:cubicBezTo>
                  <a:pt x="25784" y="3056880"/>
                  <a:pt x="21833" y="3061877"/>
                  <a:pt x="20493" y="3066866"/>
                </a:cubicBezTo>
                <a:cubicBezTo>
                  <a:pt x="18776" y="3071598"/>
                  <a:pt x="13670" y="3094691"/>
                  <a:pt x="13286" y="3097534"/>
                </a:cubicBezTo>
                <a:cubicBezTo>
                  <a:pt x="11527" y="3108651"/>
                  <a:pt x="13292" y="3119673"/>
                  <a:pt x="13286" y="3131611"/>
                </a:cubicBez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4198923723">
                  <a:custGeom>
                    <a:avLst/>
                    <a:gdLst>
                      <a:gd name="connsiteX0" fmla="*/ 11597 w 87224"/>
                      <a:gd name="connsiteY0" fmla="*/ 0 h 6318297"/>
                      <a:gd name="connsiteX1" fmla="*/ 18472 w 87224"/>
                      <a:gd name="connsiteY1" fmla="*/ 110003 h 6318297"/>
                      <a:gd name="connsiteX2" fmla="*/ 25348 w 87224"/>
                      <a:gd name="connsiteY2" fmla="*/ 165004 h 6318297"/>
                      <a:gd name="connsiteX3" fmla="*/ 39098 w 87224"/>
                      <a:gd name="connsiteY3" fmla="*/ 563765 h 6318297"/>
                      <a:gd name="connsiteX4" fmla="*/ 32223 w 87224"/>
                      <a:gd name="connsiteY4" fmla="*/ 1093154 h 6318297"/>
                      <a:gd name="connsiteX5" fmla="*/ 25348 w 87224"/>
                      <a:gd name="connsiteY5" fmla="*/ 1148156 h 6318297"/>
                      <a:gd name="connsiteX6" fmla="*/ 11597 w 87224"/>
                      <a:gd name="connsiteY6" fmla="*/ 1196282 h 6318297"/>
                      <a:gd name="connsiteX7" fmla="*/ 11597 w 87224"/>
                      <a:gd name="connsiteY7" fmla="*/ 1718797 h 6318297"/>
                      <a:gd name="connsiteX8" fmla="*/ 39098 w 87224"/>
                      <a:gd name="connsiteY8" fmla="*/ 1925052 h 6318297"/>
                      <a:gd name="connsiteX9" fmla="*/ 73474 w 87224"/>
                      <a:gd name="connsiteY9" fmla="*/ 2110682 h 6318297"/>
                      <a:gd name="connsiteX10" fmla="*/ 66599 w 87224"/>
                      <a:gd name="connsiteY10" fmla="*/ 2200060 h 6318297"/>
                      <a:gd name="connsiteX11" fmla="*/ 32223 w 87224"/>
                      <a:gd name="connsiteY11" fmla="*/ 2371939 h 6318297"/>
                      <a:gd name="connsiteX12" fmla="*/ 32223 w 87224"/>
                      <a:gd name="connsiteY12" fmla="*/ 2578195 h 6318297"/>
                      <a:gd name="connsiteX13" fmla="*/ 39098 w 87224"/>
                      <a:gd name="connsiteY13" fmla="*/ 2894454 h 6318297"/>
                      <a:gd name="connsiteX14" fmla="*/ 45973 w 87224"/>
                      <a:gd name="connsiteY14" fmla="*/ 3451344 h 6318297"/>
                      <a:gd name="connsiteX15" fmla="*/ 73474 w 87224"/>
                      <a:gd name="connsiteY15" fmla="*/ 3636974 h 6318297"/>
                      <a:gd name="connsiteX16" fmla="*/ 87224 w 87224"/>
                      <a:gd name="connsiteY16" fmla="*/ 3733227 h 6318297"/>
                      <a:gd name="connsiteX17" fmla="*/ 80349 w 87224"/>
                      <a:gd name="connsiteY17" fmla="*/ 3905106 h 6318297"/>
                      <a:gd name="connsiteX18" fmla="*/ 66599 w 87224"/>
                      <a:gd name="connsiteY18" fmla="*/ 3946357 h 6318297"/>
                      <a:gd name="connsiteX19" fmla="*/ 59724 w 87224"/>
                      <a:gd name="connsiteY19" fmla="*/ 3980733 h 6318297"/>
                      <a:gd name="connsiteX20" fmla="*/ 52848 w 87224"/>
                      <a:gd name="connsiteY20" fmla="*/ 4028860 h 6318297"/>
                      <a:gd name="connsiteX21" fmla="*/ 45973 w 87224"/>
                      <a:gd name="connsiteY21" fmla="*/ 4083861 h 6318297"/>
                      <a:gd name="connsiteX22" fmla="*/ 39098 w 87224"/>
                      <a:gd name="connsiteY22" fmla="*/ 4104487 h 6318297"/>
                      <a:gd name="connsiteX23" fmla="*/ 45973 w 87224"/>
                      <a:gd name="connsiteY23" fmla="*/ 4241991 h 6318297"/>
                      <a:gd name="connsiteX24" fmla="*/ 52848 w 87224"/>
                      <a:gd name="connsiteY24" fmla="*/ 4310742 h 6318297"/>
                      <a:gd name="connsiteX25" fmla="*/ 32223 w 87224"/>
                      <a:gd name="connsiteY25" fmla="*/ 4523873 h 6318297"/>
                      <a:gd name="connsiteX26" fmla="*/ 59724 w 87224"/>
                      <a:gd name="connsiteY26" fmla="*/ 4908884 h 6318297"/>
                      <a:gd name="connsiteX27" fmla="*/ 73474 w 87224"/>
                      <a:gd name="connsiteY27" fmla="*/ 4929509 h 6318297"/>
                      <a:gd name="connsiteX28" fmla="*/ 59724 w 87224"/>
                      <a:gd name="connsiteY28" fmla="*/ 5266394 h 6318297"/>
                      <a:gd name="connsiteX29" fmla="*/ 66599 w 87224"/>
                      <a:gd name="connsiteY29" fmla="*/ 5637654 h 6318297"/>
                      <a:gd name="connsiteX30" fmla="*/ 32223 w 87224"/>
                      <a:gd name="connsiteY30" fmla="*/ 5782033 h 6318297"/>
                      <a:gd name="connsiteX31" fmla="*/ 39098 w 87224"/>
                      <a:gd name="connsiteY31" fmla="*/ 5864535 h 6318297"/>
                      <a:gd name="connsiteX32" fmla="*/ 52848 w 87224"/>
                      <a:gd name="connsiteY32" fmla="*/ 5892036 h 6318297"/>
                      <a:gd name="connsiteX33" fmla="*/ 73474 w 87224"/>
                      <a:gd name="connsiteY33" fmla="*/ 5967663 h 6318297"/>
                      <a:gd name="connsiteX34" fmla="*/ 59724 w 87224"/>
                      <a:gd name="connsiteY34" fmla="*/ 6091416 h 6318297"/>
                      <a:gd name="connsiteX35" fmla="*/ 52848 w 87224"/>
                      <a:gd name="connsiteY35" fmla="*/ 6153293 h 6318297"/>
                      <a:gd name="connsiteX36" fmla="*/ 39098 w 87224"/>
                      <a:gd name="connsiteY36" fmla="*/ 6187669 h 6318297"/>
                      <a:gd name="connsiteX37" fmla="*/ 25348 w 87224"/>
                      <a:gd name="connsiteY37" fmla="*/ 6249545 h 6318297"/>
                      <a:gd name="connsiteX38" fmla="*/ 25348 w 87224"/>
                      <a:gd name="connsiteY38" fmla="*/ 6318297 h 6318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7224" h="6318297">
                        <a:moveTo>
                          <a:pt x="11597" y="0"/>
                        </a:moveTo>
                        <a:cubicBezTo>
                          <a:pt x="13889" y="36668"/>
                          <a:pt x="15421" y="73391"/>
                          <a:pt x="18472" y="110003"/>
                        </a:cubicBezTo>
                        <a:cubicBezTo>
                          <a:pt x="20006" y="128416"/>
                          <a:pt x="24664" y="146540"/>
                          <a:pt x="25348" y="165004"/>
                        </a:cubicBezTo>
                        <a:cubicBezTo>
                          <a:pt x="42293" y="622498"/>
                          <a:pt x="20988" y="346440"/>
                          <a:pt x="39098" y="563765"/>
                        </a:cubicBezTo>
                        <a:cubicBezTo>
                          <a:pt x="36806" y="740228"/>
                          <a:pt x="36374" y="916725"/>
                          <a:pt x="32223" y="1093154"/>
                        </a:cubicBezTo>
                        <a:cubicBezTo>
                          <a:pt x="31788" y="1111626"/>
                          <a:pt x="28972" y="1130038"/>
                          <a:pt x="25348" y="1148156"/>
                        </a:cubicBezTo>
                        <a:cubicBezTo>
                          <a:pt x="22076" y="1164516"/>
                          <a:pt x="16181" y="1180240"/>
                          <a:pt x="11597" y="1196282"/>
                        </a:cubicBezTo>
                        <a:cubicBezTo>
                          <a:pt x="-2215" y="1403463"/>
                          <a:pt x="-5434" y="1408835"/>
                          <a:pt x="11597" y="1718797"/>
                        </a:cubicBezTo>
                        <a:cubicBezTo>
                          <a:pt x="15402" y="1788053"/>
                          <a:pt x="29289" y="1856389"/>
                          <a:pt x="39098" y="1925052"/>
                        </a:cubicBezTo>
                        <a:cubicBezTo>
                          <a:pt x="57432" y="2053392"/>
                          <a:pt x="51279" y="2021898"/>
                          <a:pt x="73474" y="2110682"/>
                        </a:cubicBezTo>
                        <a:cubicBezTo>
                          <a:pt x="71182" y="2140475"/>
                          <a:pt x="70825" y="2170480"/>
                          <a:pt x="66599" y="2200060"/>
                        </a:cubicBezTo>
                        <a:cubicBezTo>
                          <a:pt x="48601" y="2326046"/>
                          <a:pt x="53776" y="2307281"/>
                          <a:pt x="32223" y="2371939"/>
                        </a:cubicBezTo>
                        <a:cubicBezTo>
                          <a:pt x="19922" y="2507253"/>
                          <a:pt x="26564" y="2394276"/>
                          <a:pt x="32223" y="2578195"/>
                        </a:cubicBezTo>
                        <a:cubicBezTo>
                          <a:pt x="35466" y="2683590"/>
                          <a:pt x="37438" y="2789022"/>
                          <a:pt x="39098" y="2894454"/>
                        </a:cubicBezTo>
                        <a:cubicBezTo>
                          <a:pt x="42021" y="3080075"/>
                          <a:pt x="37388" y="3265898"/>
                          <a:pt x="45973" y="3451344"/>
                        </a:cubicBezTo>
                        <a:cubicBezTo>
                          <a:pt x="48866" y="3513829"/>
                          <a:pt x="67250" y="3574732"/>
                          <a:pt x="73474" y="3636974"/>
                        </a:cubicBezTo>
                        <a:cubicBezTo>
                          <a:pt x="81289" y="3715128"/>
                          <a:pt x="74763" y="3683382"/>
                          <a:pt x="87224" y="3733227"/>
                        </a:cubicBezTo>
                        <a:cubicBezTo>
                          <a:pt x="84932" y="3790520"/>
                          <a:pt x="85872" y="3848034"/>
                          <a:pt x="80349" y="3905106"/>
                        </a:cubicBezTo>
                        <a:cubicBezTo>
                          <a:pt x="78953" y="3919533"/>
                          <a:pt x="70413" y="3932374"/>
                          <a:pt x="66599" y="3946357"/>
                        </a:cubicBezTo>
                        <a:cubicBezTo>
                          <a:pt x="63524" y="3957631"/>
                          <a:pt x="61645" y="3969206"/>
                          <a:pt x="59724" y="3980733"/>
                        </a:cubicBezTo>
                        <a:cubicBezTo>
                          <a:pt x="57060" y="3996718"/>
                          <a:pt x="54990" y="4012797"/>
                          <a:pt x="52848" y="4028860"/>
                        </a:cubicBezTo>
                        <a:cubicBezTo>
                          <a:pt x="50406" y="4047174"/>
                          <a:pt x="49278" y="4065683"/>
                          <a:pt x="45973" y="4083861"/>
                        </a:cubicBezTo>
                        <a:cubicBezTo>
                          <a:pt x="44677" y="4090991"/>
                          <a:pt x="41390" y="4097612"/>
                          <a:pt x="39098" y="4104487"/>
                        </a:cubicBezTo>
                        <a:cubicBezTo>
                          <a:pt x="41390" y="4150322"/>
                          <a:pt x="42920" y="4196201"/>
                          <a:pt x="45973" y="4241991"/>
                        </a:cubicBezTo>
                        <a:cubicBezTo>
                          <a:pt x="47505" y="4264971"/>
                          <a:pt x="52848" y="4287711"/>
                          <a:pt x="52848" y="4310742"/>
                        </a:cubicBezTo>
                        <a:cubicBezTo>
                          <a:pt x="52848" y="4398527"/>
                          <a:pt x="44202" y="4440015"/>
                          <a:pt x="32223" y="4523873"/>
                        </a:cubicBezTo>
                        <a:cubicBezTo>
                          <a:pt x="41390" y="4652210"/>
                          <a:pt x="46707" y="4780880"/>
                          <a:pt x="59724" y="4908884"/>
                        </a:cubicBezTo>
                        <a:cubicBezTo>
                          <a:pt x="60560" y="4917104"/>
                          <a:pt x="73189" y="4921251"/>
                          <a:pt x="73474" y="4929509"/>
                        </a:cubicBezTo>
                        <a:cubicBezTo>
                          <a:pt x="73988" y="4944404"/>
                          <a:pt x="60858" y="5240322"/>
                          <a:pt x="59724" y="5266394"/>
                        </a:cubicBezTo>
                        <a:cubicBezTo>
                          <a:pt x="62016" y="5390147"/>
                          <a:pt x="73191" y="5514055"/>
                          <a:pt x="66599" y="5637654"/>
                        </a:cubicBezTo>
                        <a:cubicBezTo>
                          <a:pt x="63964" y="5687055"/>
                          <a:pt x="32223" y="5782033"/>
                          <a:pt x="32223" y="5782033"/>
                        </a:cubicBezTo>
                        <a:cubicBezTo>
                          <a:pt x="34515" y="5809534"/>
                          <a:pt x="34013" y="5837412"/>
                          <a:pt x="39098" y="5864535"/>
                        </a:cubicBezTo>
                        <a:cubicBezTo>
                          <a:pt x="40987" y="5874608"/>
                          <a:pt x="50362" y="5882093"/>
                          <a:pt x="52848" y="5892036"/>
                        </a:cubicBezTo>
                        <a:cubicBezTo>
                          <a:pt x="73389" y="5974196"/>
                          <a:pt x="43823" y="5923184"/>
                          <a:pt x="73474" y="5967663"/>
                        </a:cubicBezTo>
                        <a:cubicBezTo>
                          <a:pt x="59692" y="6119266"/>
                          <a:pt x="73661" y="5979924"/>
                          <a:pt x="59724" y="6091416"/>
                        </a:cubicBezTo>
                        <a:cubicBezTo>
                          <a:pt x="57150" y="6112008"/>
                          <a:pt x="57196" y="6133001"/>
                          <a:pt x="52848" y="6153293"/>
                        </a:cubicBezTo>
                        <a:cubicBezTo>
                          <a:pt x="50262" y="6165360"/>
                          <a:pt x="43001" y="6175961"/>
                          <a:pt x="39098" y="6187669"/>
                        </a:cubicBezTo>
                        <a:cubicBezTo>
                          <a:pt x="36080" y="6196724"/>
                          <a:pt x="25802" y="6242735"/>
                          <a:pt x="25348" y="6249545"/>
                        </a:cubicBezTo>
                        <a:cubicBezTo>
                          <a:pt x="23824" y="6272412"/>
                          <a:pt x="25348" y="6295380"/>
                          <a:pt x="25348" y="631829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839CA82-D58E-45BD-8CC3-A800B3D551A4}"/>
              </a:ext>
            </a:extLst>
          </p:cNvPr>
          <p:cNvSpPr/>
          <p:nvPr/>
        </p:nvSpPr>
        <p:spPr>
          <a:xfrm rot="5400000">
            <a:off x="1768282" y="61764"/>
            <a:ext cx="45719" cy="3393768"/>
          </a:xfrm>
          <a:custGeom>
            <a:avLst/>
            <a:gdLst>
              <a:gd name="connsiteX0" fmla="*/ 6078 w 45719"/>
              <a:gd name="connsiteY0" fmla="*/ 0 h 3393768"/>
              <a:gd name="connsiteX1" fmla="*/ 9682 w 45719"/>
              <a:gd name="connsiteY1" fmla="*/ 59086 h 3393768"/>
              <a:gd name="connsiteX2" fmla="*/ 13286 w 45719"/>
              <a:gd name="connsiteY2" fmla="*/ 88629 h 3393768"/>
              <a:gd name="connsiteX3" fmla="*/ 20493 w 45719"/>
              <a:gd name="connsiteY3" fmla="*/ 302816 h 3393768"/>
              <a:gd name="connsiteX4" fmla="*/ 16889 w 45719"/>
              <a:gd name="connsiteY4" fmla="*/ 587169 h 3393768"/>
              <a:gd name="connsiteX5" fmla="*/ 13286 w 45719"/>
              <a:gd name="connsiteY5" fmla="*/ 616712 h 3393768"/>
              <a:gd name="connsiteX6" fmla="*/ 6078 w 45719"/>
              <a:gd name="connsiteY6" fmla="*/ 642562 h 3393768"/>
              <a:gd name="connsiteX7" fmla="*/ 6078 w 45719"/>
              <a:gd name="connsiteY7" fmla="*/ 923223 h 3393768"/>
              <a:gd name="connsiteX8" fmla="*/ 20493 w 45719"/>
              <a:gd name="connsiteY8" fmla="*/ 1034009 h 3393768"/>
              <a:gd name="connsiteX9" fmla="*/ 38511 w 45719"/>
              <a:gd name="connsiteY9" fmla="*/ 1133717 h 3393768"/>
              <a:gd name="connsiteX10" fmla="*/ 34908 w 45719"/>
              <a:gd name="connsiteY10" fmla="*/ 1181725 h 3393768"/>
              <a:gd name="connsiteX11" fmla="*/ 16889 w 45719"/>
              <a:gd name="connsiteY11" fmla="*/ 1274047 h 3393768"/>
              <a:gd name="connsiteX12" fmla="*/ 16889 w 45719"/>
              <a:gd name="connsiteY12" fmla="*/ 1384834 h 3393768"/>
              <a:gd name="connsiteX13" fmla="*/ 20493 w 45719"/>
              <a:gd name="connsiteY13" fmla="*/ 1554707 h 3393768"/>
              <a:gd name="connsiteX14" fmla="*/ 24097 w 45719"/>
              <a:gd name="connsiteY14" fmla="*/ 1853831 h 3393768"/>
              <a:gd name="connsiteX15" fmla="*/ 38511 w 45719"/>
              <a:gd name="connsiteY15" fmla="*/ 1953540 h 3393768"/>
              <a:gd name="connsiteX16" fmla="*/ 45719 w 45719"/>
              <a:gd name="connsiteY16" fmla="*/ 2005240 h 3393768"/>
              <a:gd name="connsiteX17" fmla="*/ 42115 w 45719"/>
              <a:gd name="connsiteY17" fmla="*/ 2097562 h 3393768"/>
              <a:gd name="connsiteX18" fmla="*/ 34908 w 45719"/>
              <a:gd name="connsiteY18" fmla="*/ 2119719 h 3393768"/>
              <a:gd name="connsiteX19" fmla="*/ 31304 w 45719"/>
              <a:gd name="connsiteY19" fmla="*/ 2138184 h 3393768"/>
              <a:gd name="connsiteX20" fmla="*/ 27700 w 45719"/>
              <a:gd name="connsiteY20" fmla="*/ 2164035 h 3393768"/>
              <a:gd name="connsiteX21" fmla="*/ 24097 w 45719"/>
              <a:gd name="connsiteY21" fmla="*/ 2193577 h 3393768"/>
              <a:gd name="connsiteX22" fmla="*/ 20493 w 45719"/>
              <a:gd name="connsiteY22" fmla="*/ 2204656 h 3393768"/>
              <a:gd name="connsiteX23" fmla="*/ 24097 w 45719"/>
              <a:gd name="connsiteY23" fmla="*/ 2278514 h 3393768"/>
              <a:gd name="connsiteX24" fmla="*/ 27700 w 45719"/>
              <a:gd name="connsiteY24" fmla="*/ 2315443 h 3393768"/>
              <a:gd name="connsiteX25" fmla="*/ 16889 w 45719"/>
              <a:gd name="connsiteY25" fmla="*/ 2429923 h 3393768"/>
              <a:gd name="connsiteX26" fmla="*/ 31304 w 45719"/>
              <a:gd name="connsiteY26" fmla="*/ 2636725 h 3393768"/>
              <a:gd name="connsiteX27" fmla="*/ 38511 w 45719"/>
              <a:gd name="connsiteY27" fmla="*/ 2647803 h 3393768"/>
              <a:gd name="connsiteX28" fmla="*/ 31304 w 45719"/>
              <a:gd name="connsiteY28" fmla="*/ 2828755 h 3393768"/>
              <a:gd name="connsiteX29" fmla="*/ 34908 w 45719"/>
              <a:gd name="connsiteY29" fmla="*/ 3028171 h 3393768"/>
              <a:gd name="connsiteX30" fmla="*/ 16889 w 45719"/>
              <a:gd name="connsiteY30" fmla="*/ 3105722 h 3393768"/>
              <a:gd name="connsiteX31" fmla="*/ 20493 w 45719"/>
              <a:gd name="connsiteY31" fmla="*/ 3150037 h 3393768"/>
              <a:gd name="connsiteX32" fmla="*/ 27700 w 45719"/>
              <a:gd name="connsiteY32" fmla="*/ 3164809 h 3393768"/>
              <a:gd name="connsiteX33" fmla="*/ 38511 w 45719"/>
              <a:gd name="connsiteY33" fmla="*/ 3205430 h 3393768"/>
              <a:gd name="connsiteX34" fmla="*/ 31304 w 45719"/>
              <a:gd name="connsiteY34" fmla="*/ 3271902 h 3393768"/>
              <a:gd name="connsiteX35" fmla="*/ 27700 w 45719"/>
              <a:gd name="connsiteY35" fmla="*/ 3305138 h 3393768"/>
              <a:gd name="connsiteX36" fmla="*/ 20493 w 45719"/>
              <a:gd name="connsiteY36" fmla="*/ 3323603 h 3393768"/>
              <a:gd name="connsiteX37" fmla="*/ 13286 w 45719"/>
              <a:gd name="connsiteY37" fmla="*/ 3356839 h 3393768"/>
              <a:gd name="connsiteX38" fmla="*/ 13286 w 45719"/>
              <a:gd name="connsiteY38" fmla="*/ 3393768 h 33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719" h="3393768" extrusionOk="0">
                <a:moveTo>
                  <a:pt x="6078" y="0"/>
                </a:moveTo>
                <a:cubicBezTo>
                  <a:pt x="9876" y="17022"/>
                  <a:pt x="9144" y="42518"/>
                  <a:pt x="9682" y="59086"/>
                </a:cubicBezTo>
                <a:cubicBezTo>
                  <a:pt x="10177" y="71244"/>
                  <a:pt x="12718" y="78817"/>
                  <a:pt x="13286" y="88629"/>
                </a:cubicBezTo>
                <a:cubicBezTo>
                  <a:pt x="18933" y="327943"/>
                  <a:pt x="24173" y="163505"/>
                  <a:pt x="20493" y="302816"/>
                </a:cubicBezTo>
                <a:cubicBezTo>
                  <a:pt x="7609" y="388927"/>
                  <a:pt x="28601" y="501756"/>
                  <a:pt x="16889" y="587169"/>
                </a:cubicBezTo>
                <a:cubicBezTo>
                  <a:pt x="14747" y="597066"/>
                  <a:pt x="14404" y="605586"/>
                  <a:pt x="13286" y="616712"/>
                </a:cubicBezTo>
                <a:cubicBezTo>
                  <a:pt x="11313" y="625865"/>
                  <a:pt x="7899" y="633335"/>
                  <a:pt x="6078" y="642562"/>
                </a:cubicBezTo>
                <a:cubicBezTo>
                  <a:pt x="-738" y="754251"/>
                  <a:pt x="-3229" y="756950"/>
                  <a:pt x="6078" y="923223"/>
                </a:cubicBezTo>
                <a:cubicBezTo>
                  <a:pt x="6422" y="960646"/>
                  <a:pt x="10355" y="989579"/>
                  <a:pt x="20493" y="1034009"/>
                </a:cubicBezTo>
                <a:cubicBezTo>
                  <a:pt x="30189" y="1100094"/>
                  <a:pt x="26694" y="1087473"/>
                  <a:pt x="38511" y="1133717"/>
                </a:cubicBezTo>
                <a:cubicBezTo>
                  <a:pt x="36821" y="1148337"/>
                  <a:pt x="38099" y="1167335"/>
                  <a:pt x="34908" y="1181725"/>
                </a:cubicBezTo>
                <a:cubicBezTo>
                  <a:pt x="24983" y="1249333"/>
                  <a:pt x="30184" y="1238148"/>
                  <a:pt x="16889" y="1274047"/>
                </a:cubicBezTo>
                <a:cubicBezTo>
                  <a:pt x="-1227" y="1341724"/>
                  <a:pt x="13037" y="1295425"/>
                  <a:pt x="16889" y="1384834"/>
                </a:cubicBezTo>
                <a:cubicBezTo>
                  <a:pt x="16859" y="1439628"/>
                  <a:pt x="19539" y="1499942"/>
                  <a:pt x="20493" y="1554707"/>
                </a:cubicBezTo>
                <a:cubicBezTo>
                  <a:pt x="34403" y="1646497"/>
                  <a:pt x="-3665" y="1754367"/>
                  <a:pt x="24097" y="1853831"/>
                </a:cubicBezTo>
                <a:cubicBezTo>
                  <a:pt x="23608" y="1892756"/>
                  <a:pt x="42026" y="1923498"/>
                  <a:pt x="38511" y="1953540"/>
                </a:cubicBezTo>
                <a:cubicBezTo>
                  <a:pt x="40605" y="1996852"/>
                  <a:pt x="39735" y="1978507"/>
                  <a:pt x="45719" y="2005240"/>
                </a:cubicBezTo>
                <a:cubicBezTo>
                  <a:pt x="38696" y="2038002"/>
                  <a:pt x="52322" y="2064511"/>
                  <a:pt x="42115" y="2097562"/>
                </a:cubicBezTo>
                <a:cubicBezTo>
                  <a:pt x="41279" y="2106152"/>
                  <a:pt x="38033" y="2112966"/>
                  <a:pt x="34908" y="2119719"/>
                </a:cubicBezTo>
                <a:cubicBezTo>
                  <a:pt x="32222" y="2126559"/>
                  <a:pt x="32443" y="2130659"/>
                  <a:pt x="31304" y="2138184"/>
                </a:cubicBezTo>
                <a:cubicBezTo>
                  <a:pt x="30142" y="2148394"/>
                  <a:pt x="28655" y="2155625"/>
                  <a:pt x="27700" y="2164035"/>
                </a:cubicBezTo>
                <a:cubicBezTo>
                  <a:pt x="26754" y="2174142"/>
                  <a:pt x="25053" y="2185393"/>
                  <a:pt x="24097" y="2193577"/>
                </a:cubicBezTo>
                <a:cubicBezTo>
                  <a:pt x="23143" y="2196540"/>
                  <a:pt x="22273" y="2200591"/>
                  <a:pt x="20493" y="2204656"/>
                </a:cubicBezTo>
                <a:cubicBezTo>
                  <a:pt x="22801" y="2229217"/>
                  <a:pt x="28339" y="2252366"/>
                  <a:pt x="24097" y="2278514"/>
                </a:cubicBezTo>
                <a:cubicBezTo>
                  <a:pt x="27254" y="2291393"/>
                  <a:pt x="27328" y="2302528"/>
                  <a:pt x="27700" y="2315443"/>
                </a:cubicBezTo>
                <a:cubicBezTo>
                  <a:pt x="27236" y="2362134"/>
                  <a:pt x="23185" y="2387326"/>
                  <a:pt x="16889" y="2429923"/>
                </a:cubicBezTo>
                <a:cubicBezTo>
                  <a:pt x="14532" y="2493043"/>
                  <a:pt x="35988" y="2562026"/>
                  <a:pt x="31304" y="2636725"/>
                </a:cubicBezTo>
                <a:cubicBezTo>
                  <a:pt x="31840" y="2641173"/>
                  <a:pt x="38163" y="2642983"/>
                  <a:pt x="38511" y="2647803"/>
                </a:cubicBezTo>
                <a:cubicBezTo>
                  <a:pt x="39925" y="2654942"/>
                  <a:pt x="33961" y="2813260"/>
                  <a:pt x="31304" y="2828755"/>
                </a:cubicBezTo>
                <a:cubicBezTo>
                  <a:pt x="37597" y="2884642"/>
                  <a:pt x="46860" y="2954568"/>
                  <a:pt x="34908" y="3028171"/>
                </a:cubicBezTo>
                <a:cubicBezTo>
                  <a:pt x="33526" y="3054706"/>
                  <a:pt x="16889" y="3105722"/>
                  <a:pt x="16889" y="3105722"/>
                </a:cubicBezTo>
                <a:cubicBezTo>
                  <a:pt x="16997" y="3120041"/>
                  <a:pt x="19530" y="3134334"/>
                  <a:pt x="20493" y="3150037"/>
                </a:cubicBezTo>
                <a:cubicBezTo>
                  <a:pt x="21273" y="3154673"/>
                  <a:pt x="27429" y="3159400"/>
                  <a:pt x="27700" y="3164809"/>
                </a:cubicBezTo>
                <a:cubicBezTo>
                  <a:pt x="37693" y="3204977"/>
                  <a:pt x="18510" y="3181084"/>
                  <a:pt x="38511" y="3205430"/>
                </a:cubicBezTo>
                <a:cubicBezTo>
                  <a:pt x="44639" y="3293520"/>
                  <a:pt x="39687" y="3216544"/>
                  <a:pt x="31304" y="3271902"/>
                </a:cubicBezTo>
                <a:cubicBezTo>
                  <a:pt x="31186" y="3285308"/>
                  <a:pt x="30525" y="3295480"/>
                  <a:pt x="27700" y="3305138"/>
                </a:cubicBezTo>
                <a:cubicBezTo>
                  <a:pt x="26165" y="3311963"/>
                  <a:pt x="22383" y="3317493"/>
                  <a:pt x="20493" y="3323603"/>
                </a:cubicBezTo>
                <a:cubicBezTo>
                  <a:pt x="18508" y="3329199"/>
                  <a:pt x="13724" y="3353909"/>
                  <a:pt x="13286" y="3356839"/>
                </a:cubicBezTo>
                <a:cubicBezTo>
                  <a:pt x="11039" y="3368794"/>
                  <a:pt x="13301" y="3379861"/>
                  <a:pt x="13286" y="3393768"/>
                </a:cubicBez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4198923723">
                  <a:custGeom>
                    <a:avLst/>
                    <a:gdLst>
                      <a:gd name="connsiteX0" fmla="*/ 11597 w 87224"/>
                      <a:gd name="connsiteY0" fmla="*/ 0 h 6318297"/>
                      <a:gd name="connsiteX1" fmla="*/ 18472 w 87224"/>
                      <a:gd name="connsiteY1" fmla="*/ 110003 h 6318297"/>
                      <a:gd name="connsiteX2" fmla="*/ 25348 w 87224"/>
                      <a:gd name="connsiteY2" fmla="*/ 165004 h 6318297"/>
                      <a:gd name="connsiteX3" fmla="*/ 39098 w 87224"/>
                      <a:gd name="connsiteY3" fmla="*/ 563765 h 6318297"/>
                      <a:gd name="connsiteX4" fmla="*/ 32223 w 87224"/>
                      <a:gd name="connsiteY4" fmla="*/ 1093154 h 6318297"/>
                      <a:gd name="connsiteX5" fmla="*/ 25348 w 87224"/>
                      <a:gd name="connsiteY5" fmla="*/ 1148156 h 6318297"/>
                      <a:gd name="connsiteX6" fmla="*/ 11597 w 87224"/>
                      <a:gd name="connsiteY6" fmla="*/ 1196282 h 6318297"/>
                      <a:gd name="connsiteX7" fmla="*/ 11597 w 87224"/>
                      <a:gd name="connsiteY7" fmla="*/ 1718797 h 6318297"/>
                      <a:gd name="connsiteX8" fmla="*/ 39098 w 87224"/>
                      <a:gd name="connsiteY8" fmla="*/ 1925052 h 6318297"/>
                      <a:gd name="connsiteX9" fmla="*/ 73474 w 87224"/>
                      <a:gd name="connsiteY9" fmla="*/ 2110682 h 6318297"/>
                      <a:gd name="connsiteX10" fmla="*/ 66599 w 87224"/>
                      <a:gd name="connsiteY10" fmla="*/ 2200060 h 6318297"/>
                      <a:gd name="connsiteX11" fmla="*/ 32223 w 87224"/>
                      <a:gd name="connsiteY11" fmla="*/ 2371939 h 6318297"/>
                      <a:gd name="connsiteX12" fmla="*/ 32223 w 87224"/>
                      <a:gd name="connsiteY12" fmla="*/ 2578195 h 6318297"/>
                      <a:gd name="connsiteX13" fmla="*/ 39098 w 87224"/>
                      <a:gd name="connsiteY13" fmla="*/ 2894454 h 6318297"/>
                      <a:gd name="connsiteX14" fmla="*/ 45973 w 87224"/>
                      <a:gd name="connsiteY14" fmla="*/ 3451344 h 6318297"/>
                      <a:gd name="connsiteX15" fmla="*/ 73474 w 87224"/>
                      <a:gd name="connsiteY15" fmla="*/ 3636974 h 6318297"/>
                      <a:gd name="connsiteX16" fmla="*/ 87224 w 87224"/>
                      <a:gd name="connsiteY16" fmla="*/ 3733227 h 6318297"/>
                      <a:gd name="connsiteX17" fmla="*/ 80349 w 87224"/>
                      <a:gd name="connsiteY17" fmla="*/ 3905106 h 6318297"/>
                      <a:gd name="connsiteX18" fmla="*/ 66599 w 87224"/>
                      <a:gd name="connsiteY18" fmla="*/ 3946357 h 6318297"/>
                      <a:gd name="connsiteX19" fmla="*/ 59724 w 87224"/>
                      <a:gd name="connsiteY19" fmla="*/ 3980733 h 6318297"/>
                      <a:gd name="connsiteX20" fmla="*/ 52848 w 87224"/>
                      <a:gd name="connsiteY20" fmla="*/ 4028860 h 6318297"/>
                      <a:gd name="connsiteX21" fmla="*/ 45973 w 87224"/>
                      <a:gd name="connsiteY21" fmla="*/ 4083861 h 6318297"/>
                      <a:gd name="connsiteX22" fmla="*/ 39098 w 87224"/>
                      <a:gd name="connsiteY22" fmla="*/ 4104487 h 6318297"/>
                      <a:gd name="connsiteX23" fmla="*/ 45973 w 87224"/>
                      <a:gd name="connsiteY23" fmla="*/ 4241991 h 6318297"/>
                      <a:gd name="connsiteX24" fmla="*/ 52848 w 87224"/>
                      <a:gd name="connsiteY24" fmla="*/ 4310742 h 6318297"/>
                      <a:gd name="connsiteX25" fmla="*/ 32223 w 87224"/>
                      <a:gd name="connsiteY25" fmla="*/ 4523873 h 6318297"/>
                      <a:gd name="connsiteX26" fmla="*/ 59724 w 87224"/>
                      <a:gd name="connsiteY26" fmla="*/ 4908884 h 6318297"/>
                      <a:gd name="connsiteX27" fmla="*/ 73474 w 87224"/>
                      <a:gd name="connsiteY27" fmla="*/ 4929509 h 6318297"/>
                      <a:gd name="connsiteX28" fmla="*/ 59724 w 87224"/>
                      <a:gd name="connsiteY28" fmla="*/ 5266394 h 6318297"/>
                      <a:gd name="connsiteX29" fmla="*/ 66599 w 87224"/>
                      <a:gd name="connsiteY29" fmla="*/ 5637654 h 6318297"/>
                      <a:gd name="connsiteX30" fmla="*/ 32223 w 87224"/>
                      <a:gd name="connsiteY30" fmla="*/ 5782033 h 6318297"/>
                      <a:gd name="connsiteX31" fmla="*/ 39098 w 87224"/>
                      <a:gd name="connsiteY31" fmla="*/ 5864535 h 6318297"/>
                      <a:gd name="connsiteX32" fmla="*/ 52848 w 87224"/>
                      <a:gd name="connsiteY32" fmla="*/ 5892036 h 6318297"/>
                      <a:gd name="connsiteX33" fmla="*/ 73474 w 87224"/>
                      <a:gd name="connsiteY33" fmla="*/ 5967663 h 6318297"/>
                      <a:gd name="connsiteX34" fmla="*/ 59724 w 87224"/>
                      <a:gd name="connsiteY34" fmla="*/ 6091416 h 6318297"/>
                      <a:gd name="connsiteX35" fmla="*/ 52848 w 87224"/>
                      <a:gd name="connsiteY35" fmla="*/ 6153293 h 6318297"/>
                      <a:gd name="connsiteX36" fmla="*/ 39098 w 87224"/>
                      <a:gd name="connsiteY36" fmla="*/ 6187669 h 6318297"/>
                      <a:gd name="connsiteX37" fmla="*/ 25348 w 87224"/>
                      <a:gd name="connsiteY37" fmla="*/ 6249545 h 6318297"/>
                      <a:gd name="connsiteX38" fmla="*/ 25348 w 87224"/>
                      <a:gd name="connsiteY38" fmla="*/ 6318297 h 6318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7224" h="6318297">
                        <a:moveTo>
                          <a:pt x="11597" y="0"/>
                        </a:moveTo>
                        <a:cubicBezTo>
                          <a:pt x="13889" y="36668"/>
                          <a:pt x="15421" y="73391"/>
                          <a:pt x="18472" y="110003"/>
                        </a:cubicBezTo>
                        <a:cubicBezTo>
                          <a:pt x="20006" y="128416"/>
                          <a:pt x="24664" y="146540"/>
                          <a:pt x="25348" y="165004"/>
                        </a:cubicBezTo>
                        <a:cubicBezTo>
                          <a:pt x="42293" y="622498"/>
                          <a:pt x="20988" y="346440"/>
                          <a:pt x="39098" y="563765"/>
                        </a:cubicBezTo>
                        <a:cubicBezTo>
                          <a:pt x="36806" y="740228"/>
                          <a:pt x="36374" y="916725"/>
                          <a:pt x="32223" y="1093154"/>
                        </a:cubicBezTo>
                        <a:cubicBezTo>
                          <a:pt x="31788" y="1111626"/>
                          <a:pt x="28972" y="1130038"/>
                          <a:pt x="25348" y="1148156"/>
                        </a:cubicBezTo>
                        <a:cubicBezTo>
                          <a:pt x="22076" y="1164516"/>
                          <a:pt x="16181" y="1180240"/>
                          <a:pt x="11597" y="1196282"/>
                        </a:cubicBezTo>
                        <a:cubicBezTo>
                          <a:pt x="-2215" y="1403463"/>
                          <a:pt x="-5434" y="1408835"/>
                          <a:pt x="11597" y="1718797"/>
                        </a:cubicBezTo>
                        <a:cubicBezTo>
                          <a:pt x="15402" y="1788053"/>
                          <a:pt x="29289" y="1856389"/>
                          <a:pt x="39098" y="1925052"/>
                        </a:cubicBezTo>
                        <a:cubicBezTo>
                          <a:pt x="57432" y="2053392"/>
                          <a:pt x="51279" y="2021898"/>
                          <a:pt x="73474" y="2110682"/>
                        </a:cubicBezTo>
                        <a:cubicBezTo>
                          <a:pt x="71182" y="2140475"/>
                          <a:pt x="70825" y="2170480"/>
                          <a:pt x="66599" y="2200060"/>
                        </a:cubicBezTo>
                        <a:cubicBezTo>
                          <a:pt x="48601" y="2326046"/>
                          <a:pt x="53776" y="2307281"/>
                          <a:pt x="32223" y="2371939"/>
                        </a:cubicBezTo>
                        <a:cubicBezTo>
                          <a:pt x="19922" y="2507253"/>
                          <a:pt x="26564" y="2394276"/>
                          <a:pt x="32223" y="2578195"/>
                        </a:cubicBezTo>
                        <a:cubicBezTo>
                          <a:pt x="35466" y="2683590"/>
                          <a:pt x="37438" y="2789022"/>
                          <a:pt x="39098" y="2894454"/>
                        </a:cubicBezTo>
                        <a:cubicBezTo>
                          <a:pt x="42021" y="3080075"/>
                          <a:pt x="37388" y="3265898"/>
                          <a:pt x="45973" y="3451344"/>
                        </a:cubicBezTo>
                        <a:cubicBezTo>
                          <a:pt x="48866" y="3513829"/>
                          <a:pt x="67250" y="3574732"/>
                          <a:pt x="73474" y="3636974"/>
                        </a:cubicBezTo>
                        <a:cubicBezTo>
                          <a:pt x="81289" y="3715128"/>
                          <a:pt x="74763" y="3683382"/>
                          <a:pt x="87224" y="3733227"/>
                        </a:cubicBezTo>
                        <a:cubicBezTo>
                          <a:pt x="84932" y="3790520"/>
                          <a:pt x="85872" y="3848034"/>
                          <a:pt x="80349" y="3905106"/>
                        </a:cubicBezTo>
                        <a:cubicBezTo>
                          <a:pt x="78953" y="3919533"/>
                          <a:pt x="70413" y="3932374"/>
                          <a:pt x="66599" y="3946357"/>
                        </a:cubicBezTo>
                        <a:cubicBezTo>
                          <a:pt x="63524" y="3957631"/>
                          <a:pt x="61645" y="3969206"/>
                          <a:pt x="59724" y="3980733"/>
                        </a:cubicBezTo>
                        <a:cubicBezTo>
                          <a:pt x="57060" y="3996718"/>
                          <a:pt x="54990" y="4012797"/>
                          <a:pt x="52848" y="4028860"/>
                        </a:cubicBezTo>
                        <a:cubicBezTo>
                          <a:pt x="50406" y="4047174"/>
                          <a:pt x="49278" y="4065683"/>
                          <a:pt x="45973" y="4083861"/>
                        </a:cubicBezTo>
                        <a:cubicBezTo>
                          <a:pt x="44677" y="4090991"/>
                          <a:pt x="41390" y="4097612"/>
                          <a:pt x="39098" y="4104487"/>
                        </a:cubicBezTo>
                        <a:cubicBezTo>
                          <a:pt x="41390" y="4150322"/>
                          <a:pt x="42920" y="4196201"/>
                          <a:pt x="45973" y="4241991"/>
                        </a:cubicBezTo>
                        <a:cubicBezTo>
                          <a:pt x="47505" y="4264971"/>
                          <a:pt x="52848" y="4287711"/>
                          <a:pt x="52848" y="4310742"/>
                        </a:cubicBezTo>
                        <a:cubicBezTo>
                          <a:pt x="52848" y="4398527"/>
                          <a:pt x="44202" y="4440015"/>
                          <a:pt x="32223" y="4523873"/>
                        </a:cubicBezTo>
                        <a:cubicBezTo>
                          <a:pt x="41390" y="4652210"/>
                          <a:pt x="46707" y="4780880"/>
                          <a:pt x="59724" y="4908884"/>
                        </a:cubicBezTo>
                        <a:cubicBezTo>
                          <a:pt x="60560" y="4917104"/>
                          <a:pt x="73189" y="4921251"/>
                          <a:pt x="73474" y="4929509"/>
                        </a:cubicBezTo>
                        <a:cubicBezTo>
                          <a:pt x="73988" y="4944404"/>
                          <a:pt x="60858" y="5240322"/>
                          <a:pt x="59724" y="5266394"/>
                        </a:cubicBezTo>
                        <a:cubicBezTo>
                          <a:pt x="62016" y="5390147"/>
                          <a:pt x="73191" y="5514055"/>
                          <a:pt x="66599" y="5637654"/>
                        </a:cubicBezTo>
                        <a:cubicBezTo>
                          <a:pt x="63964" y="5687055"/>
                          <a:pt x="32223" y="5782033"/>
                          <a:pt x="32223" y="5782033"/>
                        </a:cubicBezTo>
                        <a:cubicBezTo>
                          <a:pt x="34515" y="5809534"/>
                          <a:pt x="34013" y="5837412"/>
                          <a:pt x="39098" y="5864535"/>
                        </a:cubicBezTo>
                        <a:cubicBezTo>
                          <a:pt x="40987" y="5874608"/>
                          <a:pt x="50362" y="5882093"/>
                          <a:pt x="52848" y="5892036"/>
                        </a:cubicBezTo>
                        <a:cubicBezTo>
                          <a:pt x="73389" y="5974196"/>
                          <a:pt x="43823" y="5923184"/>
                          <a:pt x="73474" y="5967663"/>
                        </a:cubicBezTo>
                        <a:cubicBezTo>
                          <a:pt x="59692" y="6119266"/>
                          <a:pt x="73661" y="5979924"/>
                          <a:pt x="59724" y="6091416"/>
                        </a:cubicBezTo>
                        <a:cubicBezTo>
                          <a:pt x="57150" y="6112008"/>
                          <a:pt x="57196" y="6133001"/>
                          <a:pt x="52848" y="6153293"/>
                        </a:cubicBezTo>
                        <a:cubicBezTo>
                          <a:pt x="50262" y="6165360"/>
                          <a:pt x="43001" y="6175961"/>
                          <a:pt x="39098" y="6187669"/>
                        </a:cubicBezTo>
                        <a:cubicBezTo>
                          <a:pt x="36080" y="6196724"/>
                          <a:pt x="25802" y="6242735"/>
                          <a:pt x="25348" y="6249545"/>
                        </a:cubicBezTo>
                        <a:cubicBezTo>
                          <a:pt x="23824" y="6272412"/>
                          <a:pt x="25348" y="6295380"/>
                          <a:pt x="25348" y="631829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14ECA40-5AAA-45DF-9A8B-3248DC6EE22D}"/>
              </a:ext>
            </a:extLst>
          </p:cNvPr>
          <p:cNvSpPr/>
          <p:nvPr/>
        </p:nvSpPr>
        <p:spPr>
          <a:xfrm rot="5400000">
            <a:off x="1770579" y="875599"/>
            <a:ext cx="64512" cy="3426036"/>
          </a:xfrm>
          <a:custGeom>
            <a:avLst/>
            <a:gdLst>
              <a:gd name="connsiteX0" fmla="*/ 8577 w 64512"/>
              <a:gd name="connsiteY0" fmla="*/ 0 h 3426036"/>
              <a:gd name="connsiteX1" fmla="*/ 13662 w 64512"/>
              <a:gd name="connsiteY1" fmla="*/ 59648 h 3426036"/>
              <a:gd name="connsiteX2" fmla="*/ 18747 w 64512"/>
              <a:gd name="connsiteY2" fmla="*/ 89471 h 3426036"/>
              <a:gd name="connsiteX3" fmla="*/ 28917 w 64512"/>
              <a:gd name="connsiteY3" fmla="*/ 305696 h 3426036"/>
              <a:gd name="connsiteX4" fmla="*/ 23832 w 64512"/>
              <a:gd name="connsiteY4" fmla="*/ 592752 h 3426036"/>
              <a:gd name="connsiteX5" fmla="*/ 18747 w 64512"/>
              <a:gd name="connsiteY5" fmla="*/ 622576 h 3426036"/>
              <a:gd name="connsiteX6" fmla="*/ 8577 w 64512"/>
              <a:gd name="connsiteY6" fmla="*/ 648672 h 3426036"/>
              <a:gd name="connsiteX7" fmla="*/ 8577 w 64512"/>
              <a:gd name="connsiteY7" fmla="*/ 932001 h 3426036"/>
              <a:gd name="connsiteX8" fmla="*/ 28917 w 64512"/>
              <a:gd name="connsiteY8" fmla="*/ 1043840 h 3426036"/>
              <a:gd name="connsiteX9" fmla="*/ 54342 w 64512"/>
              <a:gd name="connsiteY9" fmla="*/ 1144497 h 3426036"/>
              <a:gd name="connsiteX10" fmla="*/ 49257 w 64512"/>
              <a:gd name="connsiteY10" fmla="*/ 1192961 h 3426036"/>
              <a:gd name="connsiteX11" fmla="*/ 23832 w 64512"/>
              <a:gd name="connsiteY11" fmla="*/ 1286161 h 3426036"/>
              <a:gd name="connsiteX12" fmla="*/ 23832 w 64512"/>
              <a:gd name="connsiteY12" fmla="*/ 1398001 h 3426036"/>
              <a:gd name="connsiteX13" fmla="*/ 28917 w 64512"/>
              <a:gd name="connsiteY13" fmla="*/ 1569489 h 3426036"/>
              <a:gd name="connsiteX14" fmla="*/ 34002 w 64512"/>
              <a:gd name="connsiteY14" fmla="*/ 1871458 h 3426036"/>
              <a:gd name="connsiteX15" fmla="*/ 54342 w 64512"/>
              <a:gd name="connsiteY15" fmla="*/ 1972114 h 3426036"/>
              <a:gd name="connsiteX16" fmla="*/ 64512 w 64512"/>
              <a:gd name="connsiteY16" fmla="*/ 2024306 h 3426036"/>
              <a:gd name="connsiteX17" fmla="*/ 59427 w 64512"/>
              <a:gd name="connsiteY17" fmla="*/ 2117506 h 3426036"/>
              <a:gd name="connsiteX18" fmla="*/ 49257 w 64512"/>
              <a:gd name="connsiteY18" fmla="*/ 2139874 h 3426036"/>
              <a:gd name="connsiteX19" fmla="*/ 44172 w 64512"/>
              <a:gd name="connsiteY19" fmla="*/ 2158514 h 3426036"/>
              <a:gd name="connsiteX20" fmla="*/ 39087 w 64512"/>
              <a:gd name="connsiteY20" fmla="*/ 2184610 h 3426036"/>
              <a:gd name="connsiteX21" fmla="*/ 34002 w 64512"/>
              <a:gd name="connsiteY21" fmla="*/ 2214434 h 3426036"/>
              <a:gd name="connsiteX22" fmla="*/ 28917 w 64512"/>
              <a:gd name="connsiteY22" fmla="*/ 2225618 h 3426036"/>
              <a:gd name="connsiteX23" fmla="*/ 34002 w 64512"/>
              <a:gd name="connsiteY23" fmla="*/ 2300178 h 3426036"/>
              <a:gd name="connsiteX24" fmla="*/ 39087 w 64512"/>
              <a:gd name="connsiteY24" fmla="*/ 2337458 h 3426036"/>
              <a:gd name="connsiteX25" fmla="*/ 23832 w 64512"/>
              <a:gd name="connsiteY25" fmla="*/ 2453026 h 3426036"/>
              <a:gd name="connsiteX26" fmla="*/ 44172 w 64512"/>
              <a:gd name="connsiteY26" fmla="*/ 2661795 h 3426036"/>
              <a:gd name="connsiteX27" fmla="*/ 54342 w 64512"/>
              <a:gd name="connsiteY27" fmla="*/ 2672979 h 3426036"/>
              <a:gd name="connsiteX28" fmla="*/ 44172 w 64512"/>
              <a:gd name="connsiteY28" fmla="*/ 2855651 h 3426036"/>
              <a:gd name="connsiteX29" fmla="*/ 49257 w 64512"/>
              <a:gd name="connsiteY29" fmla="*/ 3056963 h 3426036"/>
              <a:gd name="connsiteX30" fmla="*/ 23832 w 64512"/>
              <a:gd name="connsiteY30" fmla="*/ 3135251 h 3426036"/>
              <a:gd name="connsiteX31" fmla="*/ 28917 w 64512"/>
              <a:gd name="connsiteY31" fmla="*/ 3179987 h 3426036"/>
              <a:gd name="connsiteX32" fmla="*/ 39087 w 64512"/>
              <a:gd name="connsiteY32" fmla="*/ 3194900 h 3426036"/>
              <a:gd name="connsiteX33" fmla="*/ 54342 w 64512"/>
              <a:gd name="connsiteY33" fmla="*/ 3235908 h 3426036"/>
              <a:gd name="connsiteX34" fmla="*/ 44172 w 64512"/>
              <a:gd name="connsiteY34" fmla="*/ 3303011 h 3426036"/>
              <a:gd name="connsiteX35" fmla="*/ 39087 w 64512"/>
              <a:gd name="connsiteY35" fmla="*/ 3336564 h 3426036"/>
              <a:gd name="connsiteX36" fmla="*/ 28917 w 64512"/>
              <a:gd name="connsiteY36" fmla="*/ 3355204 h 3426036"/>
              <a:gd name="connsiteX37" fmla="*/ 18747 w 64512"/>
              <a:gd name="connsiteY37" fmla="*/ 3388755 h 3426036"/>
              <a:gd name="connsiteX38" fmla="*/ 18747 w 64512"/>
              <a:gd name="connsiteY38" fmla="*/ 3426036 h 34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512" h="3426036" extrusionOk="0">
                <a:moveTo>
                  <a:pt x="8577" y="0"/>
                </a:moveTo>
                <a:cubicBezTo>
                  <a:pt x="13714" y="16337"/>
                  <a:pt x="12937" y="44268"/>
                  <a:pt x="13662" y="59648"/>
                </a:cubicBezTo>
                <a:cubicBezTo>
                  <a:pt x="14585" y="71183"/>
                  <a:pt x="16090" y="80548"/>
                  <a:pt x="18747" y="89471"/>
                </a:cubicBezTo>
                <a:cubicBezTo>
                  <a:pt x="22729" y="320573"/>
                  <a:pt x="26101" y="169721"/>
                  <a:pt x="28917" y="305696"/>
                </a:cubicBezTo>
                <a:cubicBezTo>
                  <a:pt x="10270" y="388796"/>
                  <a:pt x="31515" y="501609"/>
                  <a:pt x="23832" y="592752"/>
                </a:cubicBezTo>
                <a:cubicBezTo>
                  <a:pt x="22849" y="602759"/>
                  <a:pt x="21163" y="612278"/>
                  <a:pt x="18747" y="622576"/>
                </a:cubicBezTo>
                <a:cubicBezTo>
                  <a:pt x="15088" y="633203"/>
                  <a:pt x="11807" y="639805"/>
                  <a:pt x="8577" y="648672"/>
                </a:cubicBezTo>
                <a:cubicBezTo>
                  <a:pt x="-1143" y="761488"/>
                  <a:pt x="-4445" y="764171"/>
                  <a:pt x="8577" y="932001"/>
                </a:cubicBezTo>
                <a:cubicBezTo>
                  <a:pt x="4418" y="970499"/>
                  <a:pt x="17430" y="1000215"/>
                  <a:pt x="28917" y="1043840"/>
                </a:cubicBezTo>
                <a:cubicBezTo>
                  <a:pt x="42523" y="1111898"/>
                  <a:pt x="37555" y="1099267"/>
                  <a:pt x="54342" y="1144497"/>
                </a:cubicBezTo>
                <a:cubicBezTo>
                  <a:pt x="51404" y="1157136"/>
                  <a:pt x="54298" y="1179859"/>
                  <a:pt x="49257" y="1192961"/>
                </a:cubicBezTo>
                <a:cubicBezTo>
                  <a:pt x="34307" y="1261066"/>
                  <a:pt x="40302" y="1250791"/>
                  <a:pt x="23832" y="1286161"/>
                </a:cubicBezTo>
                <a:cubicBezTo>
                  <a:pt x="1023" y="1353652"/>
                  <a:pt x="18399" y="1311485"/>
                  <a:pt x="23832" y="1398001"/>
                </a:cubicBezTo>
                <a:cubicBezTo>
                  <a:pt x="22241" y="1450959"/>
                  <a:pt x="27276" y="1521523"/>
                  <a:pt x="28917" y="1569489"/>
                </a:cubicBezTo>
                <a:cubicBezTo>
                  <a:pt x="46287" y="1660419"/>
                  <a:pt x="23205" y="1770929"/>
                  <a:pt x="34002" y="1871458"/>
                </a:cubicBezTo>
                <a:cubicBezTo>
                  <a:pt x="35646" y="1906664"/>
                  <a:pt x="50833" y="1938912"/>
                  <a:pt x="54342" y="1972114"/>
                </a:cubicBezTo>
                <a:cubicBezTo>
                  <a:pt x="58189" y="2015778"/>
                  <a:pt x="55772" y="1997312"/>
                  <a:pt x="64512" y="2024306"/>
                </a:cubicBezTo>
                <a:cubicBezTo>
                  <a:pt x="58083" y="2056990"/>
                  <a:pt x="66318" y="2085639"/>
                  <a:pt x="59427" y="2117506"/>
                </a:cubicBezTo>
                <a:cubicBezTo>
                  <a:pt x="58317" y="2125952"/>
                  <a:pt x="53555" y="2133285"/>
                  <a:pt x="49257" y="2139874"/>
                </a:cubicBezTo>
                <a:cubicBezTo>
                  <a:pt x="45995" y="2146709"/>
                  <a:pt x="45735" y="2150828"/>
                  <a:pt x="44172" y="2158514"/>
                </a:cubicBezTo>
                <a:cubicBezTo>
                  <a:pt x="42490" y="2169182"/>
                  <a:pt x="40458" y="2176178"/>
                  <a:pt x="39087" y="2184610"/>
                </a:cubicBezTo>
                <a:cubicBezTo>
                  <a:pt x="37955" y="2195087"/>
                  <a:pt x="35699" y="2206098"/>
                  <a:pt x="34002" y="2214434"/>
                </a:cubicBezTo>
                <a:cubicBezTo>
                  <a:pt x="32899" y="2217845"/>
                  <a:pt x="31460" y="2221344"/>
                  <a:pt x="28917" y="2225618"/>
                </a:cubicBezTo>
                <a:cubicBezTo>
                  <a:pt x="34860" y="2250246"/>
                  <a:pt x="34417" y="2274639"/>
                  <a:pt x="34002" y="2300178"/>
                </a:cubicBezTo>
                <a:cubicBezTo>
                  <a:pt x="38111" y="2313315"/>
                  <a:pt x="37590" y="2322778"/>
                  <a:pt x="39087" y="2337458"/>
                </a:cubicBezTo>
                <a:cubicBezTo>
                  <a:pt x="36789" y="2382773"/>
                  <a:pt x="32715" y="2410734"/>
                  <a:pt x="23832" y="2453026"/>
                </a:cubicBezTo>
                <a:cubicBezTo>
                  <a:pt x="23907" y="2517173"/>
                  <a:pt x="48507" y="2585174"/>
                  <a:pt x="44172" y="2661795"/>
                </a:cubicBezTo>
                <a:cubicBezTo>
                  <a:pt x="45043" y="2666336"/>
                  <a:pt x="53884" y="2668023"/>
                  <a:pt x="54342" y="2672979"/>
                </a:cubicBezTo>
                <a:cubicBezTo>
                  <a:pt x="56531" y="2679692"/>
                  <a:pt x="47470" y="2839735"/>
                  <a:pt x="44172" y="2855651"/>
                </a:cubicBezTo>
                <a:cubicBezTo>
                  <a:pt x="49836" y="2914503"/>
                  <a:pt x="57135" y="2987394"/>
                  <a:pt x="49257" y="3056963"/>
                </a:cubicBezTo>
                <a:cubicBezTo>
                  <a:pt x="47307" y="3083751"/>
                  <a:pt x="23832" y="3135251"/>
                  <a:pt x="23832" y="3135251"/>
                </a:cubicBezTo>
                <a:cubicBezTo>
                  <a:pt x="23638" y="3149383"/>
                  <a:pt x="27767" y="3163540"/>
                  <a:pt x="28917" y="3179987"/>
                </a:cubicBezTo>
                <a:cubicBezTo>
                  <a:pt x="30272" y="3185294"/>
                  <a:pt x="37417" y="3189497"/>
                  <a:pt x="39087" y="3194900"/>
                </a:cubicBezTo>
                <a:cubicBezTo>
                  <a:pt x="53959" y="3237809"/>
                  <a:pt x="24704" y="3211002"/>
                  <a:pt x="54342" y="3235908"/>
                </a:cubicBezTo>
                <a:cubicBezTo>
                  <a:pt x="48554" y="3320310"/>
                  <a:pt x="57929" y="3257038"/>
                  <a:pt x="44172" y="3303011"/>
                </a:cubicBezTo>
                <a:cubicBezTo>
                  <a:pt x="42718" y="3315035"/>
                  <a:pt x="42842" y="3326789"/>
                  <a:pt x="39087" y="3336564"/>
                </a:cubicBezTo>
                <a:cubicBezTo>
                  <a:pt x="36657" y="3344094"/>
                  <a:pt x="31096" y="3349671"/>
                  <a:pt x="28917" y="3355204"/>
                </a:cubicBezTo>
                <a:cubicBezTo>
                  <a:pt x="26295" y="3360822"/>
                  <a:pt x="19111" y="3385167"/>
                  <a:pt x="18747" y="3388755"/>
                </a:cubicBezTo>
                <a:cubicBezTo>
                  <a:pt x="15221" y="3400613"/>
                  <a:pt x="18759" y="3412355"/>
                  <a:pt x="18747" y="3426036"/>
                </a:cubicBez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4198923723">
                  <a:custGeom>
                    <a:avLst/>
                    <a:gdLst>
                      <a:gd name="connsiteX0" fmla="*/ 11597 w 87224"/>
                      <a:gd name="connsiteY0" fmla="*/ 0 h 6318297"/>
                      <a:gd name="connsiteX1" fmla="*/ 18472 w 87224"/>
                      <a:gd name="connsiteY1" fmla="*/ 110003 h 6318297"/>
                      <a:gd name="connsiteX2" fmla="*/ 25348 w 87224"/>
                      <a:gd name="connsiteY2" fmla="*/ 165004 h 6318297"/>
                      <a:gd name="connsiteX3" fmla="*/ 39098 w 87224"/>
                      <a:gd name="connsiteY3" fmla="*/ 563765 h 6318297"/>
                      <a:gd name="connsiteX4" fmla="*/ 32223 w 87224"/>
                      <a:gd name="connsiteY4" fmla="*/ 1093154 h 6318297"/>
                      <a:gd name="connsiteX5" fmla="*/ 25348 w 87224"/>
                      <a:gd name="connsiteY5" fmla="*/ 1148156 h 6318297"/>
                      <a:gd name="connsiteX6" fmla="*/ 11597 w 87224"/>
                      <a:gd name="connsiteY6" fmla="*/ 1196282 h 6318297"/>
                      <a:gd name="connsiteX7" fmla="*/ 11597 w 87224"/>
                      <a:gd name="connsiteY7" fmla="*/ 1718797 h 6318297"/>
                      <a:gd name="connsiteX8" fmla="*/ 39098 w 87224"/>
                      <a:gd name="connsiteY8" fmla="*/ 1925052 h 6318297"/>
                      <a:gd name="connsiteX9" fmla="*/ 73474 w 87224"/>
                      <a:gd name="connsiteY9" fmla="*/ 2110682 h 6318297"/>
                      <a:gd name="connsiteX10" fmla="*/ 66599 w 87224"/>
                      <a:gd name="connsiteY10" fmla="*/ 2200060 h 6318297"/>
                      <a:gd name="connsiteX11" fmla="*/ 32223 w 87224"/>
                      <a:gd name="connsiteY11" fmla="*/ 2371939 h 6318297"/>
                      <a:gd name="connsiteX12" fmla="*/ 32223 w 87224"/>
                      <a:gd name="connsiteY12" fmla="*/ 2578195 h 6318297"/>
                      <a:gd name="connsiteX13" fmla="*/ 39098 w 87224"/>
                      <a:gd name="connsiteY13" fmla="*/ 2894454 h 6318297"/>
                      <a:gd name="connsiteX14" fmla="*/ 45973 w 87224"/>
                      <a:gd name="connsiteY14" fmla="*/ 3451344 h 6318297"/>
                      <a:gd name="connsiteX15" fmla="*/ 73474 w 87224"/>
                      <a:gd name="connsiteY15" fmla="*/ 3636974 h 6318297"/>
                      <a:gd name="connsiteX16" fmla="*/ 87224 w 87224"/>
                      <a:gd name="connsiteY16" fmla="*/ 3733227 h 6318297"/>
                      <a:gd name="connsiteX17" fmla="*/ 80349 w 87224"/>
                      <a:gd name="connsiteY17" fmla="*/ 3905106 h 6318297"/>
                      <a:gd name="connsiteX18" fmla="*/ 66599 w 87224"/>
                      <a:gd name="connsiteY18" fmla="*/ 3946357 h 6318297"/>
                      <a:gd name="connsiteX19" fmla="*/ 59724 w 87224"/>
                      <a:gd name="connsiteY19" fmla="*/ 3980733 h 6318297"/>
                      <a:gd name="connsiteX20" fmla="*/ 52848 w 87224"/>
                      <a:gd name="connsiteY20" fmla="*/ 4028860 h 6318297"/>
                      <a:gd name="connsiteX21" fmla="*/ 45973 w 87224"/>
                      <a:gd name="connsiteY21" fmla="*/ 4083861 h 6318297"/>
                      <a:gd name="connsiteX22" fmla="*/ 39098 w 87224"/>
                      <a:gd name="connsiteY22" fmla="*/ 4104487 h 6318297"/>
                      <a:gd name="connsiteX23" fmla="*/ 45973 w 87224"/>
                      <a:gd name="connsiteY23" fmla="*/ 4241991 h 6318297"/>
                      <a:gd name="connsiteX24" fmla="*/ 52848 w 87224"/>
                      <a:gd name="connsiteY24" fmla="*/ 4310742 h 6318297"/>
                      <a:gd name="connsiteX25" fmla="*/ 32223 w 87224"/>
                      <a:gd name="connsiteY25" fmla="*/ 4523873 h 6318297"/>
                      <a:gd name="connsiteX26" fmla="*/ 59724 w 87224"/>
                      <a:gd name="connsiteY26" fmla="*/ 4908884 h 6318297"/>
                      <a:gd name="connsiteX27" fmla="*/ 73474 w 87224"/>
                      <a:gd name="connsiteY27" fmla="*/ 4929509 h 6318297"/>
                      <a:gd name="connsiteX28" fmla="*/ 59724 w 87224"/>
                      <a:gd name="connsiteY28" fmla="*/ 5266394 h 6318297"/>
                      <a:gd name="connsiteX29" fmla="*/ 66599 w 87224"/>
                      <a:gd name="connsiteY29" fmla="*/ 5637654 h 6318297"/>
                      <a:gd name="connsiteX30" fmla="*/ 32223 w 87224"/>
                      <a:gd name="connsiteY30" fmla="*/ 5782033 h 6318297"/>
                      <a:gd name="connsiteX31" fmla="*/ 39098 w 87224"/>
                      <a:gd name="connsiteY31" fmla="*/ 5864535 h 6318297"/>
                      <a:gd name="connsiteX32" fmla="*/ 52848 w 87224"/>
                      <a:gd name="connsiteY32" fmla="*/ 5892036 h 6318297"/>
                      <a:gd name="connsiteX33" fmla="*/ 73474 w 87224"/>
                      <a:gd name="connsiteY33" fmla="*/ 5967663 h 6318297"/>
                      <a:gd name="connsiteX34" fmla="*/ 59724 w 87224"/>
                      <a:gd name="connsiteY34" fmla="*/ 6091416 h 6318297"/>
                      <a:gd name="connsiteX35" fmla="*/ 52848 w 87224"/>
                      <a:gd name="connsiteY35" fmla="*/ 6153293 h 6318297"/>
                      <a:gd name="connsiteX36" fmla="*/ 39098 w 87224"/>
                      <a:gd name="connsiteY36" fmla="*/ 6187669 h 6318297"/>
                      <a:gd name="connsiteX37" fmla="*/ 25348 w 87224"/>
                      <a:gd name="connsiteY37" fmla="*/ 6249545 h 6318297"/>
                      <a:gd name="connsiteX38" fmla="*/ 25348 w 87224"/>
                      <a:gd name="connsiteY38" fmla="*/ 6318297 h 6318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7224" h="6318297">
                        <a:moveTo>
                          <a:pt x="11597" y="0"/>
                        </a:moveTo>
                        <a:cubicBezTo>
                          <a:pt x="13889" y="36668"/>
                          <a:pt x="15421" y="73391"/>
                          <a:pt x="18472" y="110003"/>
                        </a:cubicBezTo>
                        <a:cubicBezTo>
                          <a:pt x="20006" y="128416"/>
                          <a:pt x="24664" y="146540"/>
                          <a:pt x="25348" y="165004"/>
                        </a:cubicBezTo>
                        <a:cubicBezTo>
                          <a:pt x="42293" y="622498"/>
                          <a:pt x="20988" y="346440"/>
                          <a:pt x="39098" y="563765"/>
                        </a:cubicBezTo>
                        <a:cubicBezTo>
                          <a:pt x="36806" y="740228"/>
                          <a:pt x="36374" y="916725"/>
                          <a:pt x="32223" y="1093154"/>
                        </a:cubicBezTo>
                        <a:cubicBezTo>
                          <a:pt x="31788" y="1111626"/>
                          <a:pt x="28972" y="1130038"/>
                          <a:pt x="25348" y="1148156"/>
                        </a:cubicBezTo>
                        <a:cubicBezTo>
                          <a:pt x="22076" y="1164516"/>
                          <a:pt x="16181" y="1180240"/>
                          <a:pt x="11597" y="1196282"/>
                        </a:cubicBezTo>
                        <a:cubicBezTo>
                          <a:pt x="-2215" y="1403463"/>
                          <a:pt x="-5434" y="1408835"/>
                          <a:pt x="11597" y="1718797"/>
                        </a:cubicBezTo>
                        <a:cubicBezTo>
                          <a:pt x="15402" y="1788053"/>
                          <a:pt x="29289" y="1856389"/>
                          <a:pt x="39098" y="1925052"/>
                        </a:cubicBezTo>
                        <a:cubicBezTo>
                          <a:pt x="57432" y="2053392"/>
                          <a:pt x="51279" y="2021898"/>
                          <a:pt x="73474" y="2110682"/>
                        </a:cubicBezTo>
                        <a:cubicBezTo>
                          <a:pt x="71182" y="2140475"/>
                          <a:pt x="70825" y="2170480"/>
                          <a:pt x="66599" y="2200060"/>
                        </a:cubicBezTo>
                        <a:cubicBezTo>
                          <a:pt x="48601" y="2326046"/>
                          <a:pt x="53776" y="2307281"/>
                          <a:pt x="32223" y="2371939"/>
                        </a:cubicBezTo>
                        <a:cubicBezTo>
                          <a:pt x="19922" y="2507253"/>
                          <a:pt x="26564" y="2394276"/>
                          <a:pt x="32223" y="2578195"/>
                        </a:cubicBezTo>
                        <a:cubicBezTo>
                          <a:pt x="35466" y="2683590"/>
                          <a:pt x="37438" y="2789022"/>
                          <a:pt x="39098" y="2894454"/>
                        </a:cubicBezTo>
                        <a:cubicBezTo>
                          <a:pt x="42021" y="3080075"/>
                          <a:pt x="37388" y="3265898"/>
                          <a:pt x="45973" y="3451344"/>
                        </a:cubicBezTo>
                        <a:cubicBezTo>
                          <a:pt x="48866" y="3513829"/>
                          <a:pt x="67250" y="3574732"/>
                          <a:pt x="73474" y="3636974"/>
                        </a:cubicBezTo>
                        <a:cubicBezTo>
                          <a:pt x="81289" y="3715128"/>
                          <a:pt x="74763" y="3683382"/>
                          <a:pt x="87224" y="3733227"/>
                        </a:cubicBezTo>
                        <a:cubicBezTo>
                          <a:pt x="84932" y="3790520"/>
                          <a:pt x="85872" y="3848034"/>
                          <a:pt x="80349" y="3905106"/>
                        </a:cubicBezTo>
                        <a:cubicBezTo>
                          <a:pt x="78953" y="3919533"/>
                          <a:pt x="70413" y="3932374"/>
                          <a:pt x="66599" y="3946357"/>
                        </a:cubicBezTo>
                        <a:cubicBezTo>
                          <a:pt x="63524" y="3957631"/>
                          <a:pt x="61645" y="3969206"/>
                          <a:pt x="59724" y="3980733"/>
                        </a:cubicBezTo>
                        <a:cubicBezTo>
                          <a:pt x="57060" y="3996718"/>
                          <a:pt x="54990" y="4012797"/>
                          <a:pt x="52848" y="4028860"/>
                        </a:cubicBezTo>
                        <a:cubicBezTo>
                          <a:pt x="50406" y="4047174"/>
                          <a:pt x="49278" y="4065683"/>
                          <a:pt x="45973" y="4083861"/>
                        </a:cubicBezTo>
                        <a:cubicBezTo>
                          <a:pt x="44677" y="4090991"/>
                          <a:pt x="41390" y="4097612"/>
                          <a:pt x="39098" y="4104487"/>
                        </a:cubicBezTo>
                        <a:cubicBezTo>
                          <a:pt x="41390" y="4150322"/>
                          <a:pt x="42920" y="4196201"/>
                          <a:pt x="45973" y="4241991"/>
                        </a:cubicBezTo>
                        <a:cubicBezTo>
                          <a:pt x="47505" y="4264971"/>
                          <a:pt x="52848" y="4287711"/>
                          <a:pt x="52848" y="4310742"/>
                        </a:cubicBezTo>
                        <a:cubicBezTo>
                          <a:pt x="52848" y="4398527"/>
                          <a:pt x="44202" y="4440015"/>
                          <a:pt x="32223" y="4523873"/>
                        </a:cubicBezTo>
                        <a:cubicBezTo>
                          <a:pt x="41390" y="4652210"/>
                          <a:pt x="46707" y="4780880"/>
                          <a:pt x="59724" y="4908884"/>
                        </a:cubicBezTo>
                        <a:cubicBezTo>
                          <a:pt x="60560" y="4917104"/>
                          <a:pt x="73189" y="4921251"/>
                          <a:pt x="73474" y="4929509"/>
                        </a:cubicBezTo>
                        <a:cubicBezTo>
                          <a:pt x="73988" y="4944404"/>
                          <a:pt x="60858" y="5240322"/>
                          <a:pt x="59724" y="5266394"/>
                        </a:cubicBezTo>
                        <a:cubicBezTo>
                          <a:pt x="62016" y="5390147"/>
                          <a:pt x="73191" y="5514055"/>
                          <a:pt x="66599" y="5637654"/>
                        </a:cubicBezTo>
                        <a:cubicBezTo>
                          <a:pt x="63964" y="5687055"/>
                          <a:pt x="32223" y="5782033"/>
                          <a:pt x="32223" y="5782033"/>
                        </a:cubicBezTo>
                        <a:cubicBezTo>
                          <a:pt x="34515" y="5809534"/>
                          <a:pt x="34013" y="5837412"/>
                          <a:pt x="39098" y="5864535"/>
                        </a:cubicBezTo>
                        <a:cubicBezTo>
                          <a:pt x="40987" y="5874608"/>
                          <a:pt x="50362" y="5882093"/>
                          <a:pt x="52848" y="5892036"/>
                        </a:cubicBezTo>
                        <a:cubicBezTo>
                          <a:pt x="73389" y="5974196"/>
                          <a:pt x="43823" y="5923184"/>
                          <a:pt x="73474" y="5967663"/>
                        </a:cubicBezTo>
                        <a:cubicBezTo>
                          <a:pt x="59692" y="6119266"/>
                          <a:pt x="73661" y="5979924"/>
                          <a:pt x="59724" y="6091416"/>
                        </a:cubicBezTo>
                        <a:cubicBezTo>
                          <a:pt x="57150" y="6112008"/>
                          <a:pt x="57196" y="6133001"/>
                          <a:pt x="52848" y="6153293"/>
                        </a:cubicBezTo>
                        <a:cubicBezTo>
                          <a:pt x="50262" y="6165360"/>
                          <a:pt x="43001" y="6175961"/>
                          <a:pt x="39098" y="6187669"/>
                        </a:cubicBezTo>
                        <a:cubicBezTo>
                          <a:pt x="36080" y="6196724"/>
                          <a:pt x="25802" y="6242735"/>
                          <a:pt x="25348" y="6249545"/>
                        </a:cubicBezTo>
                        <a:cubicBezTo>
                          <a:pt x="23824" y="6272412"/>
                          <a:pt x="25348" y="6295380"/>
                          <a:pt x="25348" y="631829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994D7A6-2840-42BE-915D-0301607314C9}"/>
              </a:ext>
            </a:extLst>
          </p:cNvPr>
          <p:cNvSpPr/>
          <p:nvPr/>
        </p:nvSpPr>
        <p:spPr>
          <a:xfrm>
            <a:off x="10631458" y="6498599"/>
            <a:ext cx="1527983" cy="293691"/>
          </a:xfrm>
          <a:custGeom>
            <a:avLst/>
            <a:gdLst>
              <a:gd name="connsiteX0" fmla="*/ 0 w 1527983"/>
              <a:gd name="connsiteY0" fmla="*/ 13651 h 293691"/>
              <a:gd name="connsiteX1" fmla="*/ 13651 w 1527983"/>
              <a:gd name="connsiteY1" fmla="*/ 0 h 293691"/>
              <a:gd name="connsiteX2" fmla="*/ 468858 w 1527983"/>
              <a:gd name="connsiteY2" fmla="*/ 0 h 293691"/>
              <a:gd name="connsiteX3" fmla="*/ 969085 w 1527983"/>
              <a:gd name="connsiteY3" fmla="*/ 0 h 293691"/>
              <a:gd name="connsiteX4" fmla="*/ 1514332 w 1527983"/>
              <a:gd name="connsiteY4" fmla="*/ 0 h 293691"/>
              <a:gd name="connsiteX5" fmla="*/ 1527983 w 1527983"/>
              <a:gd name="connsiteY5" fmla="*/ 13651 h 293691"/>
              <a:gd name="connsiteX6" fmla="*/ 1527983 w 1527983"/>
              <a:gd name="connsiteY6" fmla="*/ 280040 h 293691"/>
              <a:gd name="connsiteX7" fmla="*/ 1514332 w 1527983"/>
              <a:gd name="connsiteY7" fmla="*/ 293691 h 293691"/>
              <a:gd name="connsiteX8" fmla="*/ 1044119 w 1527983"/>
              <a:gd name="connsiteY8" fmla="*/ 293691 h 293691"/>
              <a:gd name="connsiteX9" fmla="*/ 558898 w 1527983"/>
              <a:gd name="connsiteY9" fmla="*/ 293691 h 293691"/>
              <a:gd name="connsiteX10" fmla="*/ 13651 w 1527983"/>
              <a:gd name="connsiteY10" fmla="*/ 293691 h 293691"/>
              <a:gd name="connsiteX11" fmla="*/ 0 w 1527983"/>
              <a:gd name="connsiteY11" fmla="*/ 280040 h 293691"/>
              <a:gd name="connsiteX12" fmla="*/ 0 w 1527983"/>
              <a:gd name="connsiteY12" fmla="*/ 13651 h 29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7983" h="293691" fill="none" extrusionOk="0">
                <a:moveTo>
                  <a:pt x="0" y="13651"/>
                </a:moveTo>
                <a:cubicBezTo>
                  <a:pt x="715" y="6062"/>
                  <a:pt x="5505" y="33"/>
                  <a:pt x="13651" y="0"/>
                </a:cubicBezTo>
                <a:cubicBezTo>
                  <a:pt x="185697" y="-6661"/>
                  <a:pt x="351467" y="21137"/>
                  <a:pt x="468858" y="0"/>
                </a:cubicBezTo>
                <a:cubicBezTo>
                  <a:pt x="586249" y="-21137"/>
                  <a:pt x="812709" y="17373"/>
                  <a:pt x="969085" y="0"/>
                </a:cubicBezTo>
                <a:cubicBezTo>
                  <a:pt x="1125461" y="-17373"/>
                  <a:pt x="1403063" y="-15306"/>
                  <a:pt x="1514332" y="0"/>
                </a:cubicBezTo>
                <a:cubicBezTo>
                  <a:pt x="1522064" y="163"/>
                  <a:pt x="1528889" y="7335"/>
                  <a:pt x="1527983" y="13651"/>
                </a:cubicBezTo>
                <a:cubicBezTo>
                  <a:pt x="1521287" y="131709"/>
                  <a:pt x="1526377" y="205588"/>
                  <a:pt x="1527983" y="280040"/>
                </a:cubicBezTo>
                <a:cubicBezTo>
                  <a:pt x="1527305" y="287666"/>
                  <a:pt x="1522294" y="295061"/>
                  <a:pt x="1514332" y="293691"/>
                </a:cubicBezTo>
                <a:cubicBezTo>
                  <a:pt x="1378092" y="303242"/>
                  <a:pt x="1218346" y="301639"/>
                  <a:pt x="1044119" y="293691"/>
                </a:cubicBezTo>
                <a:cubicBezTo>
                  <a:pt x="869892" y="285743"/>
                  <a:pt x="794571" y="312420"/>
                  <a:pt x="558898" y="293691"/>
                </a:cubicBezTo>
                <a:cubicBezTo>
                  <a:pt x="323225" y="274962"/>
                  <a:pt x="179708" y="266633"/>
                  <a:pt x="13651" y="293691"/>
                </a:cubicBezTo>
                <a:cubicBezTo>
                  <a:pt x="6030" y="295199"/>
                  <a:pt x="-794" y="288808"/>
                  <a:pt x="0" y="280040"/>
                </a:cubicBezTo>
                <a:cubicBezTo>
                  <a:pt x="4019" y="188974"/>
                  <a:pt x="-8261" y="135292"/>
                  <a:pt x="0" y="13651"/>
                </a:cubicBezTo>
                <a:close/>
              </a:path>
              <a:path w="1527983" h="293691" stroke="0" extrusionOk="0">
                <a:moveTo>
                  <a:pt x="0" y="13651"/>
                </a:moveTo>
                <a:cubicBezTo>
                  <a:pt x="150" y="5813"/>
                  <a:pt x="7006" y="364"/>
                  <a:pt x="13651" y="0"/>
                </a:cubicBezTo>
                <a:cubicBezTo>
                  <a:pt x="235627" y="-13839"/>
                  <a:pt x="302394" y="5723"/>
                  <a:pt x="528885" y="0"/>
                </a:cubicBezTo>
                <a:cubicBezTo>
                  <a:pt x="755376" y="-5723"/>
                  <a:pt x="832536" y="3725"/>
                  <a:pt x="1014105" y="0"/>
                </a:cubicBezTo>
                <a:cubicBezTo>
                  <a:pt x="1195674" y="-3725"/>
                  <a:pt x="1301671" y="-23780"/>
                  <a:pt x="1514332" y="0"/>
                </a:cubicBezTo>
                <a:cubicBezTo>
                  <a:pt x="1521709" y="-139"/>
                  <a:pt x="1528941" y="5734"/>
                  <a:pt x="1527983" y="13651"/>
                </a:cubicBezTo>
                <a:cubicBezTo>
                  <a:pt x="1522593" y="77133"/>
                  <a:pt x="1530956" y="198522"/>
                  <a:pt x="1527983" y="280040"/>
                </a:cubicBezTo>
                <a:cubicBezTo>
                  <a:pt x="1527390" y="287974"/>
                  <a:pt x="1522761" y="295196"/>
                  <a:pt x="1514332" y="293691"/>
                </a:cubicBezTo>
                <a:cubicBezTo>
                  <a:pt x="1398243" y="275409"/>
                  <a:pt x="1252642" y="300006"/>
                  <a:pt x="1029112" y="293691"/>
                </a:cubicBezTo>
                <a:cubicBezTo>
                  <a:pt x="805582" y="287376"/>
                  <a:pt x="679658" y="302401"/>
                  <a:pt x="573905" y="293691"/>
                </a:cubicBezTo>
                <a:cubicBezTo>
                  <a:pt x="468152" y="284981"/>
                  <a:pt x="262423" y="285671"/>
                  <a:pt x="13651" y="293691"/>
                </a:cubicBezTo>
                <a:cubicBezTo>
                  <a:pt x="5484" y="292026"/>
                  <a:pt x="1220" y="287776"/>
                  <a:pt x="0" y="280040"/>
                </a:cubicBezTo>
                <a:cubicBezTo>
                  <a:pt x="6046" y="178092"/>
                  <a:pt x="-4954" y="94951"/>
                  <a:pt x="0" y="13651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46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www.JXINST.com</a:t>
            </a:r>
            <a:endParaRPr lang="zh-CN" altLang="en-US" sz="1200" dirty="0">
              <a:solidFill>
                <a:schemeClr val="accent1"/>
              </a:solidFill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AD898A5-96A0-403B-96BF-581AFC15D435}"/>
              </a:ext>
            </a:extLst>
          </p:cNvPr>
          <p:cNvSpPr/>
          <p:nvPr/>
        </p:nvSpPr>
        <p:spPr>
          <a:xfrm>
            <a:off x="8227292" y="140056"/>
            <a:ext cx="810048" cy="293691"/>
          </a:xfrm>
          <a:custGeom>
            <a:avLst/>
            <a:gdLst>
              <a:gd name="connsiteX0" fmla="*/ 0 w 810048"/>
              <a:gd name="connsiteY0" fmla="*/ 13651 h 293691"/>
              <a:gd name="connsiteX1" fmla="*/ 13651 w 810048"/>
              <a:gd name="connsiteY1" fmla="*/ 0 h 293691"/>
              <a:gd name="connsiteX2" fmla="*/ 412851 w 810048"/>
              <a:gd name="connsiteY2" fmla="*/ 0 h 293691"/>
              <a:gd name="connsiteX3" fmla="*/ 796397 w 810048"/>
              <a:gd name="connsiteY3" fmla="*/ 0 h 293691"/>
              <a:gd name="connsiteX4" fmla="*/ 810048 w 810048"/>
              <a:gd name="connsiteY4" fmla="*/ 13651 h 293691"/>
              <a:gd name="connsiteX5" fmla="*/ 810048 w 810048"/>
              <a:gd name="connsiteY5" fmla="*/ 280040 h 293691"/>
              <a:gd name="connsiteX6" fmla="*/ 796397 w 810048"/>
              <a:gd name="connsiteY6" fmla="*/ 293691 h 293691"/>
              <a:gd name="connsiteX7" fmla="*/ 389369 w 810048"/>
              <a:gd name="connsiteY7" fmla="*/ 293691 h 293691"/>
              <a:gd name="connsiteX8" fmla="*/ 13651 w 810048"/>
              <a:gd name="connsiteY8" fmla="*/ 293691 h 293691"/>
              <a:gd name="connsiteX9" fmla="*/ 0 w 810048"/>
              <a:gd name="connsiteY9" fmla="*/ 280040 h 293691"/>
              <a:gd name="connsiteX10" fmla="*/ 0 w 810048"/>
              <a:gd name="connsiteY10" fmla="*/ 13651 h 29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0048" h="293691" extrusionOk="0">
                <a:moveTo>
                  <a:pt x="0" y="13651"/>
                </a:moveTo>
                <a:cubicBezTo>
                  <a:pt x="150" y="5813"/>
                  <a:pt x="7006" y="364"/>
                  <a:pt x="13651" y="0"/>
                </a:cubicBezTo>
                <a:cubicBezTo>
                  <a:pt x="115801" y="-12313"/>
                  <a:pt x="299199" y="9361"/>
                  <a:pt x="412851" y="0"/>
                </a:cubicBezTo>
                <a:cubicBezTo>
                  <a:pt x="526503" y="-9361"/>
                  <a:pt x="701202" y="15195"/>
                  <a:pt x="796397" y="0"/>
                </a:cubicBezTo>
                <a:cubicBezTo>
                  <a:pt x="804385" y="-836"/>
                  <a:pt x="810357" y="6216"/>
                  <a:pt x="810048" y="13651"/>
                </a:cubicBezTo>
                <a:cubicBezTo>
                  <a:pt x="798654" y="72538"/>
                  <a:pt x="800002" y="200311"/>
                  <a:pt x="810048" y="280040"/>
                </a:cubicBezTo>
                <a:cubicBezTo>
                  <a:pt x="810723" y="287591"/>
                  <a:pt x="804578" y="294499"/>
                  <a:pt x="796397" y="293691"/>
                </a:cubicBezTo>
                <a:cubicBezTo>
                  <a:pt x="636868" y="290340"/>
                  <a:pt x="549008" y="303646"/>
                  <a:pt x="389369" y="293691"/>
                </a:cubicBezTo>
                <a:cubicBezTo>
                  <a:pt x="229730" y="283736"/>
                  <a:pt x="188751" y="289042"/>
                  <a:pt x="13651" y="293691"/>
                </a:cubicBezTo>
                <a:cubicBezTo>
                  <a:pt x="7271" y="293516"/>
                  <a:pt x="286" y="287839"/>
                  <a:pt x="0" y="280040"/>
                </a:cubicBezTo>
                <a:cubicBezTo>
                  <a:pt x="7274" y="208215"/>
                  <a:pt x="5123" y="124051"/>
                  <a:pt x="0" y="13651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46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思源黑体 Regular" panose="020B0500000000000000" pitchFamily="34" charset="-122"/>
                <a:ea typeface="思源黑体 Regular" panose="020B0500000000000000" pitchFamily="34" charset="-122"/>
              </a:rPr>
              <a:t>R0.5</a:t>
            </a:r>
            <a:endParaRPr lang="zh-CN" altLang="en-US" sz="1200" dirty="0">
              <a:solidFill>
                <a:schemeClr val="accent1"/>
              </a:solidFill>
              <a:latin typeface="思源黑体 Regular" panose="020B0500000000000000" pitchFamily="34" charset="-122"/>
              <a:ea typeface="思源黑体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4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452</Words>
  <Application>Microsoft Office PowerPoint</Application>
  <PresentationFormat>Widescreen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思源黑体 Bold</vt:lpstr>
      <vt:lpstr>思源黑体 Regular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Shao</dc:creator>
  <cp:lastModifiedBy>Hui Shao</cp:lastModifiedBy>
  <cp:revision>15</cp:revision>
  <dcterms:created xsi:type="dcterms:W3CDTF">2022-02-04T06:51:32Z</dcterms:created>
  <dcterms:modified xsi:type="dcterms:W3CDTF">2022-02-06T02:32:31Z</dcterms:modified>
</cp:coreProperties>
</file>