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8"/>
  </p:notesMasterIdLst>
  <p:sldIdLst>
    <p:sldId id="256" r:id="rId2"/>
    <p:sldId id="257" r:id="rId3"/>
    <p:sldId id="260" r:id="rId4"/>
    <p:sldId id="296" r:id="rId5"/>
    <p:sldId id="263" r:id="rId6"/>
    <p:sldId id="261" r:id="rId7"/>
    <p:sldId id="262" r:id="rId8"/>
    <p:sldId id="258" r:id="rId9"/>
    <p:sldId id="267" r:id="rId10"/>
    <p:sldId id="265" r:id="rId11"/>
    <p:sldId id="266" r:id="rId12"/>
    <p:sldId id="268" r:id="rId13"/>
    <p:sldId id="269" r:id="rId14"/>
    <p:sldId id="270" r:id="rId15"/>
    <p:sldId id="271" r:id="rId16"/>
    <p:sldId id="272" r:id="rId17"/>
    <p:sldId id="273" r:id="rId18"/>
    <p:sldId id="274" r:id="rId19"/>
    <p:sldId id="275" r:id="rId20"/>
    <p:sldId id="276" r:id="rId21"/>
    <p:sldId id="279" r:id="rId22"/>
    <p:sldId id="280" r:id="rId23"/>
    <p:sldId id="281" r:id="rId24"/>
    <p:sldId id="282"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幼圆"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幼圆" panose="02010509060101010101" pitchFamily="49"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幼圆" panose="02010509060101010101" pitchFamily="49"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幼圆" panose="02010509060101010101" pitchFamily="49"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幼圆" panose="02010509060101010101" pitchFamily="49" charset="-122"/>
        <a:cs typeface="+mn-cs"/>
      </a:defRPr>
    </a:lvl5pPr>
    <a:lvl6pPr marL="2286000" algn="l" defTabSz="914400" rtl="0" eaLnBrk="1" latinLnBrk="0" hangingPunct="1">
      <a:defRPr kern="1200">
        <a:solidFill>
          <a:schemeClr val="tx1"/>
        </a:solidFill>
        <a:latin typeface="Century Gothic" panose="020B0502020202020204" pitchFamily="34" charset="0"/>
        <a:ea typeface="幼圆" panose="02010509060101010101" pitchFamily="49" charset="-122"/>
        <a:cs typeface="+mn-cs"/>
      </a:defRPr>
    </a:lvl6pPr>
    <a:lvl7pPr marL="2743200" algn="l" defTabSz="914400" rtl="0" eaLnBrk="1" latinLnBrk="0" hangingPunct="1">
      <a:defRPr kern="1200">
        <a:solidFill>
          <a:schemeClr val="tx1"/>
        </a:solidFill>
        <a:latin typeface="Century Gothic" panose="020B0502020202020204" pitchFamily="34" charset="0"/>
        <a:ea typeface="幼圆" panose="02010509060101010101" pitchFamily="49" charset="-122"/>
        <a:cs typeface="+mn-cs"/>
      </a:defRPr>
    </a:lvl7pPr>
    <a:lvl8pPr marL="3200400" algn="l" defTabSz="914400" rtl="0" eaLnBrk="1" latinLnBrk="0" hangingPunct="1">
      <a:defRPr kern="1200">
        <a:solidFill>
          <a:schemeClr val="tx1"/>
        </a:solidFill>
        <a:latin typeface="Century Gothic" panose="020B0502020202020204" pitchFamily="34" charset="0"/>
        <a:ea typeface="幼圆" panose="02010509060101010101" pitchFamily="49" charset="-122"/>
        <a:cs typeface="+mn-cs"/>
      </a:defRPr>
    </a:lvl8pPr>
    <a:lvl9pPr marL="3657600" algn="l" defTabSz="914400" rtl="0" eaLnBrk="1" latinLnBrk="0" hangingPunct="1">
      <a:defRPr kern="1200">
        <a:solidFill>
          <a:schemeClr val="tx1"/>
        </a:solidFill>
        <a:latin typeface="Century Gothic" panose="020B0502020202020204" pitchFamily="34" charset="0"/>
        <a:ea typeface="幼圆" panose="02010509060101010101" pitchFamily="49" charset="-122"/>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6639" autoAdjust="0"/>
  </p:normalViewPr>
  <p:slideViewPr>
    <p:cSldViewPr snapToGrid="0">
      <p:cViewPr varScale="1">
        <p:scale>
          <a:sx n="88" d="100"/>
          <a:sy n="88" d="100"/>
        </p:scale>
        <p:origin x="2310" y="84"/>
      </p:cViewPr>
      <p:guideLst/>
    </p:cSldViewPr>
  </p:slideViewPr>
  <p:notesTextViewPr>
    <p:cViewPr>
      <p:scale>
        <a:sx n="1" d="1"/>
        <a:sy n="1" d="1"/>
      </p:scale>
      <p:origin x="0" y="0"/>
    </p:cViewPr>
  </p:notesTextViewPr>
  <p:notesViewPr>
    <p:cSldViewPr snapToGrid="0">
      <p:cViewPr varScale="1">
        <p:scale>
          <a:sx n="58" d="100"/>
          <a:sy n="58" d="100"/>
        </p:scale>
        <p:origin x="2808"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wei PENG" userId="8c9d49ea30389574" providerId="LiveId" clId="{569EE704-3046-4337-9DB4-A683E35806F9}"/>
    <pc:docChg chg="undo custSel modSld">
      <pc:chgData name="Siwei PENG" userId="8c9d49ea30389574" providerId="LiveId" clId="{569EE704-3046-4337-9DB4-A683E35806F9}" dt="2018-02-27T08:27:43.352" v="6"/>
      <pc:docMkLst>
        <pc:docMk/>
      </pc:docMkLst>
      <pc:sldChg chg="modSp">
        <pc:chgData name="Siwei PENG" userId="8c9d49ea30389574" providerId="LiveId" clId="{569EE704-3046-4337-9DB4-A683E35806F9}" dt="2018-02-27T07:06:10.663" v="2" actId="1076"/>
        <pc:sldMkLst>
          <pc:docMk/>
          <pc:sldMk cId="0" sldId="262"/>
        </pc:sldMkLst>
        <pc:spChg chg="mod">
          <ac:chgData name="Siwei PENG" userId="8c9d49ea30389574" providerId="LiveId" clId="{569EE704-3046-4337-9DB4-A683E35806F9}" dt="2018-02-27T07:06:10.663" v="2" actId="1076"/>
          <ac:spMkLst>
            <pc:docMk/>
            <pc:sldMk cId="0" sldId="262"/>
            <ac:spMk id="3" creationId="{00000000-0000-0000-0000-000000000000}"/>
          </ac:spMkLst>
        </pc:spChg>
      </pc:sldChg>
      <pc:sldChg chg="modSp">
        <pc:chgData name="Siwei PENG" userId="8c9d49ea30389574" providerId="LiveId" clId="{569EE704-3046-4337-9DB4-A683E35806F9}" dt="2018-02-27T08:27:43.352" v="6"/>
        <pc:sldMkLst>
          <pc:docMk/>
          <pc:sldMk cId="0" sldId="282"/>
        </pc:sldMkLst>
        <pc:spChg chg="mod">
          <ac:chgData name="Siwei PENG" userId="8c9d49ea30389574" providerId="LiveId" clId="{569EE704-3046-4337-9DB4-A683E35806F9}" dt="2018-02-27T08:27:43.352" v="6"/>
          <ac:spMkLst>
            <pc:docMk/>
            <pc:sldMk cId="0" sldId="282"/>
            <ac:spMk id="137219" creationId="{00000000-0000-0000-0000-000000000000}"/>
          </ac:spMkLst>
        </pc:spChg>
      </pc:sldChg>
      <pc:sldChg chg="modSp">
        <pc:chgData name="Siwei PENG" userId="8c9d49ea30389574" providerId="LiveId" clId="{569EE704-3046-4337-9DB4-A683E35806F9}" dt="2018-02-27T06:11:23.852" v="0" actId="20577"/>
        <pc:sldMkLst>
          <pc:docMk/>
          <pc:sldMk cId="1539702273" sldId="296"/>
        </pc:sldMkLst>
        <pc:spChg chg="mod">
          <ac:chgData name="Siwei PENG" userId="8c9d49ea30389574" providerId="LiveId" clId="{569EE704-3046-4337-9DB4-A683E35806F9}" dt="2018-02-27T06:11:23.852" v="0" actId="20577"/>
          <ac:spMkLst>
            <pc:docMk/>
            <pc:sldMk cId="1539702273" sldId="296"/>
            <ac:spMk id="13" creationId="{00000000-0000-0000-0000-000000000000}"/>
          </ac:spMkLst>
        </pc:spChg>
      </pc:sldChg>
    </pc:docChg>
  </pc:docChgLst>
  <pc:docChgLst>
    <pc:chgData name="Siwei PENG" userId="8c9d49ea30389574" providerId="LiveId" clId="{4FDFFD7D-0BAE-4F8A-B4D3-7A8EEA9E68A8}"/>
    <pc:docChg chg="modSld">
      <pc:chgData name="Siwei PENG" userId="8c9d49ea30389574" providerId="LiveId" clId="{4FDFFD7D-0BAE-4F8A-B4D3-7A8EEA9E68A8}" dt="2018-02-25T03:48:50.993" v="103"/>
      <pc:docMkLst>
        <pc:docMk/>
      </pc:docMkLst>
      <pc:sldChg chg="addSp modSp modAnim">
        <pc:chgData name="Siwei PENG" userId="8c9d49ea30389574" providerId="LiveId" clId="{4FDFFD7D-0BAE-4F8A-B4D3-7A8EEA9E68A8}" dt="2018-02-25T03:48:50.993" v="103"/>
        <pc:sldMkLst>
          <pc:docMk/>
          <pc:sldMk cId="1539702273" sldId="296"/>
        </pc:sldMkLst>
        <pc:spChg chg="add mod">
          <ac:chgData name="Siwei PENG" userId="8c9d49ea30389574" providerId="LiveId" clId="{4FDFFD7D-0BAE-4F8A-B4D3-7A8EEA9E68A8}" dt="2018-02-25T03:48:50.993" v="103"/>
          <ac:spMkLst>
            <pc:docMk/>
            <pc:sldMk cId="1539702273" sldId="296"/>
            <ac:spMk id="16" creationId="{D9E74E39-6629-4868-BFBA-C00B960E8EC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2FE83C30-E097-45FE-B7F4-36938302A229}" type="datetimeFigureOut">
              <a:rPr lang="zh-CN" altLang="en-US"/>
              <a:pPr>
                <a:defRPr/>
              </a:pPr>
              <a:t>2019/2/27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ea typeface="+mn-ea"/>
              </a:defRPr>
            </a:lvl1pPr>
          </a:lstStyle>
          <a:p>
            <a:pPr>
              <a:defRPr/>
            </a:pPr>
            <a:fld id="{022238CE-28F5-40E5-8A60-4B23866AFE53}" type="slidenum">
              <a:rPr lang="zh-CN" altLang="en-US"/>
              <a:pPr>
                <a:defRPr/>
              </a:pPr>
              <a:t>‹#›</a:t>
            </a:fld>
            <a:endParaRPr lang="zh-CN" altLang="en-US"/>
          </a:p>
        </p:txBody>
      </p:sp>
    </p:spTree>
    <p:extLst>
      <p:ext uri="{BB962C8B-B14F-4D97-AF65-F5344CB8AC3E}">
        <p14:creationId xmlns:p14="http://schemas.microsoft.com/office/powerpoint/2010/main" val="34799015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22238CE-28F5-40E5-8A60-4B23866AFE53}" type="slidenum">
              <a:rPr lang="zh-CN" altLang="en-US" smtClean="0"/>
              <a:pPr>
                <a:defRPr/>
              </a:pPr>
              <a:t>1</a:t>
            </a:fld>
            <a:endParaRPr lang="zh-CN" altLang="en-US"/>
          </a:p>
        </p:txBody>
      </p:sp>
    </p:spTree>
    <p:extLst>
      <p:ext uri="{BB962C8B-B14F-4D97-AF65-F5344CB8AC3E}">
        <p14:creationId xmlns:p14="http://schemas.microsoft.com/office/powerpoint/2010/main" val="39527897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幼圆" panose="02010509060101010101" pitchFamily="49" charset="-122"/>
              </a:defRPr>
            </a:lvl1pPr>
            <a:lvl2pPr marL="742950" indent="-285750">
              <a:defRPr>
                <a:solidFill>
                  <a:schemeClr val="tx1"/>
                </a:solidFill>
                <a:latin typeface="Century Gothic" panose="020B0502020202020204" pitchFamily="34" charset="0"/>
                <a:ea typeface="幼圆" panose="02010509060101010101" pitchFamily="49" charset="-122"/>
              </a:defRPr>
            </a:lvl2pPr>
            <a:lvl3pPr marL="1143000" indent="-228600">
              <a:defRPr>
                <a:solidFill>
                  <a:schemeClr val="tx1"/>
                </a:solidFill>
                <a:latin typeface="Century Gothic" panose="020B0502020202020204" pitchFamily="34" charset="0"/>
                <a:ea typeface="幼圆" panose="02010509060101010101" pitchFamily="49" charset="-122"/>
              </a:defRPr>
            </a:lvl3pPr>
            <a:lvl4pPr marL="1600200" indent="-228600">
              <a:defRPr>
                <a:solidFill>
                  <a:schemeClr val="tx1"/>
                </a:solidFill>
                <a:latin typeface="Century Gothic" panose="020B0502020202020204" pitchFamily="34" charset="0"/>
                <a:ea typeface="幼圆" panose="02010509060101010101" pitchFamily="49" charset="-122"/>
              </a:defRPr>
            </a:lvl4pPr>
            <a:lvl5pPr marL="2057400" indent="-228600">
              <a:defRPr>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9pPr>
          </a:lstStyle>
          <a:p>
            <a:pPr fontAlgn="base">
              <a:spcBef>
                <a:spcPct val="0"/>
              </a:spcBef>
              <a:spcAft>
                <a:spcPct val="0"/>
              </a:spcAft>
            </a:pPr>
            <a:fld id="{18F5C488-BE2A-481E-B830-D1EC658E4799}"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13</a:t>
            </a:fld>
            <a:endParaRPr lang="en-US" altLang="zh-CN">
              <a:latin typeface="Calibri" panose="020F0502020204030204" pitchFamily="34" charset="0"/>
              <a:ea typeface="宋体" panose="02010600030101010101" pitchFamily="2" charset="-122"/>
            </a:endParaRPr>
          </a:p>
        </p:txBody>
      </p:sp>
      <p:sp>
        <p:nvSpPr>
          <p:cNvPr id="389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Tree>
    <p:extLst>
      <p:ext uri="{BB962C8B-B14F-4D97-AF65-F5344CB8AC3E}">
        <p14:creationId xmlns:p14="http://schemas.microsoft.com/office/powerpoint/2010/main" val="35242293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幼圆" panose="02010509060101010101" pitchFamily="49" charset="-122"/>
              </a:defRPr>
            </a:lvl1pPr>
            <a:lvl2pPr marL="742950" indent="-285750">
              <a:defRPr>
                <a:solidFill>
                  <a:schemeClr val="tx1"/>
                </a:solidFill>
                <a:latin typeface="Century Gothic" panose="020B0502020202020204" pitchFamily="34" charset="0"/>
                <a:ea typeface="幼圆" panose="02010509060101010101" pitchFamily="49" charset="-122"/>
              </a:defRPr>
            </a:lvl2pPr>
            <a:lvl3pPr marL="1143000" indent="-228600">
              <a:defRPr>
                <a:solidFill>
                  <a:schemeClr val="tx1"/>
                </a:solidFill>
                <a:latin typeface="Century Gothic" panose="020B0502020202020204" pitchFamily="34" charset="0"/>
                <a:ea typeface="幼圆" panose="02010509060101010101" pitchFamily="49" charset="-122"/>
              </a:defRPr>
            </a:lvl3pPr>
            <a:lvl4pPr marL="1600200" indent="-228600">
              <a:defRPr>
                <a:solidFill>
                  <a:schemeClr val="tx1"/>
                </a:solidFill>
                <a:latin typeface="Century Gothic" panose="020B0502020202020204" pitchFamily="34" charset="0"/>
                <a:ea typeface="幼圆" panose="02010509060101010101" pitchFamily="49" charset="-122"/>
              </a:defRPr>
            </a:lvl4pPr>
            <a:lvl5pPr marL="2057400" indent="-228600">
              <a:defRPr>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9pPr>
          </a:lstStyle>
          <a:p>
            <a:pPr fontAlgn="base">
              <a:spcBef>
                <a:spcPct val="0"/>
              </a:spcBef>
              <a:spcAft>
                <a:spcPct val="0"/>
              </a:spcAft>
            </a:pPr>
            <a:fld id="{249C674A-B144-4696-9F2D-64A9B048A5FF}"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15</a:t>
            </a:fld>
            <a:endParaRPr lang="en-US" altLang="zh-CN">
              <a:latin typeface="Calibri" panose="020F0502020204030204" pitchFamily="34" charset="0"/>
              <a:ea typeface="宋体" panose="02010600030101010101" pitchFamily="2" charset="-122"/>
            </a:endParaRPr>
          </a:p>
        </p:txBody>
      </p:sp>
      <p:sp>
        <p:nvSpPr>
          <p:cNvPr id="419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Tree>
    <p:extLst>
      <p:ext uri="{BB962C8B-B14F-4D97-AF65-F5344CB8AC3E}">
        <p14:creationId xmlns:p14="http://schemas.microsoft.com/office/powerpoint/2010/main" val="2046994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幼圆" panose="02010509060101010101" pitchFamily="49" charset="-122"/>
              </a:defRPr>
            </a:lvl1pPr>
            <a:lvl2pPr marL="742950" indent="-285750">
              <a:defRPr>
                <a:solidFill>
                  <a:schemeClr val="tx1"/>
                </a:solidFill>
                <a:latin typeface="Century Gothic" panose="020B0502020202020204" pitchFamily="34" charset="0"/>
                <a:ea typeface="幼圆" panose="02010509060101010101" pitchFamily="49" charset="-122"/>
              </a:defRPr>
            </a:lvl2pPr>
            <a:lvl3pPr marL="1143000" indent="-228600">
              <a:defRPr>
                <a:solidFill>
                  <a:schemeClr val="tx1"/>
                </a:solidFill>
                <a:latin typeface="Century Gothic" panose="020B0502020202020204" pitchFamily="34" charset="0"/>
                <a:ea typeface="幼圆" panose="02010509060101010101" pitchFamily="49" charset="-122"/>
              </a:defRPr>
            </a:lvl3pPr>
            <a:lvl4pPr marL="1600200" indent="-228600">
              <a:defRPr>
                <a:solidFill>
                  <a:schemeClr val="tx1"/>
                </a:solidFill>
                <a:latin typeface="Century Gothic" panose="020B0502020202020204" pitchFamily="34" charset="0"/>
                <a:ea typeface="幼圆" panose="02010509060101010101" pitchFamily="49" charset="-122"/>
              </a:defRPr>
            </a:lvl4pPr>
            <a:lvl5pPr marL="2057400" indent="-228600">
              <a:defRPr>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9pPr>
          </a:lstStyle>
          <a:p>
            <a:pPr fontAlgn="base">
              <a:spcBef>
                <a:spcPct val="0"/>
              </a:spcBef>
              <a:spcAft>
                <a:spcPct val="0"/>
              </a:spcAft>
            </a:pPr>
            <a:fld id="{57256E20-DDF0-4277-9C48-0910C7426826}"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16</a:t>
            </a:fld>
            <a:endParaRPr lang="en-US" altLang="zh-CN">
              <a:latin typeface="Calibri" panose="020F0502020204030204" pitchFamily="34" charset="0"/>
              <a:ea typeface="宋体" panose="02010600030101010101" pitchFamily="2" charset="-122"/>
            </a:endParaRPr>
          </a:p>
        </p:txBody>
      </p:sp>
      <p:sp>
        <p:nvSpPr>
          <p:cNvPr id="440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Tree>
    <p:extLst>
      <p:ext uri="{BB962C8B-B14F-4D97-AF65-F5344CB8AC3E}">
        <p14:creationId xmlns:p14="http://schemas.microsoft.com/office/powerpoint/2010/main" val="3766717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幼圆" panose="02010509060101010101" pitchFamily="49" charset="-122"/>
              </a:defRPr>
            </a:lvl1pPr>
            <a:lvl2pPr marL="742950" indent="-285750">
              <a:defRPr>
                <a:solidFill>
                  <a:schemeClr val="tx1"/>
                </a:solidFill>
                <a:latin typeface="Century Gothic" panose="020B0502020202020204" pitchFamily="34" charset="0"/>
                <a:ea typeface="幼圆" panose="02010509060101010101" pitchFamily="49" charset="-122"/>
              </a:defRPr>
            </a:lvl2pPr>
            <a:lvl3pPr marL="1143000" indent="-228600">
              <a:defRPr>
                <a:solidFill>
                  <a:schemeClr val="tx1"/>
                </a:solidFill>
                <a:latin typeface="Century Gothic" panose="020B0502020202020204" pitchFamily="34" charset="0"/>
                <a:ea typeface="幼圆" panose="02010509060101010101" pitchFamily="49" charset="-122"/>
              </a:defRPr>
            </a:lvl3pPr>
            <a:lvl4pPr marL="1600200" indent="-228600">
              <a:defRPr>
                <a:solidFill>
                  <a:schemeClr val="tx1"/>
                </a:solidFill>
                <a:latin typeface="Century Gothic" panose="020B0502020202020204" pitchFamily="34" charset="0"/>
                <a:ea typeface="幼圆" panose="02010509060101010101" pitchFamily="49" charset="-122"/>
              </a:defRPr>
            </a:lvl4pPr>
            <a:lvl5pPr marL="2057400" indent="-228600">
              <a:defRPr>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9pPr>
          </a:lstStyle>
          <a:p>
            <a:pPr fontAlgn="base">
              <a:spcBef>
                <a:spcPct val="0"/>
              </a:spcBef>
              <a:spcAft>
                <a:spcPct val="0"/>
              </a:spcAft>
            </a:pPr>
            <a:fld id="{CADE7428-E924-49FC-A6CB-2AC7D5264F6B}"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17</a:t>
            </a:fld>
            <a:endParaRPr lang="en-US" altLang="zh-CN">
              <a:latin typeface="Calibri" panose="020F0502020204030204" pitchFamily="34" charset="0"/>
              <a:ea typeface="宋体" panose="02010600030101010101" pitchFamily="2" charset="-122"/>
            </a:endParaRPr>
          </a:p>
        </p:txBody>
      </p:sp>
      <p:sp>
        <p:nvSpPr>
          <p:cNvPr id="460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Tree>
    <p:extLst>
      <p:ext uri="{BB962C8B-B14F-4D97-AF65-F5344CB8AC3E}">
        <p14:creationId xmlns:p14="http://schemas.microsoft.com/office/powerpoint/2010/main" val="586909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幼圆" panose="02010509060101010101" pitchFamily="49" charset="-122"/>
              </a:defRPr>
            </a:lvl1pPr>
            <a:lvl2pPr marL="742950" indent="-285750">
              <a:defRPr>
                <a:solidFill>
                  <a:schemeClr val="tx1"/>
                </a:solidFill>
                <a:latin typeface="Century Gothic" panose="020B0502020202020204" pitchFamily="34" charset="0"/>
                <a:ea typeface="幼圆" panose="02010509060101010101" pitchFamily="49" charset="-122"/>
              </a:defRPr>
            </a:lvl2pPr>
            <a:lvl3pPr marL="1143000" indent="-228600">
              <a:defRPr>
                <a:solidFill>
                  <a:schemeClr val="tx1"/>
                </a:solidFill>
                <a:latin typeface="Century Gothic" panose="020B0502020202020204" pitchFamily="34" charset="0"/>
                <a:ea typeface="幼圆" panose="02010509060101010101" pitchFamily="49" charset="-122"/>
              </a:defRPr>
            </a:lvl3pPr>
            <a:lvl4pPr marL="1600200" indent="-228600">
              <a:defRPr>
                <a:solidFill>
                  <a:schemeClr val="tx1"/>
                </a:solidFill>
                <a:latin typeface="Century Gothic" panose="020B0502020202020204" pitchFamily="34" charset="0"/>
                <a:ea typeface="幼圆" panose="02010509060101010101" pitchFamily="49" charset="-122"/>
              </a:defRPr>
            </a:lvl4pPr>
            <a:lvl5pPr marL="2057400" indent="-228600">
              <a:defRPr>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9pPr>
          </a:lstStyle>
          <a:p>
            <a:pPr fontAlgn="base">
              <a:spcBef>
                <a:spcPct val="0"/>
              </a:spcBef>
              <a:spcAft>
                <a:spcPct val="0"/>
              </a:spcAft>
            </a:pPr>
            <a:fld id="{5AA5C2C6-CA00-40E6-9DEA-E3D6C0492E97}"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18</a:t>
            </a:fld>
            <a:endParaRPr lang="en-US" altLang="zh-CN">
              <a:latin typeface="Calibri" panose="020F0502020204030204" pitchFamily="34" charset="0"/>
              <a:ea typeface="宋体" panose="02010600030101010101" pitchFamily="2" charset="-122"/>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Tree>
    <p:extLst>
      <p:ext uri="{BB962C8B-B14F-4D97-AF65-F5344CB8AC3E}">
        <p14:creationId xmlns:p14="http://schemas.microsoft.com/office/powerpoint/2010/main" val="14686558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幼圆" panose="02010509060101010101" pitchFamily="49" charset="-122"/>
              </a:defRPr>
            </a:lvl1pPr>
            <a:lvl2pPr marL="742950" indent="-285750">
              <a:defRPr>
                <a:solidFill>
                  <a:schemeClr val="tx1"/>
                </a:solidFill>
                <a:latin typeface="Century Gothic" panose="020B0502020202020204" pitchFamily="34" charset="0"/>
                <a:ea typeface="幼圆" panose="02010509060101010101" pitchFamily="49" charset="-122"/>
              </a:defRPr>
            </a:lvl2pPr>
            <a:lvl3pPr marL="1143000" indent="-228600">
              <a:defRPr>
                <a:solidFill>
                  <a:schemeClr val="tx1"/>
                </a:solidFill>
                <a:latin typeface="Century Gothic" panose="020B0502020202020204" pitchFamily="34" charset="0"/>
                <a:ea typeface="幼圆" panose="02010509060101010101" pitchFamily="49" charset="-122"/>
              </a:defRPr>
            </a:lvl3pPr>
            <a:lvl4pPr marL="1600200" indent="-228600">
              <a:defRPr>
                <a:solidFill>
                  <a:schemeClr val="tx1"/>
                </a:solidFill>
                <a:latin typeface="Century Gothic" panose="020B0502020202020204" pitchFamily="34" charset="0"/>
                <a:ea typeface="幼圆" panose="02010509060101010101" pitchFamily="49" charset="-122"/>
              </a:defRPr>
            </a:lvl4pPr>
            <a:lvl5pPr marL="2057400" indent="-228600">
              <a:defRPr>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9pPr>
          </a:lstStyle>
          <a:p>
            <a:pPr fontAlgn="base">
              <a:spcBef>
                <a:spcPct val="0"/>
              </a:spcBef>
              <a:spcAft>
                <a:spcPct val="0"/>
              </a:spcAft>
            </a:pPr>
            <a:fld id="{38B345C0-F1E7-40E0-A591-20639080652E}"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19</a:t>
            </a:fld>
            <a:endParaRPr lang="en-US" altLang="zh-CN">
              <a:latin typeface="Calibri" panose="020F0502020204030204" pitchFamily="34" charset="0"/>
              <a:ea typeface="宋体" panose="02010600030101010101" pitchFamily="2" charset="-122"/>
            </a:endParaRPr>
          </a:p>
        </p:txBody>
      </p:sp>
      <p:sp>
        <p:nvSpPr>
          <p:cNvPr id="501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Tree>
    <p:extLst>
      <p:ext uri="{BB962C8B-B14F-4D97-AF65-F5344CB8AC3E}">
        <p14:creationId xmlns:p14="http://schemas.microsoft.com/office/powerpoint/2010/main" val="37738277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幼圆" panose="02010509060101010101" pitchFamily="49" charset="-122"/>
              </a:defRPr>
            </a:lvl1pPr>
            <a:lvl2pPr marL="742950" indent="-285750">
              <a:defRPr>
                <a:solidFill>
                  <a:schemeClr val="tx1"/>
                </a:solidFill>
                <a:latin typeface="Century Gothic" panose="020B0502020202020204" pitchFamily="34" charset="0"/>
                <a:ea typeface="幼圆" panose="02010509060101010101" pitchFamily="49" charset="-122"/>
              </a:defRPr>
            </a:lvl2pPr>
            <a:lvl3pPr marL="1143000" indent="-228600">
              <a:defRPr>
                <a:solidFill>
                  <a:schemeClr val="tx1"/>
                </a:solidFill>
                <a:latin typeface="Century Gothic" panose="020B0502020202020204" pitchFamily="34" charset="0"/>
                <a:ea typeface="幼圆" panose="02010509060101010101" pitchFamily="49" charset="-122"/>
              </a:defRPr>
            </a:lvl3pPr>
            <a:lvl4pPr marL="1600200" indent="-228600">
              <a:defRPr>
                <a:solidFill>
                  <a:schemeClr val="tx1"/>
                </a:solidFill>
                <a:latin typeface="Century Gothic" panose="020B0502020202020204" pitchFamily="34" charset="0"/>
                <a:ea typeface="幼圆" panose="02010509060101010101" pitchFamily="49" charset="-122"/>
              </a:defRPr>
            </a:lvl4pPr>
            <a:lvl5pPr marL="2057400" indent="-228600">
              <a:defRPr>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9pPr>
          </a:lstStyle>
          <a:p>
            <a:pPr fontAlgn="base">
              <a:spcBef>
                <a:spcPct val="0"/>
              </a:spcBef>
              <a:spcAft>
                <a:spcPct val="0"/>
              </a:spcAft>
            </a:pPr>
            <a:fld id="{04FF791B-CEE2-4279-8318-C3013E4921AD}"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20</a:t>
            </a:fld>
            <a:endParaRPr lang="en-US" altLang="zh-CN">
              <a:latin typeface="Calibri" panose="020F0502020204030204" pitchFamily="34" charset="0"/>
              <a:ea typeface="宋体" panose="02010600030101010101" pitchFamily="2" charset="-122"/>
            </a:endParaRPr>
          </a:p>
        </p:txBody>
      </p:sp>
      <p:sp>
        <p:nvSpPr>
          <p:cNvPr id="522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Tree>
    <p:extLst>
      <p:ext uri="{BB962C8B-B14F-4D97-AF65-F5344CB8AC3E}">
        <p14:creationId xmlns:p14="http://schemas.microsoft.com/office/powerpoint/2010/main" val="679801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幼圆" panose="02010509060101010101" pitchFamily="49" charset="-122"/>
              </a:defRPr>
            </a:lvl1pPr>
            <a:lvl2pPr marL="742950" indent="-285750">
              <a:defRPr>
                <a:solidFill>
                  <a:schemeClr val="tx1"/>
                </a:solidFill>
                <a:latin typeface="Century Gothic" panose="020B0502020202020204" pitchFamily="34" charset="0"/>
                <a:ea typeface="幼圆" panose="02010509060101010101" pitchFamily="49" charset="-122"/>
              </a:defRPr>
            </a:lvl2pPr>
            <a:lvl3pPr marL="1143000" indent="-228600">
              <a:defRPr>
                <a:solidFill>
                  <a:schemeClr val="tx1"/>
                </a:solidFill>
                <a:latin typeface="Century Gothic" panose="020B0502020202020204" pitchFamily="34" charset="0"/>
                <a:ea typeface="幼圆" panose="02010509060101010101" pitchFamily="49" charset="-122"/>
              </a:defRPr>
            </a:lvl3pPr>
            <a:lvl4pPr marL="1600200" indent="-228600">
              <a:defRPr>
                <a:solidFill>
                  <a:schemeClr val="tx1"/>
                </a:solidFill>
                <a:latin typeface="Century Gothic" panose="020B0502020202020204" pitchFamily="34" charset="0"/>
                <a:ea typeface="幼圆" panose="02010509060101010101" pitchFamily="49" charset="-122"/>
              </a:defRPr>
            </a:lvl4pPr>
            <a:lvl5pPr marL="2057400" indent="-228600">
              <a:defRPr>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9pPr>
          </a:lstStyle>
          <a:p>
            <a:pPr fontAlgn="base">
              <a:spcBef>
                <a:spcPct val="0"/>
              </a:spcBef>
              <a:spcAft>
                <a:spcPct val="0"/>
              </a:spcAft>
            </a:pPr>
            <a:fld id="{E1671D54-AF04-4CD8-975A-8DDA11C8BDC9}"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26</a:t>
            </a:fld>
            <a:endParaRPr lang="en-US" altLang="zh-CN">
              <a:latin typeface="Calibri" panose="020F0502020204030204" pitchFamily="34" charset="0"/>
              <a:ea typeface="宋体" panose="02010600030101010101" pitchFamily="2" charset="-122"/>
            </a:endParaRPr>
          </a:p>
        </p:txBody>
      </p:sp>
      <p:sp>
        <p:nvSpPr>
          <p:cNvPr id="593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Tree>
    <p:extLst>
      <p:ext uri="{BB962C8B-B14F-4D97-AF65-F5344CB8AC3E}">
        <p14:creationId xmlns:p14="http://schemas.microsoft.com/office/powerpoint/2010/main" val="25427129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幼圆" panose="02010509060101010101" pitchFamily="49" charset="-122"/>
              </a:defRPr>
            </a:lvl1pPr>
            <a:lvl2pPr marL="742950" indent="-285750">
              <a:defRPr>
                <a:solidFill>
                  <a:schemeClr val="tx1"/>
                </a:solidFill>
                <a:latin typeface="Century Gothic" panose="020B0502020202020204" pitchFamily="34" charset="0"/>
                <a:ea typeface="幼圆" panose="02010509060101010101" pitchFamily="49" charset="-122"/>
              </a:defRPr>
            </a:lvl2pPr>
            <a:lvl3pPr marL="1143000" indent="-228600">
              <a:defRPr>
                <a:solidFill>
                  <a:schemeClr val="tx1"/>
                </a:solidFill>
                <a:latin typeface="Century Gothic" panose="020B0502020202020204" pitchFamily="34" charset="0"/>
                <a:ea typeface="幼圆" panose="02010509060101010101" pitchFamily="49" charset="-122"/>
              </a:defRPr>
            </a:lvl3pPr>
            <a:lvl4pPr marL="1600200" indent="-228600">
              <a:defRPr>
                <a:solidFill>
                  <a:schemeClr val="tx1"/>
                </a:solidFill>
                <a:latin typeface="Century Gothic" panose="020B0502020202020204" pitchFamily="34" charset="0"/>
                <a:ea typeface="幼圆" panose="02010509060101010101" pitchFamily="49" charset="-122"/>
              </a:defRPr>
            </a:lvl4pPr>
            <a:lvl5pPr marL="2057400" indent="-228600">
              <a:defRPr>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9pPr>
          </a:lstStyle>
          <a:p>
            <a:pPr fontAlgn="base">
              <a:spcBef>
                <a:spcPct val="0"/>
              </a:spcBef>
              <a:spcAft>
                <a:spcPct val="0"/>
              </a:spcAft>
            </a:pPr>
            <a:fld id="{FC19B4B5-D6F7-4A3F-BE1E-33E5760981CD}"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27</a:t>
            </a:fld>
            <a:endParaRPr lang="en-US" altLang="zh-CN">
              <a:latin typeface="Calibri" panose="020F0502020204030204" pitchFamily="34" charset="0"/>
              <a:ea typeface="宋体" panose="02010600030101010101" pitchFamily="2" charset="-122"/>
            </a:endParaRPr>
          </a:p>
        </p:txBody>
      </p:sp>
      <p:sp>
        <p:nvSpPr>
          <p:cNvPr id="614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Tree>
    <p:extLst>
      <p:ext uri="{BB962C8B-B14F-4D97-AF65-F5344CB8AC3E}">
        <p14:creationId xmlns:p14="http://schemas.microsoft.com/office/powerpoint/2010/main" val="7866670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幼圆" panose="02010509060101010101" pitchFamily="49" charset="-122"/>
              </a:defRPr>
            </a:lvl1pPr>
            <a:lvl2pPr marL="742950" indent="-285750">
              <a:defRPr>
                <a:solidFill>
                  <a:schemeClr val="tx1"/>
                </a:solidFill>
                <a:latin typeface="Century Gothic" panose="020B0502020202020204" pitchFamily="34" charset="0"/>
                <a:ea typeface="幼圆" panose="02010509060101010101" pitchFamily="49" charset="-122"/>
              </a:defRPr>
            </a:lvl2pPr>
            <a:lvl3pPr marL="1143000" indent="-228600">
              <a:defRPr>
                <a:solidFill>
                  <a:schemeClr val="tx1"/>
                </a:solidFill>
                <a:latin typeface="Century Gothic" panose="020B0502020202020204" pitchFamily="34" charset="0"/>
                <a:ea typeface="幼圆" panose="02010509060101010101" pitchFamily="49" charset="-122"/>
              </a:defRPr>
            </a:lvl3pPr>
            <a:lvl4pPr marL="1600200" indent="-228600">
              <a:defRPr>
                <a:solidFill>
                  <a:schemeClr val="tx1"/>
                </a:solidFill>
                <a:latin typeface="Century Gothic" panose="020B0502020202020204" pitchFamily="34" charset="0"/>
                <a:ea typeface="幼圆" panose="02010509060101010101" pitchFamily="49" charset="-122"/>
              </a:defRPr>
            </a:lvl4pPr>
            <a:lvl5pPr marL="2057400" indent="-228600">
              <a:defRPr>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9pPr>
          </a:lstStyle>
          <a:p>
            <a:pPr fontAlgn="base">
              <a:spcBef>
                <a:spcPct val="0"/>
              </a:spcBef>
              <a:spcAft>
                <a:spcPct val="0"/>
              </a:spcAft>
            </a:pPr>
            <a:fld id="{CFB86318-E3EE-4245-9ECD-884A4F9C7702}"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28</a:t>
            </a:fld>
            <a:endParaRPr lang="en-US" altLang="zh-CN">
              <a:latin typeface="Calibri" panose="020F0502020204030204" pitchFamily="34" charset="0"/>
              <a:ea typeface="宋体" panose="02010600030101010101" pitchFamily="2" charset="-122"/>
            </a:endParaRPr>
          </a:p>
        </p:txBody>
      </p:sp>
      <p:sp>
        <p:nvSpPr>
          <p:cNvPr id="634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Tree>
    <p:extLst>
      <p:ext uri="{BB962C8B-B14F-4D97-AF65-F5344CB8AC3E}">
        <p14:creationId xmlns:p14="http://schemas.microsoft.com/office/powerpoint/2010/main" val="2536170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15DE8ADA-6B64-4BFA-8523-CDA61882DEDD}" type="slidenum">
              <a:rPr lang="zh-CN" altLang="en-US" smtClean="0"/>
              <a:pPr>
                <a:defRPr/>
              </a:pPr>
              <a:t>2</a:t>
            </a:fld>
            <a:endParaRPr lang="zh-CN" altLang="en-US"/>
          </a:p>
        </p:txBody>
      </p:sp>
    </p:spTree>
    <p:extLst>
      <p:ext uri="{BB962C8B-B14F-4D97-AF65-F5344CB8AC3E}">
        <p14:creationId xmlns:p14="http://schemas.microsoft.com/office/powerpoint/2010/main" val="17189797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幼圆" panose="02010509060101010101" pitchFamily="49" charset="-122"/>
              </a:defRPr>
            </a:lvl1pPr>
            <a:lvl2pPr marL="742950" indent="-285750">
              <a:defRPr>
                <a:solidFill>
                  <a:schemeClr val="tx1"/>
                </a:solidFill>
                <a:latin typeface="Century Gothic" panose="020B0502020202020204" pitchFamily="34" charset="0"/>
                <a:ea typeface="幼圆" panose="02010509060101010101" pitchFamily="49" charset="-122"/>
              </a:defRPr>
            </a:lvl2pPr>
            <a:lvl3pPr marL="1143000" indent="-228600">
              <a:defRPr>
                <a:solidFill>
                  <a:schemeClr val="tx1"/>
                </a:solidFill>
                <a:latin typeface="Century Gothic" panose="020B0502020202020204" pitchFamily="34" charset="0"/>
                <a:ea typeface="幼圆" panose="02010509060101010101" pitchFamily="49" charset="-122"/>
              </a:defRPr>
            </a:lvl3pPr>
            <a:lvl4pPr marL="1600200" indent="-228600">
              <a:defRPr>
                <a:solidFill>
                  <a:schemeClr val="tx1"/>
                </a:solidFill>
                <a:latin typeface="Century Gothic" panose="020B0502020202020204" pitchFamily="34" charset="0"/>
                <a:ea typeface="幼圆" panose="02010509060101010101" pitchFamily="49" charset="-122"/>
              </a:defRPr>
            </a:lvl4pPr>
            <a:lvl5pPr marL="2057400" indent="-228600">
              <a:defRPr>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9pPr>
          </a:lstStyle>
          <a:p>
            <a:pPr fontAlgn="base">
              <a:spcBef>
                <a:spcPct val="0"/>
              </a:spcBef>
              <a:spcAft>
                <a:spcPct val="0"/>
              </a:spcAft>
            </a:pPr>
            <a:fld id="{DC18D4E1-3CD0-405D-B30A-852403D2FDF7}"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30</a:t>
            </a:fld>
            <a:endParaRPr lang="en-US" altLang="zh-CN">
              <a:latin typeface="Calibri" panose="020F0502020204030204" pitchFamily="34" charset="0"/>
              <a:ea typeface="宋体" panose="02010600030101010101" pitchFamily="2" charset="-122"/>
            </a:endParaRPr>
          </a:p>
        </p:txBody>
      </p:sp>
      <p:sp>
        <p:nvSpPr>
          <p:cNvPr id="665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Tree>
    <p:extLst>
      <p:ext uri="{BB962C8B-B14F-4D97-AF65-F5344CB8AC3E}">
        <p14:creationId xmlns:p14="http://schemas.microsoft.com/office/powerpoint/2010/main" val="17012578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幼圆" panose="02010509060101010101" pitchFamily="49" charset="-122"/>
              </a:defRPr>
            </a:lvl1pPr>
            <a:lvl2pPr marL="742950" indent="-285750">
              <a:defRPr>
                <a:solidFill>
                  <a:schemeClr val="tx1"/>
                </a:solidFill>
                <a:latin typeface="Century Gothic" panose="020B0502020202020204" pitchFamily="34" charset="0"/>
                <a:ea typeface="幼圆" panose="02010509060101010101" pitchFamily="49" charset="-122"/>
              </a:defRPr>
            </a:lvl2pPr>
            <a:lvl3pPr marL="1143000" indent="-228600">
              <a:defRPr>
                <a:solidFill>
                  <a:schemeClr val="tx1"/>
                </a:solidFill>
                <a:latin typeface="Century Gothic" panose="020B0502020202020204" pitchFamily="34" charset="0"/>
                <a:ea typeface="幼圆" panose="02010509060101010101" pitchFamily="49" charset="-122"/>
              </a:defRPr>
            </a:lvl3pPr>
            <a:lvl4pPr marL="1600200" indent="-228600">
              <a:defRPr>
                <a:solidFill>
                  <a:schemeClr val="tx1"/>
                </a:solidFill>
                <a:latin typeface="Century Gothic" panose="020B0502020202020204" pitchFamily="34" charset="0"/>
                <a:ea typeface="幼圆" panose="02010509060101010101" pitchFamily="49" charset="-122"/>
              </a:defRPr>
            </a:lvl4pPr>
            <a:lvl5pPr marL="2057400" indent="-228600">
              <a:defRPr>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9pPr>
          </a:lstStyle>
          <a:p>
            <a:pPr fontAlgn="base">
              <a:spcBef>
                <a:spcPct val="0"/>
              </a:spcBef>
              <a:spcAft>
                <a:spcPct val="0"/>
              </a:spcAft>
            </a:pPr>
            <a:fld id="{E8AE6297-86B3-4167-A484-22CD01067AC2}"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31</a:t>
            </a:fld>
            <a:endParaRPr lang="en-US" altLang="zh-CN">
              <a:latin typeface="Calibri" panose="020F0502020204030204" pitchFamily="34" charset="0"/>
              <a:ea typeface="宋体" panose="02010600030101010101" pitchFamily="2" charset="-122"/>
            </a:endParaRPr>
          </a:p>
        </p:txBody>
      </p:sp>
      <p:sp>
        <p:nvSpPr>
          <p:cNvPr id="686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Tree>
    <p:extLst>
      <p:ext uri="{BB962C8B-B14F-4D97-AF65-F5344CB8AC3E}">
        <p14:creationId xmlns:p14="http://schemas.microsoft.com/office/powerpoint/2010/main" val="42604687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幼圆" panose="02010509060101010101" pitchFamily="49" charset="-122"/>
              </a:defRPr>
            </a:lvl1pPr>
            <a:lvl2pPr marL="742950" indent="-285750">
              <a:defRPr>
                <a:solidFill>
                  <a:schemeClr val="tx1"/>
                </a:solidFill>
                <a:latin typeface="Century Gothic" panose="020B0502020202020204" pitchFamily="34" charset="0"/>
                <a:ea typeface="幼圆" panose="02010509060101010101" pitchFamily="49" charset="-122"/>
              </a:defRPr>
            </a:lvl2pPr>
            <a:lvl3pPr marL="1143000" indent="-228600">
              <a:defRPr>
                <a:solidFill>
                  <a:schemeClr val="tx1"/>
                </a:solidFill>
                <a:latin typeface="Century Gothic" panose="020B0502020202020204" pitchFamily="34" charset="0"/>
                <a:ea typeface="幼圆" panose="02010509060101010101" pitchFamily="49" charset="-122"/>
              </a:defRPr>
            </a:lvl3pPr>
            <a:lvl4pPr marL="1600200" indent="-228600">
              <a:defRPr>
                <a:solidFill>
                  <a:schemeClr val="tx1"/>
                </a:solidFill>
                <a:latin typeface="Century Gothic" panose="020B0502020202020204" pitchFamily="34" charset="0"/>
                <a:ea typeface="幼圆" panose="02010509060101010101" pitchFamily="49" charset="-122"/>
              </a:defRPr>
            </a:lvl4pPr>
            <a:lvl5pPr marL="2057400" indent="-228600">
              <a:defRPr>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9pPr>
          </a:lstStyle>
          <a:p>
            <a:pPr fontAlgn="base">
              <a:spcBef>
                <a:spcPct val="0"/>
              </a:spcBef>
              <a:spcAft>
                <a:spcPct val="0"/>
              </a:spcAft>
            </a:pPr>
            <a:fld id="{D81248E6-5D23-49E3-8C09-727417944423}"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32</a:t>
            </a:fld>
            <a:endParaRPr lang="en-US" altLang="zh-CN">
              <a:latin typeface="Calibri" panose="020F0502020204030204" pitchFamily="34" charset="0"/>
              <a:ea typeface="宋体" panose="02010600030101010101" pitchFamily="2" charset="-122"/>
            </a:endParaRPr>
          </a:p>
        </p:txBody>
      </p:sp>
      <p:sp>
        <p:nvSpPr>
          <p:cNvPr id="706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Tree>
    <p:extLst>
      <p:ext uri="{BB962C8B-B14F-4D97-AF65-F5344CB8AC3E}">
        <p14:creationId xmlns:p14="http://schemas.microsoft.com/office/powerpoint/2010/main" val="35634837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幼圆" panose="02010509060101010101" pitchFamily="49" charset="-122"/>
              </a:defRPr>
            </a:lvl1pPr>
            <a:lvl2pPr marL="742950" indent="-285750">
              <a:defRPr>
                <a:solidFill>
                  <a:schemeClr val="tx1"/>
                </a:solidFill>
                <a:latin typeface="Century Gothic" panose="020B0502020202020204" pitchFamily="34" charset="0"/>
                <a:ea typeface="幼圆" panose="02010509060101010101" pitchFamily="49" charset="-122"/>
              </a:defRPr>
            </a:lvl2pPr>
            <a:lvl3pPr marL="1143000" indent="-228600">
              <a:defRPr>
                <a:solidFill>
                  <a:schemeClr val="tx1"/>
                </a:solidFill>
                <a:latin typeface="Century Gothic" panose="020B0502020202020204" pitchFamily="34" charset="0"/>
                <a:ea typeface="幼圆" panose="02010509060101010101" pitchFamily="49" charset="-122"/>
              </a:defRPr>
            </a:lvl3pPr>
            <a:lvl4pPr marL="1600200" indent="-228600">
              <a:defRPr>
                <a:solidFill>
                  <a:schemeClr val="tx1"/>
                </a:solidFill>
                <a:latin typeface="Century Gothic" panose="020B0502020202020204" pitchFamily="34" charset="0"/>
                <a:ea typeface="幼圆" panose="02010509060101010101" pitchFamily="49" charset="-122"/>
              </a:defRPr>
            </a:lvl4pPr>
            <a:lvl5pPr marL="2057400" indent="-228600">
              <a:defRPr>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9pPr>
          </a:lstStyle>
          <a:p>
            <a:pPr fontAlgn="base">
              <a:spcBef>
                <a:spcPct val="0"/>
              </a:spcBef>
              <a:spcAft>
                <a:spcPct val="0"/>
              </a:spcAft>
            </a:pPr>
            <a:fld id="{7B21CFB7-58B7-4C44-BE2A-D8DFD1ED08CB}"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33</a:t>
            </a:fld>
            <a:endParaRPr lang="en-US" altLang="zh-CN">
              <a:latin typeface="Calibri" panose="020F0502020204030204" pitchFamily="34" charset="0"/>
              <a:ea typeface="宋体" panose="02010600030101010101" pitchFamily="2" charset="-122"/>
            </a:endParaRPr>
          </a:p>
        </p:txBody>
      </p:sp>
      <p:sp>
        <p:nvSpPr>
          <p:cNvPr id="727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Tree>
    <p:extLst>
      <p:ext uri="{BB962C8B-B14F-4D97-AF65-F5344CB8AC3E}">
        <p14:creationId xmlns:p14="http://schemas.microsoft.com/office/powerpoint/2010/main" val="6414005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幼圆" panose="02010509060101010101" pitchFamily="49" charset="-122"/>
              </a:defRPr>
            </a:lvl1pPr>
            <a:lvl2pPr marL="742950" indent="-285750">
              <a:defRPr>
                <a:solidFill>
                  <a:schemeClr val="tx1"/>
                </a:solidFill>
                <a:latin typeface="Century Gothic" panose="020B0502020202020204" pitchFamily="34" charset="0"/>
                <a:ea typeface="幼圆" panose="02010509060101010101" pitchFamily="49" charset="-122"/>
              </a:defRPr>
            </a:lvl2pPr>
            <a:lvl3pPr marL="1143000" indent="-228600">
              <a:defRPr>
                <a:solidFill>
                  <a:schemeClr val="tx1"/>
                </a:solidFill>
                <a:latin typeface="Century Gothic" panose="020B0502020202020204" pitchFamily="34" charset="0"/>
                <a:ea typeface="幼圆" panose="02010509060101010101" pitchFamily="49" charset="-122"/>
              </a:defRPr>
            </a:lvl3pPr>
            <a:lvl4pPr marL="1600200" indent="-228600">
              <a:defRPr>
                <a:solidFill>
                  <a:schemeClr val="tx1"/>
                </a:solidFill>
                <a:latin typeface="Century Gothic" panose="020B0502020202020204" pitchFamily="34" charset="0"/>
                <a:ea typeface="幼圆" panose="02010509060101010101" pitchFamily="49" charset="-122"/>
              </a:defRPr>
            </a:lvl4pPr>
            <a:lvl5pPr marL="2057400" indent="-228600">
              <a:defRPr>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9pPr>
          </a:lstStyle>
          <a:p>
            <a:pPr fontAlgn="base">
              <a:spcBef>
                <a:spcPct val="0"/>
              </a:spcBef>
              <a:spcAft>
                <a:spcPct val="0"/>
              </a:spcAft>
            </a:pPr>
            <a:fld id="{4433F509-5BB9-472E-B9A3-597048A90821}"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35</a:t>
            </a:fld>
            <a:endParaRPr lang="en-US" altLang="zh-CN">
              <a:latin typeface="Calibri" panose="020F0502020204030204" pitchFamily="34" charset="0"/>
              <a:ea typeface="宋体" panose="02010600030101010101" pitchFamily="2" charset="-122"/>
            </a:endParaRPr>
          </a:p>
        </p:txBody>
      </p:sp>
      <p:sp>
        <p:nvSpPr>
          <p:cNvPr id="757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Tree>
    <p:extLst>
      <p:ext uri="{BB962C8B-B14F-4D97-AF65-F5344CB8AC3E}">
        <p14:creationId xmlns:p14="http://schemas.microsoft.com/office/powerpoint/2010/main" val="22835499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幼圆" panose="02010509060101010101" pitchFamily="49" charset="-122"/>
              </a:defRPr>
            </a:lvl1pPr>
            <a:lvl2pPr marL="742950" indent="-285750">
              <a:defRPr>
                <a:solidFill>
                  <a:schemeClr val="tx1"/>
                </a:solidFill>
                <a:latin typeface="Century Gothic" panose="020B0502020202020204" pitchFamily="34" charset="0"/>
                <a:ea typeface="幼圆" panose="02010509060101010101" pitchFamily="49" charset="-122"/>
              </a:defRPr>
            </a:lvl2pPr>
            <a:lvl3pPr marL="1143000" indent="-228600">
              <a:defRPr>
                <a:solidFill>
                  <a:schemeClr val="tx1"/>
                </a:solidFill>
                <a:latin typeface="Century Gothic" panose="020B0502020202020204" pitchFamily="34" charset="0"/>
                <a:ea typeface="幼圆" panose="02010509060101010101" pitchFamily="49" charset="-122"/>
              </a:defRPr>
            </a:lvl3pPr>
            <a:lvl4pPr marL="1600200" indent="-228600">
              <a:defRPr>
                <a:solidFill>
                  <a:schemeClr val="tx1"/>
                </a:solidFill>
                <a:latin typeface="Century Gothic" panose="020B0502020202020204" pitchFamily="34" charset="0"/>
                <a:ea typeface="幼圆" panose="02010509060101010101" pitchFamily="49" charset="-122"/>
              </a:defRPr>
            </a:lvl4pPr>
            <a:lvl5pPr marL="2057400" indent="-228600">
              <a:defRPr>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9pPr>
          </a:lstStyle>
          <a:p>
            <a:pPr fontAlgn="base">
              <a:spcBef>
                <a:spcPct val="0"/>
              </a:spcBef>
              <a:spcAft>
                <a:spcPct val="0"/>
              </a:spcAft>
            </a:pPr>
            <a:fld id="{F8065763-7589-4FDF-BEC1-7501AF55D1B7}"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36</a:t>
            </a:fld>
            <a:endParaRPr lang="en-US" altLang="zh-CN">
              <a:latin typeface="Calibri" panose="020F0502020204030204" pitchFamily="34" charset="0"/>
              <a:ea typeface="宋体" panose="02010600030101010101" pitchFamily="2" charset="-122"/>
            </a:endParaRPr>
          </a:p>
        </p:txBody>
      </p:sp>
      <p:sp>
        <p:nvSpPr>
          <p:cNvPr id="778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Tree>
    <p:extLst>
      <p:ext uri="{BB962C8B-B14F-4D97-AF65-F5344CB8AC3E}">
        <p14:creationId xmlns:p14="http://schemas.microsoft.com/office/powerpoint/2010/main" val="4118512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dirty="0"/>
          </a:p>
          <a:p>
            <a:pPr eaLnBrk="1" hangingPunct="1">
              <a:spcBef>
                <a:spcPct val="0"/>
              </a:spcBef>
            </a:pPr>
            <a:r>
              <a:rPr lang="en-US" altLang="zh-CN" dirty="0"/>
              <a:t>SaaS, </a:t>
            </a:r>
          </a:p>
          <a:p>
            <a:pPr eaLnBrk="1" hangingPunct="1">
              <a:spcBef>
                <a:spcPct val="0"/>
              </a:spcBef>
            </a:pPr>
            <a:r>
              <a:rPr lang="en-US" altLang="zh-CN" dirty="0" err="1"/>
              <a:t>IaaS</a:t>
            </a:r>
            <a:r>
              <a:rPr lang="zh-CN" altLang="en-US" dirty="0"/>
              <a:t>（</a:t>
            </a:r>
            <a:r>
              <a:rPr lang="en-US" altLang="zh-CN" dirty="0"/>
              <a:t>Amazon</a:t>
            </a:r>
            <a:r>
              <a:rPr lang="zh-CN" altLang="en-US" dirty="0"/>
              <a:t>的简单存储服务</a:t>
            </a:r>
            <a:r>
              <a:rPr lang="en-US" altLang="zh-CN" dirty="0"/>
              <a:t>S3</a:t>
            </a:r>
            <a:r>
              <a:rPr lang="zh-CN" altLang="en-US" dirty="0"/>
              <a:t>、弹性计算云</a:t>
            </a:r>
            <a:r>
              <a:rPr lang="en-US" altLang="zh-CN" dirty="0"/>
              <a:t>EC2</a:t>
            </a:r>
            <a:r>
              <a:rPr lang="zh-CN" altLang="en-US" dirty="0"/>
              <a:t>、简单队列服务</a:t>
            </a:r>
            <a:r>
              <a:rPr lang="en-US" altLang="zh-CN" dirty="0"/>
              <a:t>SQS</a:t>
            </a:r>
            <a:r>
              <a:rPr lang="zh-CN" altLang="en-US" dirty="0"/>
              <a:t>）</a:t>
            </a:r>
            <a:endParaRPr lang="en-US" altLang="zh-CN" dirty="0"/>
          </a:p>
          <a:p>
            <a:pPr eaLnBrk="1" hangingPunct="1">
              <a:spcBef>
                <a:spcPct val="0"/>
              </a:spcBef>
            </a:pPr>
            <a:r>
              <a:rPr lang="en-US" altLang="zh-CN" dirty="0" err="1"/>
              <a:t>PaaS</a:t>
            </a:r>
            <a:r>
              <a:rPr lang="zh-CN" altLang="en-US" dirty="0"/>
              <a:t>（</a:t>
            </a:r>
            <a:r>
              <a:rPr lang="en-US" altLang="zh-CN" dirty="0"/>
              <a:t>Salesforce</a:t>
            </a:r>
            <a:r>
              <a:rPr lang="zh-CN" altLang="en-US" dirty="0"/>
              <a:t>的</a:t>
            </a:r>
            <a:r>
              <a:rPr lang="en-US" altLang="zh-CN" dirty="0"/>
              <a:t>force.com</a:t>
            </a:r>
            <a:r>
              <a:rPr lang="zh-CN" altLang="en-US" dirty="0"/>
              <a:t>，</a:t>
            </a:r>
            <a:r>
              <a:rPr lang="en-US" altLang="zh-CN" dirty="0"/>
              <a:t>Google</a:t>
            </a:r>
            <a:r>
              <a:rPr lang="zh-CN" altLang="en-US" dirty="0"/>
              <a:t>的</a:t>
            </a:r>
            <a:r>
              <a:rPr lang="en-US" altLang="zh-CN" dirty="0"/>
              <a:t>Google App Engine</a:t>
            </a:r>
            <a:r>
              <a:rPr lang="zh-CN" altLang="en-US" dirty="0"/>
              <a:t>，微软的</a:t>
            </a:r>
            <a:r>
              <a:rPr lang="en-US" altLang="zh-CN" dirty="0"/>
              <a:t>Windows Azure</a:t>
            </a:r>
            <a:r>
              <a:rPr lang="zh-CN" altLang="en-US" dirty="0"/>
              <a:t>）。</a:t>
            </a:r>
            <a:endParaRPr lang="en-US" altLang="zh-CN" dirty="0"/>
          </a:p>
          <a:p>
            <a:pPr eaLnBrk="1" hangingPunct="1">
              <a:spcBef>
                <a:spcPct val="0"/>
              </a:spcBef>
            </a:pPr>
            <a:endParaRPr lang="en-US" altLang="zh-CN" dirty="0"/>
          </a:p>
          <a:p>
            <a:pPr eaLnBrk="1" hangingPunct="1">
              <a:spcBef>
                <a:spcPct val="0"/>
              </a:spcBef>
            </a:pPr>
            <a:r>
              <a:rPr lang="zh-CN" altLang="en-US" dirty="0"/>
              <a:t>云计算是实现物联网的核心。</a:t>
            </a:r>
            <a:endParaRPr lang="en-US" altLang="zh-CN" dirty="0"/>
          </a:p>
          <a:p>
            <a:pPr eaLnBrk="1" hangingPunct="1">
              <a:spcBef>
                <a:spcPct val="0"/>
              </a:spcBef>
            </a:pPr>
            <a:endParaRPr lang="en-US" altLang="zh-CN" dirty="0"/>
          </a:p>
          <a:p>
            <a:pPr eaLnBrk="1" hangingPunct="1">
              <a:spcBef>
                <a:spcPct val="0"/>
              </a:spcBef>
            </a:pPr>
            <a:r>
              <a:rPr lang="zh-CN" altLang="en-US" dirty="0"/>
              <a:t>网格计算、云计算与电力网的关系：</a:t>
            </a:r>
            <a:endParaRPr lang="en-US" altLang="zh-CN" dirty="0"/>
          </a:p>
          <a:p>
            <a:pPr eaLnBrk="1" hangingPunct="1">
              <a:spcBef>
                <a:spcPct val="0"/>
              </a:spcBef>
            </a:pPr>
            <a:r>
              <a:rPr lang="zh-CN" altLang="en-US" dirty="0"/>
              <a:t>电力的出现使发电机成为各个工作的核心设备，在那个发电机为王的时代，爱迪生的徒弟兼私人秘书英萨尔却发现了集中供电在成本和使用这两方面的巨大优越性，并产生了成立电厂的想法，这个想法被爱迪生视为愚蠢。</a:t>
            </a:r>
            <a:endParaRPr lang="en-US" altLang="zh-CN" dirty="0"/>
          </a:p>
          <a:p>
            <a:pPr eaLnBrk="1" hangingPunct="1">
              <a:spcBef>
                <a:spcPct val="0"/>
              </a:spcBef>
            </a:pPr>
            <a:endParaRPr lang="en-US" altLang="zh-CN" dirty="0"/>
          </a:p>
          <a:p>
            <a:pPr eaLnBrk="1" hangingPunct="1">
              <a:spcBef>
                <a:spcPct val="0"/>
              </a:spcBef>
            </a:pPr>
            <a:r>
              <a:rPr lang="zh-CN" altLang="en-US" dirty="0"/>
              <a:t>与云计算相似的产业概念：电厂、银行、超市、养鸡场、天然气公司等。</a:t>
            </a:r>
            <a:endParaRPr lang="en-US" altLang="zh-CN" dirty="0"/>
          </a:p>
          <a:p>
            <a:pPr eaLnBrk="1" hangingPunct="1">
              <a:spcBef>
                <a:spcPct val="0"/>
              </a:spcBef>
            </a:pPr>
            <a:endParaRPr lang="zh-CN" altLang="en-US" dirty="0"/>
          </a:p>
        </p:txBody>
      </p:sp>
      <p:sp>
        <p:nvSpPr>
          <p:cNvPr id="245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幼圆" panose="02010509060101010101" pitchFamily="49" charset="-122"/>
              </a:defRPr>
            </a:lvl1pPr>
            <a:lvl2pPr marL="742950" indent="-285750">
              <a:defRPr>
                <a:solidFill>
                  <a:schemeClr val="tx1"/>
                </a:solidFill>
                <a:latin typeface="Century Gothic" panose="020B0502020202020204" pitchFamily="34" charset="0"/>
                <a:ea typeface="幼圆" panose="02010509060101010101" pitchFamily="49" charset="-122"/>
              </a:defRPr>
            </a:lvl2pPr>
            <a:lvl3pPr marL="1143000" indent="-228600">
              <a:defRPr>
                <a:solidFill>
                  <a:schemeClr val="tx1"/>
                </a:solidFill>
                <a:latin typeface="Century Gothic" panose="020B0502020202020204" pitchFamily="34" charset="0"/>
                <a:ea typeface="幼圆" panose="02010509060101010101" pitchFamily="49" charset="-122"/>
              </a:defRPr>
            </a:lvl3pPr>
            <a:lvl4pPr marL="1600200" indent="-228600">
              <a:defRPr>
                <a:solidFill>
                  <a:schemeClr val="tx1"/>
                </a:solidFill>
                <a:latin typeface="Century Gothic" panose="020B0502020202020204" pitchFamily="34" charset="0"/>
                <a:ea typeface="幼圆" panose="02010509060101010101" pitchFamily="49" charset="-122"/>
              </a:defRPr>
            </a:lvl4pPr>
            <a:lvl5pPr marL="2057400" indent="-228600">
              <a:defRPr>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9pPr>
          </a:lstStyle>
          <a:p>
            <a:pPr fontAlgn="base">
              <a:spcBef>
                <a:spcPct val="0"/>
              </a:spcBef>
              <a:spcAft>
                <a:spcPct val="0"/>
              </a:spcAft>
            </a:pPr>
            <a:fld id="{173AEB75-05E5-40ED-A5EE-4519D5277118}"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3</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524387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击败李世石的</a:t>
            </a:r>
            <a:r>
              <a:rPr lang="en-US" altLang="zh-CN" sz="1200" b="0" i="0" kern="1200" dirty="0">
                <a:solidFill>
                  <a:schemeClr val="tx1"/>
                </a:solidFill>
                <a:effectLst/>
                <a:latin typeface="+mn-lt"/>
                <a:ea typeface="+mn-ea"/>
                <a:cs typeface="+mn-cs"/>
              </a:rPr>
              <a:t>AlphaGo</a:t>
            </a:r>
            <a:r>
              <a:rPr lang="zh-CN" altLang="en-US" sz="1200" b="0" i="0" kern="1200" dirty="0">
                <a:solidFill>
                  <a:schemeClr val="tx1"/>
                </a:solidFill>
                <a:effectLst/>
                <a:latin typeface="+mn-lt"/>
                <a:ea typeface="+mn-ea"/>
                <a:cs typeface="+mn-cs"/>
              </a:rPr>
              <a:t>，最低配置使用了</a:t>
            </a:r>
            <a:r>
              <a:rPr lang="en-US" altLang="zh-CN" sz="1200" b="0" i="0" kern="1200" dirty="0">
                <a:solidFill>
                  <a:schemeClr val="tx1"/>
                </a:solidFill>
                <a:effectLst/>
                <a:latin typeface="+mn-lt"/>
                <a:ea typeface="+mn-ea"/>
                <a:cs typeface="+mn-cs"/>
              </a:rPr>
              <a:t>48</a:t>
            </a:r>
            <a:r>
              <a:rPr lang="zh-CN" altLang="en-US" sz="1200" b="0" i="0" kern="1200" dirty="0">
                <a:solidFill>
                  <a:schemeClr val="tx1"/>
                </a:solidFill>
                <a:effectLst/>
                <a:latin typeface="+mn-lt"/>
                <a:ea typeface="+mn-ea"/>
                <a:cs typeface="+mn-cs"/>
              </a:rPr>
              <a:t>颗</a:t>
            </a:r>
            <a:r>
              <a:rPr lang="en-US" altLang="zh-CN" sz="1200" b="0" i="0" kern="1200" dirty="0">
                <a:solidFill>
                  <a:schemeClr val="tx1"/>
                </a:solidFill>
                <a:effectLst/>
                <a:latin typeface="+mn-lt"/>
                <a:ea typeface="+mn-ea"/>
                <a:cs typeface="+mn-cs"/>
              </a:rPr>
              <a:t>CPU</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颗</a:t>
            </a:r>
            <a:r>
              <a:rPr lang="en-US" altLang="zh-CN" sz="1200" b="0" i="0" kern="1200" dirty="0">
                <a:solidFill>
                  <a:schemeClr val="tx1"/>
                </a:solidFill>
                <a:effectLst/>
                <a:latin typeface="+mn-lt"/>
                <a:ea typeface="+mn-ea"/>
                <a:cs typeface="+mn-cs"/>
              </a:rPr>
              <a:t>GPU</a:t>
            </a:r>
            <a:r>
              <a:rPr lang="zh-CN" altLang="en-US" sz="1200" b="0" i="0" kern="1200" dirty="0">
                <a:solidFill>
                  <a:schemeClr val="tx1"/>
                </a:solidFill>
                <a:effectLst/>
                <a:latin typeface="+mn-lt"/>
                <a:ea typeface="+mn-ea"/>
                <a:cs typeface="+mn-cs"/>
              </a:rPr>
              <a:t>，最高配置</a:t>
            </a:r>
            <a:r>
              <a:rPr lang="en-US" altLang="zh-CN" sz="1200" b="0" i="0" kern="1200" dirty="0">
                <a:solidFill>
                  <a:schemeClr val="tx1"/>
                </a:solidFill>
                <a:effectLst/>
                <a:latin typeface="+mn-lt"/>
                <a:ea typeface="+mn-ea"/>
                <a:cs typeface="+mn-cs"/>
              </a:rPr>
              <a:t>AlphaGo</a:t>
            </a:r>
            <a:r>
              <a:rPr lang="zh-CN" altLang="en-US" sz="1200" b="0" i="0" kern="1200" dirty="0">
                <a:solidFill>
                  <a:schemeClr val="tx1"/>
                </a:solidFill>
                <a:effectLst/>
                <a:latin typeface="+mn-lt"/>
                <a:ea typeface="+mn-ea"/>
                <a:cs typeface="+mn-cs"/>
              </a:rPr>
              <a:t>被称为</a:t>
            </a:r>
            <a:r>
              <a:rPr lang="en-US" altLang="zh-CN" sz="1200" b="0" i="0" kern="1200" dirty="0">
                <a:solidFill>
                  <a:schemeClr val="tx1"/>
                </a:solidFill>
                <a:effectLst/>
                <a:latin typeface="+mn-lt"/>
                <a:ea typeface="+mn-ea"/>
                <a:cs typeface="+mn-cs"/>
              </a:rPr>
              <a:t>AlphaGo Distributed</a:t>
            </a:r>
            <a:r>
              <a:rPr lang="zh-CN" altLang="en-US" sz="1200" b="0" i="0" kern="1200" dirty="0">
                <a:solidFill>
                  <a:schemeClr val="tx1"/>
                </a:solidFill>
                <a:effectLst/>
                <a:latin typeface="+mn-lt"/>
                <a:ea typeface="+mn-ea"/>
                <a:cs typeface="+mn-cs"/>
              </a:rPr>
              <a:t>，</a:t>
            </a:r>
            <a:r>
              <a:rPr lang="zh-CN" altLang="en-US" sz="1200" b="1" i="0" kern="1200" dirty="0">
                <a:solidFill>
                  <a:schemeClr val="tx1"/>
                </a:solidFill>
                <a:effectLst/>
                <a:latin typeface="+mn-lt"/>
                <a:ea typeface="+mn-ea"/>
                <a:cs typeface="+mn-cs"/>
              </a:rPr>
              <a:t>在</a:t>
            </a:r>
            <a:r>
              <a:rPr lang="en-US" altLang="zh-CN" sz="1200" b="1" i="0" kern="1200" dirty="0">
                <a:solidFill>
                  <a:schemeClr val="tx1"/>
                </a:solidFill>
                <a:effectLst/>
                <a:latin typeface="+mn-lt"/>
                <a:ea typeface="+mn-ea"/>
                <a:cs typeface="+mn-cs"/>
              </a:rPr>
              <a:t>3</a:t>
            </a:r>
            <a:r>
              <a:rPr lang="zh-CN" altLang="en-US" sz="1200" b="1" i="0" kern="1200" dirty="0">
                <a:solidFill>
                  <a:schemeClr val="tx1"/>
                </a:solidFill>
                <a:effectLst/>
                <a:latin typeface="+mn-lt"/>
                <a:ea typeface="+mn-ea"/>
                <a:cs typeface="+mn-cs"/>
              </a:rPr>
              <a:t>月份的时候装配为</a:t>
            </a:r>
            <a:r>
              <a:rPr lang="en-US" altLang="zh-CN" sz="1200" b="1" i="0" kern="1200" dirty="0">
                <a:solidFill>
                  <a:schemeClr val="tx1"/>
                </a:solidFill>
                <a:effectLst/>
                <a:latin typeface="+mn-lt"/>
                <a:ea typeface="+mn-ea"/>
                <a:cs typeface="+mn-cs"/>
              </a:rPr>
              <a:t>1920</a:t>
            </a:r>
            <a:r>
              <a:rPr lang="zh-CN" altLang="en-US" sz="1200" b="1" i="0" kern="1200" dirty="0">
                <a:solidFill>
                  <a:schemeClr val="tx1"/>
                </a:solidFill>
                <a:effectLst/>
                <a:latin typeface="+mn-lt"/>
                <a:ea typeface="+mn-ea"/>
                <a:cs typeface="+mn-cs"/>
              </a:rPr>
              <a:t>颗</a:t>
            </a:r>
            <a:r>
              <a:rPr lang="en-US" altLang="zh-CN" sz="1200" b="1" i="0" kern="1200" dirty="0">
                <a:solidFill>
                  <a:schemeClr val="tx1"/>
                </a:solidFill>
                <a:effectLst/>
                <a:latin typeface="+mn-lt"/>
                <a:ea typeface="+mn-ea"/>
                <a:cs typeface="+mn-cs"/>
              </a:rPr>
              <a:t>CPU</a:t>
            </a:r>
            <a:r>
              <a:rPr lang="zh-CN" altLang="en-US" sz="1200" b="1" i="0" kern="1200" dirty="0">
                <a:solidFill>
                  <a:schemeClr val="tx1"/>
                </a:solidFill>
                <a:effectLst/>
                <a:latin typeface="+mn-lt"/>
                <a:ea typeface="+mn-ea"/>
                <a:cs typeface="+mn-cs"/>
              </a:rPr>
              <a:t>和</a:t>
            </a:r>
            <a:r>
              <a:rPr lang="en-US" altLang="zh-CN" sz="1200" b="1" i="0" kern="1200" dirty="0">
                <a:solidFill>
                  <a:schemeClr val="tx1"/>
                </a:solidFill>
                <a:effectLst/>
                <a:latin typeface="+mn-lt"/>
                <a:ea typeface="+mn-ea"/>
                <a:cs typeface="+mn-cs"/>
              </a:rPr>
              <a:t>280</a:t>
            </a:r>
            <a:r>
              <a:rPr lang="zh-CN" altLang="en-US" sz="1200" b="1" i="0" kern="1200" dirty="0">
                <a:solidFill>
                  <a:schemeClr val="tx1"/>
                </a:solidFill>
                <a:effectLst/>
                <a:latin typeface="+mn-lt"/>
                <a:ea typeface="+mn-ea"/>
                <a:cs typeface="+mn-cs"/>
              </a:rPr>
              <a:t>颗</a:t>
            </a:r>
            <a:r>
              <a:rPr lang="en-US" altLang="zh-CN" sz="1200" b="1" i="0" kern="1200" dirty="0">
                <a:solidFill>
                  <a:schemeClr val="tx1"/>
                </a:solidFill>
                <a:effectLst/>
                <a:latin typeface="+mn-lt"/>
                <a:ea typeface="+mn-ea"/>
                <a:cs typeface="+mn-cs"/>
              </a:rPr>
              <a:t>GPU</a:t>
            </a:r>
            <a:r>
              <a:rPr lang="zh-CN" altLang="en-US" sz="1200" b="0" i="0" kern="1200" dirty="0">
                <a:solidFill>
                  <a:schemeClr val="tx1"/>
                </a:solidFill>
                <a:effectLst/>
                <a:latin typeface="+mn-lt"/>
                <a:ea typeface="+mn-ea"/>
                <a:cs typeface="+mn-cs"/>
              </a:rPr>
              <a:t>，且在不断升级。当时对外公布的芯片提供商是</a:t>
            </a:r>
            <a:r>
              <a:rPr lang="en-US" altLang="zh-CN" sz="1200" b="1" i="0" kern="1200" dirty="0">
                <a:solidFill>
                  <a:schemeClr val="tx1"/>
                </a:solidFill>
                <a:effectLst/>
                <a:latin typeface="+mn-lt"/>
                <a:ea typeface="+mn-ea"/>
                <a:cs typeface="+mn-cs"/>
              </a:rPr>
              <a:t>Intel</a:t>
            </a:r>
            <a:r>
              <a:rPr lang="zh-CN" altLang="en-US" sz="1200" b="1" i="0" kern="1200" dirty="0">
                <a:solidFill>
                  <a:schemeClr val="tx1"/>
                </a:solidFill>
                <a:effectLst/>
                <a:latin typeface="+mn-lt"/>
                <a:ea typeface="+mn-ea"/>
                <a:cs typeface="+mn-cs"/>
              </a:rPr>
              <a:t>和</a:t>
            </a:r>
            <a:r>
              <a:rPr lang="en-US" altLang="zh-CN" sz="1200" b="1" i="0" kern="1200" dirty="0">
                <a:solidFill>
                  <a:schemeClr val="tx1"/>
                </a:solidFill>
                <a:effectLst/>
                <a:latin typeface="+mn-lt"/>
                <a:ea typeface="+mn-ea"/>
                <a:cs typeface="+mn-cs"/>
              </a:rPr>
              <a:t>NVIDIA</a:t>
            </a:r>
            <a:r>
              <a:rPr lang="zh-CN" altLang="en-US" sz="1200" b="1" i="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pPr>
              <a:defRPr/>
            </a:pPr>
            <a:fld id="{022238CE-28F5-40E5-8A60-4B23866AFE53}" type="slidenum">
              <a:rPr lang="zh-CN" altLang="en-US" smtClean="0"/>
              <a:pPr>
                <a:defRPr/>
              </a:pPr>
              <a:t>4</a:t>
            </a:fld>
            <a:endParaRPr lang="zh-CN" altLang="en-US"/>
          </a:p>
        </p:txBody>
      </p:sp>
    </p:spTree>
    <p:extLst>
      <p:ext uri="{BB962C8B-B14F-4D97-AF65-F5344CB8AC3E}">
        <p14:creationId xmlns:p14="http://schemas.microsoft.com/office/powerpoint/2010/main" val="3464402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76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幼圆" panose="02010509060101010101" pitchFamily="49" charset="-122"/>
              </a:defRPr>
            </a:lvl1pPr>
            <a:lvl2pPr marL="742950" indent="-285750">
              <a:defRPr>
                <a:solidFill>
                  <a:schemeClr val="tx1"/>
                </a:solidFill>
                <a:latin typeface="Century Gothic" panose="020B0502020202020204" pitchFamily="34" charset="0"/>
                <a:ea typeface="幼圆" panose="02010509060101010101" pitchFamily="49" charset="-122"/>
              </a:defRPr>
            </a:lvl2pPr>
            <a:lvl3pPr marL="1143000" indent="-228600">
              <a:defRPr>
                <a:solidFill>
                  <a:schemeClr val="tx1"/>
                </a:solidFill>
                <a:latin typeface="Century Gothic" panose="020B0502020202020204" pitchFamily="34" charset="0"/>
                <a:ea typeface="幼圆" panose="02010509060101010101" pitchFamily="49" charset="-122"/>
              </a:defRPr>
            </a:lvl3pPr>
            <a:lvl4pPr marL="1600200" indent="-228600">
              <a:defRPr>
                <a:solidFill>
                  <a:schemeClr val="tx1"/>
                </a:solidFill>
                <a:latin typeface="Century Gothic" panose="020B0502020202020204" pitchFamily="34" charset="0"/>
                <a:ea typeface="幼圆" panose="02010509060101010101" pitchFamily="49" charset="-122"/>
              </a:defRPr>
            </a:lvl4pPr>
            <a:lvl5pPr marL="2057400" indent="-228600">
              <a:defRPr>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9pPr>
          </a:lstStyle>
          <a:p>
            <a:pPr fontAlgn="base">
              <a:spcBef>
                <a:spcPct val="0"/>
              </a:spcBef>
              <a:spcAft>
                <a:spcPct val="0"/>
              </a:spcAft>
            </a:pPr>
            <a:fld id="{D2A2374A-AF18-42C1-9CD3-9960611D91CE}"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6</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337100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dirty="0"/>
              <a:t>1997</a:t>
            </a:r>
            <a:r>
              <a:rPr lang="zh-CN" altLang="en-US" dirty="0"/>
              <a:t>年，</a:t>
            </a:r>
            <a:r>
              <a:rPr lang="en-US" altLang="zh-CN" dirty="0"/>
              <a:t>FBI</a:t>
            </a:r>
            <a:r>
              <a:rPr lang="zh-CN" altLang="en-US" dirty="0"/>
              <a:t>和</a:t>
            </a:r>
            <a:r>
              <a:rPr lang="en-US" altLang="zh-CN" dirty="0"/>
              <a:t>CIA</a:t>
            </a:r>
            <a:r>
              <a:rPr lang="zh-CN" altLang="en-US" dirty="0"/>
              <a:t>在国会听证会上证明了，以现有计算能力，要破解一个</a:t>
            </a:r>
            <a:r>
              <a:rPr lang="en-US" altLang="zh-CN" dirty="0"/>
              <a:t>56</a:t>
            </a:r>
            <a:r>
              <a:rPr lang="zh-CN" altLang="en-US" dirty="0"/>
              <a:t>位</a:t>
            </a:r>
            <a:r>
              <a:rPr lang="en-US" altLang="zh-CN" dirty="0"/>
              <a:t>DES</a:t>
            </a:r>
            <a:r>
              <a:rPr lang="zh-CN" altLang="en-US" dirty="0"/>
              <a:t>加密算法需要几百年的时间。</a:t>
            </a:r>
            <a:endParaRPr lang="en-US" altLang="zh-CN" dirty="0"/>
          </a:p>
          <a:p>
            <a:pPr eaLnBrk="1" hangingPunct="1">
              <a:spcBef>
                <a:spcPct val="0"/>
              </a:spcBef>
            </a:pPr>
            <a:r>
              <a:rPr lang="en-US" altLang="zh-CN" dirty="0"/>
              <a:t>1998</a:t>
            </a:r>
            <a:r>
              <a:rPr lang="zh-CN" altLang="en-US" dirty="0"/>
              <a:t>年</a:t>
            </a:r>
            <a:r>
              <a:rPr lang="en-US" altLang="zh-CN" dirty="0"/>
              <a:t>1</a:t>
            </a:r>
            <a:r>
              <a:rPr lang="zh-CN" altLang="en-US" dirty="0"/>
              <a:t>月，</a:t>
            </a:r>
            <a:r>
              <a:rPr lang="en-US" altLang="zh-CN" dirty="0"/>
              <a:t>distributed.net</a:t>
            </a:r>
            <a:r>
              <a:rPr lang="zh-CN" altLang="en-US" dirty="0"/>
              <a:t>通过向数千名计算机爱好者分发程序的方式来破解</a:t>
            </a:r>
            <a:r>
              <a:rPr lang="en-US" altLang="zh-CN" dirty="0"/>
              <a:t>56</a:t>
            </a:r>
            <a:r>
              <a:rPr lang="zh-CN" altLang="en-US" dirty="0"/>
              <a:t>位</a:t>
            </a:r>
            <a:r>
              <a:rPr lang="en-US" altLang="zh-CN" dirty="0"/>
              <a:t>DES</a:t>
            </a:r>
            <a:r>
              <a:rPr lang="zh-CN" altLang="en-US" dirty="0"/>
              <a:t>加密算法，</a:t>
            </a:r>
            <a:r>
              <a:rPr lang="en-US" altLang="zh-CN" dirty="0"/>
              <a:t>39</a:t>
            </a:r>
            <a:r>
              <a:rPr lang="zh-CN" altLang="en-US" dirty="0"/>
              <a:t>天后，“</a:t>
            </a:r>
            <a:r>
              <a:rPr lang="en-US" altLang="zh-CN" dirty="0"/>
              <a:t>Many hands make light work.”</a:t>
            </a:r>
            <a:r>
              <a:rPr lang="zh-CN" altLang="en-US" dirty="0"/>
              <a:t>这句话被破译。</a:t>
            </a:r>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幼圆" panose="02010509060101010101" pitchFamily="49" charset="-122"/>
              </a:defRPr>
            </a:lvl1pPr>
            <a:lvl2pPr marL="742950" indent="-285750">
              <a:defRPr>
                <a:solidFill>
                  <a:schemeClr val="tx1"/>
                </a:solidFill>
                <a:latin typeface="Century Gothic" panose="020B0502020202020204" pitchFamily="34" charset="0"/>
                <a:ea typeface="幼圆" panose="02010509060101010101" pitchFamily="49" charset="-122"/>
              </a:defRPr>
            </a:lvl2pPr>
            <a:lvl3pPr marL="1143000" indent="-228600">
              <a:defRPr>
                <a:solidFill>
                  <a:schemeClr val="tx1"/>
                </a:solidFill>
                <a:latin typeface="Century Gothic" panose="020B0502020202020204" pitchFamily="34" charset="0"/>
                <a:ea typeface="幼圆" panose="02010509060101010101" pitchFamily="49" charset="-122"/>
              </a:defRPr>
            </a:lvl3pPr>
            <a:lvl4pPr marL="1600200" indent="-228600">
              <a:defRPr>
                <a:solidFill>
                  <a:schemeClr val="tx1"/>
                </a:solidFill>
                <a:latin typeface="Century Gothic" panose="020B0502020202020204" pitchFamily="34" charset="0"/>
                <a:ea typeface="幼圆" panose="02010509060101010101" pitchFamily="49" charset="-122"/>
              </a:defRPr>
            </a:lvl4pPr>
            <a:lvl5pPr marL="2057400" indent="-228600">
              <a:defRPr>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9pPr>
          </a:lstStyle>
          <a:p>
            <a:pPr fontAlgn="base">
              <a:spcBef>
                <a:spcPct val="0"/>
              </a:spcBef>
              <a:spcAft>
                <a:spcPct val="0"/>
              </a:spcAft>
            </a:pPr>
            <a:fld id="{9F77ED9F-4E27-450F-B553-4414E2439D32}"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7</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121472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22238CE-28F5-40E5-8A60-4B23866AFE53}" type="slidenum">
              <a:rPr lang="zh-CN" altLang="en-US" smtClean="0"/>
              <a:pPr>
                <a:defRPr/>
              </a:pPr>
              <a:t>8</a:t>
            </a:fld>
            <a:endParaRPr lang="zh-CN" altLang="en-US"/>
          </a:p>
        </p:txBody>
      </p:sp>
    </p:spTree>
    <p:extLst>
      <p:ext uri="{BB962C8B-B14F-4D97-AF65-F5344CB8AC3E}">
        <p14:creationId xmlns:p14="http://schemas.microsoft.com/office/powerpoint/2010/main" val="2192410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幼圆" panose="02010509060101010101" pitchFamily="49" charset="-122"/>
              </a:defRPr>
            </a:lvl1pPr>
            <a:lvl2pPr marL="742950" indent="-285750">
              <a:defRPr>
                <a:solidFill>
                  <a:schemeClr val="tx1"/>
                </a:solidFill>
                <a:latin typeface="Century Gothic" panose="020B0502020202020204" pitchFamily="34" charset="0"/>
                <a:ea typeface="幼圆" panose="02010509060101010101" pitchFamily="49" charset="-122"/>
              </a:defRPr>
            </a:lvl2pPr>
            <a:lvl3pPr marL="1143000" indent="-228600">
              <a:defRPr>
                <a:solidFill>
                  <a:schemeClr val="tx1"/>
                </a:solidFill>
                <a:latin typeface="Century Gothic" panose="020B0502020202020204" pitchFamily="34" charset="0"/>
                <a:ea typeface="幼圆" panose="02010509060101010101" pitchFamily="49" charset="-122"/>
              </a:defRPr>
            </a:lvl3pPr>
            <a:lvl4pPr marL="1600200" indent="-228600">
              <a:defRPr>
                <a:solidFill>
                  <a:schemeClr val="tx1"/>
                </a:solidFill>
                <a:latin typeface="Century Gothic" panose="020B0502020202020204" pitchFamily="34" charset="0"/>
                <a:ea typeface="幼圆" panose="02010509060101010101" pitchFamily="49" charset="-122"/>
              </a:defRPr>
            </a:lvl4pPr>
            <a:lvl5pPr marL="2057400" indent="-228600">
              <a:defRPr>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9pPr>
          </a:lstStyle>
          <a:p>
            <a:pPr fontAlgn="base">
              <a:spcBef>
                <a:spcPct val="0"/>
              </a:spcBef>
              <a:spcAft>
                <a:spcPct val="0"/>
              </a:spcAft>
            </a:pPr>
            <a:fld id="{D2946F48-33EE-41FB-9B6C-9E1BD418FCDE}"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9</a:t>
            </a:fld>
            <a:endParaRPr lang="en-US" altLang="zh-CN">
              <a:latin typeface="Calibri" panose="020F0502020204030204" pitchFamily="34" charset="0"/>
              <a:ea typeface="宋体" panose="02010600030101010101" pitchFamily="2" charset="-122"/>
            </a:endParaRPr>
          </a:p>
        </p:txBody>
      </p:sp>
      <p:sp>
        <p:nvSpPr>
          <p:cNvPr id="327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Tree>
    <p:extLst>
      <p:ext uri="{BB962C8B-B14F-4D97-AF65-F5344CB8AC3E}">
        <p14:creationId xmlns:p14="http://schemas.microsoft.com/office/powerpoint/2010/main" val="395931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幼圆" panose="02010509060101010101" pitchFamily="49" charset="-122"/>
              </a:defRPr>
            </a:lvl1pPr>
            <a:lvl2pPr marL="742950" indent="-285750">
              <a:defRPr>
                <a:solidFill>
                  <a:schemeClr val="tx1"/>
                </a:solidFill>
                <a:latin typeface="Century Gothic" panose="020B0502020202020204" pitchFamily="34" charset="0"/>
                <a:ea typeface="幼圆" panose="02010509060101010101" pitchFamily="49" charset="-122"/>
              </a:defRPr>
            </a:lvl2pPr>
            <a:lvl3pPr marL="1143000" indent="-228600">
              <a:defRPr>
                <a:solidFill>
                  <a:schemeClr val="tx1"/>
                </a:solidFill>
                <a:latin typeface="Century Gothic" panose="020B0502020202020204" pitchFamily="34" charset="0"/>
                <a:ea typeface="幼圆" panose="02010509060101010101" pitchFamily="49" charset="-122"/>
              </a:defRPr>
            </a:lvl3pPr>
            <a:lvl4pPr marL="1600200" indent="-228600">
              <a:defRPr>
                <a:solidFill>
                  <a:schemeClr val="tx1"/>
                </a:solidFill>
                <a:latin typeface="Century Gothic" panose="020B0502020202020204" pitchFamily="34" charset="0"/>
                <a:ea typeface="幼圆" panose="02010509060101010101" pitchFamily="49" charset="-122"/>
              </a:defRPr>
            </a:lvl4pPr>
            <a:lvl5pPr marL="2057400" indent="-228600">
              <a:defRPr>
                <a:solidFill>
                  <a:schemeClr val="tx1"/>
                </a:solidFill>
                <a:latin typeface="Century Gothic" panose="020B0502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entury Gothic" panose="020B0502020202020204" pitchFamily="34" charset="0"/>
                <a:ea typeface="幼圆" panose="02010509060101010101" pitchFamily="49" charset="-122"/>
              </a:defRPr>
            </a:lvl9pPr>
          </a:lstStyle>
          <a:p>
            <a:pPr fontAlgn="base">
              <a:spcBef>
                <a:spcPct val="0"/>
              </a:spcBef>
              <a:spcAft>
                <a:spcPct val="0"/>
              </a:spcAft>
            </a:pPr>
            <a:fld id="{9FB95801-E4E1-4317-92B5-4F1668AA7FB1}" type="slidenum">
              <a:rPr lang="zh-CN" altLang="en-US" smtClean="0">
                <a:latin typeface="Calibri" panose="020F0502020204030204" pitchFamily="34" charset="0"/>
                <a:ea typeface="宋体" panose="02010600030101010101" pitchFamily="2" charset="-122"/>
              </a:rPr>
              <a:pPr fontAlgn="base">
                <a:spcBef>
                  <a:spcPct val="0"/>
                </a:spcBef>
                <a:spcAft>
                  <a:spcPct val="0"/>
                </a:spcAft>
              </a:pPr>
              <a:t>12</a:t>
            </a:fld>
            <a:endParaRPr lang="en-US" altLang="zh-CN">
              <a:latin typeface="Calibri" panose="020F0502020204030204" pitchFamily="34" charset="0"/>
              <a:ea typeface="宋体" panose="02010600030101010101" pitchFamily="2" charset="-122"/>
            </a:endParaRPr>
          </a:p>
        </p:txBody>
      </p:sp>
      <p:sp>
        <p:nvSpPr>
          <p:cNvPr id="368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Tree>
    <p:extLst>
      <p:ext uri="{BB962C8B-B14F-4D97-AF65-F5344CB8AC3E}">
        <p14:creationId xmlns:p14="http://schemas.microsoft.com/office/powerpoint/2010/main" val="919717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Freeform 8"/>
          <p:cNvSpPr>
            <a:spLocks/>
          </p:cNvSpPr>
          <p:nvPr/>
        </p:nvSpPr>
        <p:spPr bwMode="auto">
          <a:xfrm>
            <a:off x="-31750" y="4321175"/>
            <a:ext cx="1395413" cy="781050"/>
          </a:xfrm>
          <a:custGeom>
            <a:avLst/>
            <a:gdLst>
              <a:gd name="T0" fmla="*/ 2147483646 w 8042"/>
              <a:gd name="T1" fmla="*/ 2147483646 h 10000"/>
              <a:gd name="T2" fmla="*/ 2147483646 w 8042"/>
              <a:gd name="T3" fmla="*/ 2147483646 h 10000"/>
              <a:gd name="T4" fmla="*/ 2147483646 w 8042"/>
              <a:gd name="T5" fmla="*/ 2147483646 h 10000"/>
              <a:gd name="T6" fmla="*/ 2147483646 w 8042"/>
              <a:gd name="T7" fmla="*/ 2147483646 h 10000"/>
              <a:gd name="T8" fmla="*/ 2147483646 w 8042"/>
              <a:gd name="T9" fmla="*/ 2147483646 h 10000"/>
              <a:gd name="T10" fmla="*/ 2147483646 w 8042"/>
              <a:gd name="T11" fmla="*/ 105298818 h 10000"/>
              <a:gd name="T12" fmla="*/ 2147483646 w 8042"/>
              <a:gd name="T13" fmla="*/ 76236572 h 10000"/>
              <a:gd name="T14" fmla="*/ 2147483646 w 8042"/>
              <a:gd name="T15" fmla="*/ 19533436 h 10000"/>
              <a:gd name="T16" fmla="*/ 94026232 w 8042"/>
              <a:gd name="T17" fmla="*/ 0 h 10000"/>
              <a:gd name="T18" fmla="*/ 0 w 8042"/>
              <a:gd name="T19" fmla="*/ 2147483646 h 10000"/>
              <a:gd name="T20" fmla="*/ 2147483646 w 8042"/>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1942416" y="4777380"/>
            <a:ext cx="6600451" cy="1126283"/>
          </a:xfrm>
        </p:spPr>
        <p:txBody>
          <a:bodyPr/>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5" name="Date Placeholder 3"/>
          <p:cNvSpPr>
            <a:spLocks noGrp="1"/>
          </p:cNvSpPr>
          <p:nvPr>
            <p:ph type="dt" sz="half" idx="10"/>
          </p:nvPr>
        </p:nvSpPr>
        <p:spPr/>
        <p:txBody>
          <a:bodyPr/>
          <a:lstStyle>
            <a:lvl1pPr>
              <a:defRPr/>
            </a:lvl1pPr>
          </a:lstStyle>
          <a:p>
            <a:pPr>
              <a:defRPr/>
            </a:pPr>
            <a:fld id="{5E5D3420-5ECE-42BF-A570-EE975FE30F8B}" type="datetimeFigureOut">
              <a:rPr lang="zh-CN" altLang="en-US"/>
              <a:pPr>
                <a:defRPr/>
              </a:pPr>
              <a:t>2019/2/27</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a:xfrm>
            <a:off x="423863" y="4529138"/>
            <a:ext cx="584200" cy="365125"/>
          </a:xfrm>
        </p:spPr>
        <p:txBody>
          <a:bodyPr/>
          <a:lstStyle>
            <a:lvl1pPr>
              <a:defRPr/>
            </a:lvl1pPr>
          </a:lstStyle>
          <a:p>
            <a:pPr>
              <a:defRPr/>
            </a:pPr>
            <a:fld id="{CF6FAB11-BE09-4555-B286-A99FA4D36E80}" type="slidenum">
              <a:rPr lang="zh-CN" altLang="en-US"/>
              <a:pPr>
                <a:defRPr/>
              </a:pPr>
              <a:t>‹#›</a:t>
            </a:fld>
            <a:endParaRPr lang="zh-CN" altLang="en-US"/>
          </a:p>
        </p:txBody>
      </p:sp>
    </p:spTree>
    <p:extLst>
      <p:ext uri="{BB962C8B-B14F-4D97-AF65-F5344CB8AC3E}">
        <p14:creationId xmlns:p14="http://schemas.microsoft.com/office/powerpoint/2010/main" val="3041860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4" name="Freeform 11"/>
          <p:cNvSpPr>
            <a:spLocks/>
          </p:cNvSpPr>
          <p:nvPr/>
        </p:nvSpPr>
        <p:spPr bwMode="auto">
          <a:xfrm flipV="1">
            <a:off x="0" y="3167063"/>
            <a:ext cx="1358900" cy="508000"/>
          </a:xfrm>
          <a:custGeom>
            <a:avLst/>
            <a:gdLst>
              <a:gd name="T0" fmla="*/ 2147483646 w 7908"/>
              <a:gd name="T1" fmla="*/ 615366511 h 10000"/>
              <a:gd name="T2" fmla="*/ 2147483646 w 7908"/>
              <a:gd name="T3" fmla="*/ 24645112 h 10000"/>
              <a:gd name="T4" fmla="*/ 2147483646 w 7908"/>
              <a:gd name="T5" fmla="*/ 12322556 h 10000"/>
              <a:gd name="T6" fmla="*/ 2147483646 w 7908"/>
              <a:gd name="T7" fmla="*/ 0 h 10000"/>
              <a:gd name="T8" fmla="*/ 2147483646 w 7908"/>
              <a:gd name="T9" fmla="*/ 0 h 10000"/>
              <a:gd name="T10" fmla="*/ 0 w 7908"/>
              <a:gd name="T11" fmla="*/ 8129016 h 10000"/>
              <a:gd name="T12" fmla="*/ 0 w 7908"/>
              <a:gd name="T13" fmla="*/ 1310965120 h 10000"/>
              <a:gd name="T14" fmla="*/ 2147483646 w 7908"/>
              <a:gd name="T15" fmla="*/ 1304673540 h 10000"/>
              <a:gd name="T16" fmla="*/ 2147483646 w 7908"/>
              <a:gd name="T17" fmla="*/ 1304673540 h 10000"/>
              <a:gd name="T18" fmla="*/ 2147483646 w 7908"/>
              <a:gd name="T19" fmla="*/ 1292480016 h 10000"/>
              <a:gd name="T20" fmla="*/ 2147483646 w 7908"/>
              <a:gd name="T21" fmla="*/ 1280025837 h 10000"/>
              <a:gd name="T22" fmla="*/ 2147483646 w 7908"/>
              <a:gd name="T23" fmla="*/ 689304438 h 10000"/>
              <a:gd name="T24" fmla="*/ 2147483646 w 7908"/>
              <a:gd name="T25" fmla="*/ 615366511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BD8C455F-7A0E-46EB-9889-0AD332E2F206}" type="datetimeFigureOut">
              <a:rPr lang="zh-CN" altLang="en-US"/>
              <a:pPr>
                <a:defRPr/>
              </a:pPr>
              <a:t>2019/2/27</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a:xfrm>
            <a:off x="511175" y="3244850"/>
            <a:ext cx="585788" cy="365125"/>
          </a:xfrm>
        </p:spPr>
        <p:txBody>
          <a:bodyPr/>
          <a:lstStyle>
            <a:lvl1pPr>
              <a:defRPr/>
            </a:lvl1pPr>
          </a:lstStyle>
          <a:p>
            <a:pPr>
              <a:defRPr/>
            </a:pPr>
            <a:fld id="{B120CD6F-946C-44FE-A9C6-ACD58FF77809}" type="slidenum">
              <a:rPr lang="zh-CN" altLang="en-US"/>
              <a:pPr>
                <a:defRPr/>
              </a:pPr>
              <a:t>‹#›</a:t>
            </a:fld>
            <a:endParaRPr lang="zh-CN" altLang="en-US"/>
          </a:p>
        </p:txBody>
      </p:sp>
    </p:spTree>
    <p:extLst>
      <p:ext uri="{BB962C8B-B14F-4D97-AF65-F5344CB8AC3E}">
        <p14:creationId xmlns:p14="http://schemas.microsoft.com/office/powerpoint/2010/main" val="1323433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5" name="Freeform 11"/>
          <p:cNvSpPr>
            <a:spLocks/>
          </p:cNvSpPr>
          <p:nvPr/>
        </p:nvSpPr>
        <p:spPr bwMode="auto">
          <a:xfrm flipV="1">
            <a:off x="0" y="3167063"/>
            <a:ext cx="1358900" cy="508000"/>
          </a:xfrm>
          <a:custGeom>
            <a:avLst/>
            <a:gdLst>
              <a:gd name="T0" fmla="*/ 2147483646 w 7908"/>
              <a:gd name="T1" fmla="*/ 615366511 h 10000"/>
              <a:gd name="T2" fmla="*/ 2147483646 w 7908"/>
              <a:gd name="T3" fmla="*/ 24645112 h 10000"/>
              <a:gd name="T4" fmla="*/ 2147483646 w 7908"/>
              <a:gd name="T5" fmla="*/ 12322556 h 10000"/>
              <a:gd name="T6" fmla="*/ 2147483646 w 7908"/>
              <a:gd name="T7" fmla="*/ 0 h 10000"/>
              <a:gd name="T8" fmla="*/ 2147483646 w 7908"/>
              <a:gd name="T9" fmla="*/ 0 h 10000"/>
              <a:gd name="T10" fmla="*/ 0 w 7908"/>
              <a:gd name="T11" fmla="*/ 8129016 h 10000"/>
              <a:gd name="T12" fmla="*/ 0 w 7908"/>
              <a:gd name="T13" fmla="*/ 1310965120 h 10000"/>
              <a:gd name="T14" fmla="*/ 2147483646 w 7908"/>
              <a:gd name="T15" fmla="*/ 1304673540 h 10000"/>
              <a:gd name="T16" fmla="*/ 2147483646 w 7908"/>
              <a:gd name="T17" fmla="*/ 1304673540 h 10000"/>
              <a:gd name="T18" fmla="*/ 2147483646 w 7908"/>
              <a:gd name="T19" fmla="*/ 1292480016 h 10000"/>
              <a:gd name="T20" fmla="*/ 2147483646 w 7908"/>
              <a:gd name="T21" fmla="*/ 1280025837 h 10000"/>
              <a:gd name="T22" fmla="*/ 2147483646 w 7908"/>
              <a:gd name="T23" fmla="*/ 689304438 h 10000"/>
              <a:gd name="T24" fmla="*/ 2147483646 w 7908"/>
              <a:gd name="T25" fmla="*/ 615366511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 name="TextBox 13"/>
          <p:cNvSpPr txBox="1">
            <a:spLocks noChangeArrowheads="1"/>
          </p:cNvSpPr>
          <p:nvPr/>
        </p:nvSpPr>
        <p:spPr bwMode="auto">
          <a:xfrm>
            <a:off x="1808163" y="647700"/>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ea typeface="幼圆" panose="02010509060101010101" pitchFamily="49" charset="-122"/>
              </a:defRPr>
            </a:lvl1pPr>
            <a:lvl2pPr marL="742950" indent="-285750">
              <a:defRPr>
                <a:solidFill>
                  <a:schemeClr val="tx1"/>
                </a:solidFill>
                <a:latin typeface="Century Gothic" panose="020B0502020202020204" pitchFamily="34" charset="0"/>
                <a:ea typeface="幼圆" panose="02010509060101010101" pitchFamily="49" charset="-122"/>
              </a:defRPr>
            </a:lvl2pPr>
            <a:lvl3pPr marL="1143000" indent="-228600">
              <a:defRPr>
                <a:solidFill>
                  <a:schemeClr val="tx1"/>
                </a:solidFill>
                <a:latin typeface="Century Gothic" panose="020B0502020202020204" pitchFamily="34" charset="0"/>
                <a:ea typeface="幼圆" panose="02010509060101010101" pitchFamily="49" charset="-122"/>
              </a:defRPr>
            </a:lvl3pPr>
            <a:lvl4pPr marL="1600200" indent="-228600">
              <a:defRPr>
                <a:solidFill>
                  <a:schemeClr val="tx1"/>
                </a:solidFill>
                <a:latin typeface="Century Gothic" panose="020B0502020202020204" pitchFamily="34" charset="0"/>
                <a:ea typeface="幼圆" panose="02010509060101010101" pitchFamily="49" charset="-122"/>
              </a:defRPr>
            </a:lvl4pPr>
            <a:lvl5pPr marL="2057400" indent="-228600">
              <a:defRPr>
                <a:solidFill>
                  <a:schemeClr val="tx1"/>
                </a:solidFill>
                <a:latin typeface="Century Gothic" panose="020B050202020202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entury Gothic" panose="020B050202020202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entury Gothic" panose="020B050202020202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entury Gothic" panose="020B050202020202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entury Gothic" panose="020B0502020202020204" pitchFamily="34" charset="0"/>
                <a:ea typeface="幼圆" panose="02010509060101010101" pitchFamily="49" charset="-122"/>
              </a:defRPr>
            </a:lvl9pPr>
          </a:lstStyle>
          <a:p>
            <a:pPr eaLnBrk="1" hangingPunct="1">
              <a:defRPr/>
            </a:pPr>
            <a:r>
              <a:rPr lang="en-US" altLang="zh-CN" sz="8000">
                <a:solidFill>
                  <a:schemeClr val="accent1"/>
                </a:solidFill>
                <a:latin typeface="Arial" panose="020B0604020202020204" pitchFamily="34" charset="0"/>
              </a:rPr>
              <a:t>“</a:t>
            </a:r>
          </a:p>
        </p:txBody>
      </p:sp>
      <p:sp>
        <p:nvSpPr>
          <p:cNvPr id="7" name="TextBox 14"/>
          <p:cNvSpPr txBox="1">
            <a:spLocks noChangeArrowheads="1"/>
          </p:cNvSpPr>
          <p:nvPr/>
        </p:nvSpPr>
        <p:spPr bwMode="auto">
          <a:xfrm>
            <a:off x="8169275" y="290512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ea typeface="幼圆" panose="02010509060101010101" pitchFamily="49" charset="-122"/>
              </a:defRPr>
            </a:lvl1pPr>
            <a:lvl2pPr marL="742950" indent="-285750">
              <a:defRPr>
                <a:solidFill>
                  <a:schemeClr val="tx1"/>
                </a:solidFill>
                <a:latin typeface="Century Gothic" panose="020B0502020202020204" pitchFamily="34" charset="0"/>
                <a:ea typeface="幼圆" panose="02010509060101010101" pitchFamily="49" charset="-122"/>
              </a:defRPr>
            </a:lvl2pPr>
            <a:lvl3pPr marL="1143000" indent="-228600">
              <a:defRPr>
                <a:solidFill>
                  <a:schemeClr val="tx1"/>
                </a:solidFill>
                <a:latin typeface="Century Gothic" panose="020B0502020202020204" pitchFamily="34" charset="0"/>
                <a:ea typeface="幼圆" panose="02010509060101010101" pitchFamily="49" charset="-122"/>
              </a:defRPr>
            </a:lvl3pPr>
            <a:lvl4pPr marL="1600200" indent="-228600">
              <a:defRPr>
                <a:solidFill>
                  <a:schemeClr val="tx1"/>
                </a:solidFill>
                <a:latin typeface="Century Gothic" panose="020B0502020202020204" pitchFamily="34" charset="0"/>
                <a:ea typeface="幼圆" panose="02010509060101010101" pitchFamily="49" charset="-122"/>
              </a:defRPr>
            </a:lvl4pPr>
            <a:lvl5pPr marL="2057400" indent="-228600">
              <a:defRPr>
                <a:solidFill>
                  <a:schemeClr val="tx1"/>
                </a:solidFill>
                <a:latin typeface="Century Gothic" panose="020B050202020202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entury Gothic" panose="020B050202020202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entury Gothic" panose="020B050202020202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entury Gothic" panose="020B050202020202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entury Gothic" panose="020B0502020202020204" pitchFamily="34" charset="0"/>
                <a:ea typeface="幼圆" panose="02010509060101010101" pitchFamily="49" charset="-122"/>
              </a:defRPr>
            </a:lvl9pPr>
          </a:lstStyle>
          <a:p>
            <a:pPr eaLnBrk="1" hangingPunct="1">
              <a:defRPr/>
            </a:pPr>
            <a:r>
              <a:rPr lang="en-US" altLang="zh-CN" sz="8000">
                <a:solidFill>
                  <a:schemeClr val="accent1"/>
                </a:solidFill>
                <a:latin typeface="Arial" panose="020B0604020202020204" pitchFamily="34" charset="0"/>
              </a:rPr>
              <a:t>”</a:t>
            </a:r>
          </a:p>
        </p:txBody>
      </p:sp>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8" name="Date Placeholder 3"/>
          <p:cNvSpPr>
            <a:spLocks noGrp="1"/>
          </p:cNvSpPr>
          <p:nvPr>
            <p:ph type="dt" sz="half" idx="14"/>
          </p:nvPr>
        </p:nvSpPr>
        <p:spPr/>
        <p:txBody>
          <a:bodyPr/>
          <a:lstStyle>
            <a:lvl1pPr>
              <a:defRPr/>
            </a:lvl1pPr>
          </a:lstStyle>
          <a:p>
            <a:pPr>
              <a:defRPr/>
            </a:pPr>
            <a:fld id="{3C54DC00-6EC6-4B4B-909F-37D963E006E9}" type="datetimeFigureOut">
              <a:rPr lang="zh-CN" altLang="en-US"/>
              <a:pPr>
                <a:defRPr/>
              </a:pPr>
              <a:t>2019/2/27</a:t>
            </a:fld>
            <a:endParaRPr lang="zh-CN" altLang="en-US"/>
          </a:p>
        </p:txBody>
      </p:sp>
      <p:sp>
        <p:nvSpPr>
          <p:cNvPr id="9" name="Footer Placeholder 4"/>
          <p:cNvSpPr>
            <a:spLocks noGrp="1"/>
          </p:cNvSpPr>
          <p:nvPr>
            <p:ph type="ftr" sz="quarter" idx="15"/>
          </p:nvPr>
        </p:nvSpPr>
        <p:spPr/>
        <p:txBody>
          <a:bodyPr/>
          <a:lstStyle>
            <a:lvl1pPr>
              <a:defRPr/>
            </a:lvl1pPr>
          </a:lstStyle>
          <a:p>
            <a:pPr>
              <a:defRPr/>
            </a:pPr>
            <a:endParaRPr lang="zh-CN" altLang="en-US"/>
          </a:p>
        </p:txBody>
      </p:sp>
      <p:sp>
        <p:nvSpPr>
          <p:cNvPr id="10" name="Slide Number Placeholder 5"/>
          <p:cNvSpPr>
            <a:spLocks noGrp="1"/>
          </p:cNvSpPr>
          <p:nvPr>
            <p:ph type="sldNum" sz="quarter" idx="16"/>
          </p:nvPr>
        </p:nvSpPr>
        <p:spPr>
          <a:xfrm>
            <a:off x="511175" y="3244850"/>
            <a:ext cx="585788" cy="365125"/>
          </a:xfrm>
        </p:spPr>
        <p:txBody>
          <a:bodyPr/>
          <a:lstStyle>
            <a:lvl1pPr>
              <a:defRPr/>
            </a:lvl1pPr>
          </a:lstStyle>
          <a:p>
            <a:pPr>
              <a:defRPr/>
            </a:pPr>
            <a:fld id="{1C65A297-7B50-4E9B-A0CA-C5B79229D461}" type="slidenum">
              <a:rPr lang="zh-CN" altLang="en-US"/>
              <a:pPr>
                <a:defRPr/>
              </a:pPr>
              <a:t>‹#›</a:t>
            </a:fld>
            <a:endParaRPr lang="zh-CN" altLang="en-US"/>
          </a:p>
        </p:txBody>
      </p:sp>
    </p:spTree>
    <p:extLst>
      <p:ext uri="{BB962C8B-B14F-4D97-AF65-F5344CB8AC3E}">
        <p14:creationId xmlns:p14="http://schemas.microsoft.com/office/powerpoint/2010/main" val="1982171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2147483646 w 7908"/>
              <a:gd name="T1" fmla="*/ 615366511 h 10000"/>
              <a:gd name="T2" fmla="*/ 2147483646 w 7908"/>
              <a:gd name="T3" fmla="*/ 24645112 h 10000"/>
              <a:gd name="T4" fmla="*/ 2147483646 w 7908"/>
              <a:gd name="T5" fmla="*/ 12322556 h 10000"/>
              <a:gd name="T6" fmla="*/ 2147483646 w 7908"/>
              <a:gd name="T7" fmla="*/ 0 h 10000"/>
              <a:gd name="T8" fmla="*/ 2147483646 w 7908"/>
              <a:gd name="T9" fmla="*/ 0 h 10000"/>
              <a:gd name="T10" fmla="*/ 0 w 7908"/>
              <a:gd name="T11" fmla="*/ 8129016 h 10000"/>
              <a:gd name="T12" fmla="*/ 0 w 7908"/>
              <a:gd name="T13" fmla="*/ 1310965120 h 10000"/>
              <a:gd name="T14" fmla="*/ 2147483646 w 7908"/>
              <a:gd name="T15" fmla="*/ 1304673540 h 10000"/>
              <a:gd name="T16" fmla="*/ 2147483646 w 7908"/>
              <a:gd name="T17" fmla="*/ 1304673540 h 10000"/>
              <a:gd name="T18" fmla="*/ 2147483646 w 7908"/>
              <a:gd name="T19" fmla="*/ 1292480016 h 10000"/>
              <a:gd name="T20" fmla="*/ 2147483646 w 7908"/>
              <a:gd name="T21" fmla="*/ 1280025837 h 10000"/>
              <a:gd name="T22" fmla="*/ 2147483646 w 7908"/>
              <a:gd name="T23" fmla="*/ 689304438 h 10000"/>
              <a:gd name="T24" fmla="*/ 2147483646 w 7908"/>
              <a:gd name="T25" fmla="*/ 615366511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zh-CN" altLang="en-US"/>
              <a:t>单击此处编辑母版文本样式</a:t>
            </a:r>
          </a:p>
        </p:txBody>
      </p:sp>
      <p:sp>
        <p:nvSpPr>
          <p:cNvPr id="6" name="Date Placeholder 4"/>
          <p:cNvSpPr>
            <a:spLocks noGrp="1"/>
          </p:cNvSpPr>
          <p:nvPr>
            <p:ph type="dt" sz="half" idx="10"/>
          </p:nvPr>
        </p:nvSpPr>
        <p:spPr/>
        <p:txBody>
          <a:bodyPr/>
          <a:lstStyle>
            <a:lvl1pPr>
              <a:defRPr/>
            </a:lvl1pPr>
          </a:lstStyle>
          <a:p>
            <a:pPr>
              <a:defRPr/>
            </a:pPr>
            <a:fld id="{E719AFDE-2765-4A4C-8D4B-F03197170ECC}" type="datetimeFigureOut">
              <a:rPr lang="zh-CN" altLang="en-US"/>
              <a:pPr>
                <a:defRPr/>
              </a:pPr>
              <a:t>2019/2/27</a:t>
            </a:fld>
            <a:endParaRPr lang="zh-CN" altLang="en-US"/>
          </a:p>
        </p:txBody>
      </p:sp>
      <p:sp>
        <p:nvSpPr>
          <p:cNvPr id="7" name="Footer Placeholder 5"/>
          <p:cNvSpPr>
            <a:spLocks noGrp="1"/>
          </p:cNvSpPr>
          <p:nvPr>
            <p:ph type="ftr" sz="quarter" idx="11"/>
          </p:nvPr>
        </p:nvSpPr>
        <p:spPr/>
        <p:txBody>
          <a:bodyPr/>
          <a:lstStyle>
            <a:lvl1pPr>
              <a:defRPr/>
            </a:lvl1pPr>
          </a:lstStyle>
          <a:p>
            <a:pPr>
              <a:defRPr/>
            </a:pPr>
            <a:endParaRPr lang="zh-CN" altLang="en-US"/>
          </a:p>
        </p:txBody>
      </p:sp>
      <p:sp>
        <p:nvSpPr>
          <p:cNvPr id="8" name="Slide Number Placeholder 6"/>
          <p:cNvSpPr>
            <a:spLocks noGrp="1"/>
          </p:cNvSpPr>
          <p:nvPr>
            <p:ph type="sldNum" sz="quarter" idx="12"/>
          </p:nvPr>
        </p:nvSpPr>
        <p:spPr>
          <a:xfrm>
            <a:off x="511175" y="4983163"/>
            <a:ext cx="585788" cy="365125"/>
          </a:xfrm>
        </p:spPr>
        <p:txBody>
          <a:bodyPr/>
          <a:lstStyle>
            <a:lvl1pPr>
              <a:defRPr/>
            </a:lvl1pPr>
          </a:lstStyle>
          <a:p>
            <a:pPr>
              <a:defRPr/>
            </a:pPr>
            <a:fld id="{CD566BB0-73E6-4512-8109-13901F1DB446}" type="slidenum">
              <a:rPr lang="zh-CN" altLang="en-US"/>
              <a:pPr>
                <a:defRPr/>
              </a:pPr>
              <a:t>‹#›</a:t>
            </a:fld>
            <a:endParaRPr lang="zh-CN" altLang="en-US"/>
          </a:p>
        </p:txBody>
      </p:sp>
    </p:spTree>
    <p:extLst>
      <p:ext uri="{BB962C8B-B14F-4D97-AF65-F5344CB8AC3E}">
        <p14:creationId xmlns:p14="http://schemas.microsoft.com/office/powerpoint/2010/main" val="17263754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2147483646 w 7908"/>
              <a:gd name="T1" fmla="*/ 615366511 h 10000"/>
              <a:gd name="T2" fmla="*/ 2147483646 w 7908"/>
              <a:gd name="T3" fmla="*/ 24645112 h 10000"/>
              <a:gd name="T4" fmla="*/ 2147483646 w 7908"/>
              <a:gd name="T5" fmla="*/ 12322556 h 10000"/>
              <a:gd name="T6" fmla="*/ 2147483646 w 7908"/>
              <a:gd name="T7" fmla="*/ 0 h 10000"/>
              <a:gd name="T8" fmla="*/ 2147483646 w 7908"/>
              <a:gd name="T9" fmla="*/ 0 h 10000"/>
              <a:gd name="T10" fmla="*/ 0 w 7908"/>
              <a:gd name="T11" fmla="*/ 8129016 h 10000"/>
              <a:gd name="T12" fmla="*/ 0 w 7908"/>
              <a:gd name="T13" fmla="*/ 1310965120 h 10000"/>
              <a:gd name="T14" fmla="*/ 2147483646 w 7908"/>
              <a:gd name="T15" fmla="*/ 1304673540 h 10000"/>
              <a:gd name="T16" fmla="*/ 2147483646 w 7908"/>
              <a:gd name="T17" fmla="*/ 1304673540 h 10000"/>
              <a:gd name="T18" fmla="*/ 2147483646 w 7908"/>
              <a:gd name="T19" fmla="*/ 1292480016 h 10000"/>
              <a:gd name="T20" fmla="*/ 2147483646 w 7908"/>
              <a:gd name="T21" fmla="*/ 1280025837 h 10000"/>
              <a:gd name="T22" fmla="*/ 2147483646 w 7908"/>
              <a:gd name="T23" fmla="*/ 689304438 h 10000"/>
              <a:gd name="T24" fmla="*/ 2147483646 w 7908"/>
              <a:gd name="T25" fmla="*/ 615366511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 name="TextBox 10"/>
          <p:cNvSpPr txBox="1">
            <a:spLocks noChangeArrowheads="1"/>
          </p:cNvSpPr>
          <p:nvPr/>
        </p:nvSpPr>
        <p:spPr bwMode="auto">
          <a:xfrm>
            <a:off x="1808163" y="647700"/>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ea typeface="幼圆" panose="02010509060101010101" pitchFamily="49" charset="-122"/>
              </a:defRPr>
            </a:lvl1pPr>
            <a:lvl2pPr marL="742950" indent="-285750">
              <a:defRPr>
                <a:solidFill>
                  <a:schemeClr val="tx1"/>
                </a:solidFill>
                <a:latin typeface="Century Gothic" panose="020B0502020202020204" pitchFamily="34" charset="0"/>
                <a:ea typeface="幼圆" panose="02010509060101010101" pitchFamily="49" charset="-122"/>
              </a:defRPr>
            </a:lvl2pPr>
            <a:lvl3pPr marL="1143000" indent="-228600">
              <a:defRPr>
                <a:solidFill>
                  <a:schemeClr val="tx1"/>
                </a:solidFill>
                <a:latin typeface="Century Gothic" panose="020B0502020202020204" pitchFamily="34" charset="0"/>
                <a:ea typeface="幼圆" panose="02010509060101010101" pitchFamily="49" charset="-122"/>
              </a:defRPr>
            </a:lvl3pPr>
            <a:lvl4pPr marL="1600200" indent="-228600">
              <a:defRPr>
                <a:solidFill>
                  <a:schemeClr val="tx1"/>
                </a:solidFill>
                <a:latin typeface="Century Gothic" panose="020B0502020202020204" pitchFamily="34" charset="0"/>
                <a:ea typeface="幼圆" panose="02010509060101010101" pitchFamily="49" charset="-122"/>
              </a:defRPr>
            </a:lvl4pPr>
            <a:lvl5pPr marL="2057400" indent="-228600">
              <a:defRPr>
                <a:solidFill>
                  <a:schemeClr val="tx1"/>
                </a:solidFill>
                <a:latin typeface="Century Gothic" panose="020B050202020202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entury Gothic" panose="020B050202020202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entury Gothic" panose="020B050202020202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entury Gothic" panose="020B050202020202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entury Gothic" panose="020B0502020202020204" pitchFamily="34" charset="0"/>
                <a:ea typeface="幼圆" panose="02010509060101010101" pitchFamily="49" charset="-122"/>
              </a:defRPr>
            </a:lvl9pPr>
          </a:lstStyle>
          <a:p>
            <a:pPr eaLnBrk="1" hangingPunct="1">
              <a:defRPr/>
            </a:pPr>
            <a:r>
              <a:rPr lang="en-US" altLang="zh-CN" sz="8000">
                <a:solidFill>
                  <a:schemeClr val="accent1"/>
                </a:solidFill>
                <a:latin typeface="Arial" panose="020B0604020202020204" pitchFamily="34" charset="0"/>
              </a:rPr>
              <a:t>“</a:t>
            </a:r>
          </a:p>
        </p:txBody>
      </p:sp>
      <p:sp>
        <p:nvSpPr>
          <p:cNvPr id="7" name="TextBox 11"/>
          <p:cNvSpPr txBox="1">
            <a:spLocks noChangeArrowheads="1"/>
          </p:cNvSpPr>
          <p:nvPr/>
        </p:nvSpPr>
        <p:spPr bwMode="auto">
          <a:xfrm>
            <a:off x="8169275" y="290512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ea typeface="幼圆" panose="02010509060101010101" pitchFamily="49" charset="-122"/>
              </a:defRPr>
            </a:lvl1pPr>
            <a:lvl2pPr marL="742950" indent="-285750">
              <a:defRPr>
                <a:solidFill>
                  <a:schemeClr val="tx1"/>
                </a:solidFill>
                <a:latin typeface="Century Gothic" panose="020B0502020202020204" pitchFamily="34" charset="0"/>
                <a:ea typeface="幼圆" panose="02010509060101010101" pitchFamily="49" charset="-122"/>
              </a:defRPr>
            </a:lvl2pPr>
            <a:lvl3pPr marL="1143000" indent="-228600">
              <a:defRPr>
                <a:solidFill>
                  <a:schemeClr val="tx1"/>
                </a:solidFill>
                <a:latin typeface="Century Gothic" panose="020B0502020202020204" pitchFamily="34" charset="0"/>
                <a:ea typeface="幼圆" panose="02010509060101010101" pitchFamily="49" charset="-122"/>
              </a:defRPr>
            </a:lvl3pPr>
            <a:lvl4pPr marL="1600200" indent="-228600">
              <a:defRPr>
                <a:solidFill>
                  <a:schemeClr val="tx1"/>
                </a:solidFill>
                <a:latin typeface="Century Gothic" panose="020B0502020202020204" pitchFamily="34" charset="0"/>
                <a:ea typeface="幼圆" panose="02010509060101010101" pitchFamily="49" charset="-122"/>
              </a:defRPr>
            </a:lvl4pPr>
            <a:lvl5pPr marL="2057400" indent="-228600">
              <a:defRPr>
                <a:solidFill>
                  <a:schemeClr val="tx1"/>
                </a:solidFill>
                <a:latin typeface="Century Gothic" panose="020B050202020202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entury Gothic" panose="020B050202020202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entury Gothic" panose="020B050202020202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entury Gothic" panose="020B050202020202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entury Gothic" panose="020B0502020202020204" pitchFamily="34" charset="0"/>
                <a:ea typeface="幼圆" panose="02010509060101010101" pitchFamily="49" charset="-122"/>
              </a:defRPr>
            </a:lvl9pPr>
          </a:lstStyle>
          <a:p>
            <a:pPr eaLnBrk="1" hangingPunct="1">
              <a:defRPr/>
            </a:pPr>
            <a:r>
              <a:rPr lang="en-US" altLang="zh-CN" sz="8000">
                <a:solidFill>
                  <a:schemeClr val="accent1"/>
                </a:solidFill>
                <a:latin typeface="Arial" panose="020B0604020202020204" pitchFamily="34" charset="0"/>
              </a:rPr>
              <a:t>”</a:t>
            </a:r>
          </a:p>
        </p:txBody>
      </p:sp>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1942415" y="5181600"/>
            <a:ext cx="6688292" cy="729622"/>
          </a:xfrm>
        </p:spPr>
        <p:txBody>
          <a:bodyPr rtlCol="0">
            <a:normAutofit/>
          </a:bodyPr>
          <a:lstStyle>
            <a:lvl1pPr>
              <a:buNone/>
              <a:defRPr lang="en-US">
                <a:solidFill>
                  <a:schemeClr val="tx1">
                    <a:lumMod val="65000"/>
                    <a:lumOff val="35000"/>
                  </a:schemeClr>
                </a:solidFill>
              </a:defRPr>
            </a:lvl1pPr>
          </a:lstStyle>
          <a:p>
            <a:pPr lvl="0"/>
            <a:r>
              <a:rPr lang="zh-CN" altLang="en-US"/>
              <a:t>单击此处编辑母版文本样式</a:t>
            </a:r>
          </a:p>
        </p:txBody>
      </p:sp>
      <p:sp>
        <p:nvSpPr>
          <p:cNvPr id="8" name="Date Placeholder 4"/>
          <p:cNvSpPr>
            <a:spLocks noGrp="1"/>
          </p:cNvSpPr>
          <p:nvPr>
            <p:ph type="dt" sz="half" idx="14"/>
          </p:nvPr>
        </p:nvSpPr>
        <p:spPr/>
        <p:txBody>
          <a:bodyPr/>
          <a:lstStyle>
            <a:lvl1pPr>
              <a:defRPr/>
            </a:lvl1pPr>
          </a:lstStyle>
          <a:p>
            <a:pPr>
              <a:defRPr/>
            </a:pPr>
            <a:fld id="{17264BFC-6275-472C-9DA0-1B09643D8F18}" type="datetimeFigureOut">
              <a:rPr lang="zh-CN" altLang="en-US"/>
              <a:pPr>
                <a:defRPr/>
              </a:pPr>
              <a:t>2019/2/27</a:t>
            </a:fld>
            <a:endParaRPr lang="zh-CN" altLang="en-US"/>
          </a:p>
        </p:txBody>
      </p:sp>
      <p:sp>
        <p:nvSpPr>
          <p:cNvPr id="9" name="Footer Placeholder 5"/>
          <p:cNvSpPr>
            <a:spLocks noGrp="1"/>
          </p:cNvSpPr>
          <p:nvPr>
            <p:ph type="ftr" sz="quarter" idx="15"/>
          </p:nvPr>
        </p:nvSpPr>
        <p:spPr/>
        <p:txBody>
          <a:bodyPr/>
          <a:lstStyle>
            <a:lvl1pPr>
              <a:defRPr/>
            </a:lvl1pPr>
          </a:lstStyle>
          <a:p>
            <a:pPr>
              <a:defRPr/>
            </a:pPr>
            <a:endParaRPr lang="zh-CN" altLang="en-US"/>
          </a:p>
        </p:txBody>
      </p:sp>
      <p:sp>
        <p:nvSpPr>
          <p:cNvPr id="10" name="Slide Number Placeholder 6"/>
          <p:cNvSpPr>
            <a:spLocks noGrp="1"/>
          </p:cNvSpPr>
          <p:nvPr>
            <p:ph type="sldNum" sz="quarter" idx="16"/>
          </p:nvPr>
        </p:nvSpPr>
        <p:spPr>
          <a:xfrm>
            <a:off x="511175" y="4983163"/>
            <a:ext cx="585788" cy="365125"/>
          </a:xfrm>
        </p:spPr>
        <p:txBody>
          <a:bodyPr/>
          <a:lstStyle>
            <a:lvl1pPr>
              <a:defRPr/>
            </a:lvl1pPr>
          </a:lstStyle>
          <a:p>
            <a:pPr>
              <a:defRPr/>
            </a:pPr>
            <a:fld id="{7D583C56-6F5B-40C5-8044-F2EDD72ECE4C}" type="slidenum">
              <a:rPr lang="zh-CN" altLang="en-US"/>
              <a:pPr>
                <a:defRPr/>
              </a:pPr>
              <a:t>‹#›</a:t>
            </a:fld>
            <a:endParaRPr lang="zh-CN" altLang="en-US"/>
          </a:p>
        </p:txBody>
      </p:sp>
    </p:spTree>
    <p:extLst>
      <p:ext uri="{BB962C8B-B14F-4D97-AF65-F5344CB8AC3E}">
        <p14:creationId xmlns:p14="http://schemas.microsoft.com/office/powerpoint/2010/main" val="12867463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2147483646 w 7908"/>
              <a:gd name="T1" fmla="*/ 615366511 h 10000"/>
              <a:gd name="T2" fmla="*/ 2147483646 w 7908"/>
              <a:gd name="T3" fmla="*/ 24645112 h 10000"/>
              <a:gd name="T4" fmla="*/ 2147483646 w 7908"/>
              <a:gd name="T5" fmla="*/ 12322556 h 10000"/>
              <a:gd name="T6" fmla="*/ 2147483646 w 7908"/>
              <a:gd name="T7" fmla="*/ 0 h 10000"/>
              <a:gd name="T8" fmla="*/ 2147483646 w 7908"/>
              <a:gd name="T9" fmla="*/ 0 h 10000"/>
              <a:gd name="T10" fmla="*/ 0 w 7908"/>
              <a:gd name="T11" fmla="*/ 8129016 h 10000"/>
              <a:gd name="T12" fmla="*/ 0 w 7908"/>
              <a:gd name="T13" fmla="*/ 1310965120 h 10000"/>
              <a:gd name="T14" fmla="*/ 2147483646 w 7908"/>
              <a:gd name="T15" fmla="*/ 1304673540 h 10000"/>
              <a:gd name="T16" fmla="*/ 2147483646 w 7908"/>
              <a:gd name="T17" fmla="*/ 1304673540 h 10000"/>
              <a:gd name="T18" fmla="*/ 2147483646 w 7908"/>
              <a:gd name="T19" fmla="*/ 1292480016 h 10000"/>
              <a:gd name="T20" fmla="*/ 2147483646 w 7908"/>
              <a:gd name="T21" fmla="*/ 1280025837 h 10000"/>
              <a:gd name="T22" fmla="*/ 2147483646 w 7908"/>
              <a:gd name="T23" fmla="*/ 689304438 h 10000"/>
              <a:gd name="T24" fmla="*/ 2147483646 w 7908"/>
              <a:gd name="T25" fmla="*/ 615366511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zh-CN" altLang="en-US"/>
              <a:t>单击此处编辑母版文本样式</a:t>
            </a:r>
          </a:p>
        </p:txBody>
      </p:sp>
      <p:sp>
        <p:nvSpPr>
          <p:cNvPr id="6" name="Date Placeholder 4"/>
          <p:cNvSpPr>
            <a:spLocks noGrp="1"/>
          </p:cNvSpPr>
          <p:nvPr>
            <p:ph type="dt" sz="half" idx="14"/>
          </p:nvPr>
        </p:nvSpPr>
        <p:spPr/>
        <p:txBody>
          <a:bodyPr/>
          <a:lstStyle>
            <a:lvl1pPr>
              <a:defRPr/>
            </a:lvl1pPr>
          </a:lstStyle>
          <a:p>
            <a:pPr>
              <a:defRPr/>
            </a:pPr>
            <a:fld id="{99EBACB6-8999-4CD8-BF4C-A1F76AB78767}" type="datetimeFigureOut">
              <a:rPr lang="zh-CN" altLang="en-US"/>
              <a:pPr>
                <a:defRPr/>
              </a:pPr>
              <a:t>2019/2/27</a:t>
            </a:fld>
            <a:endParaRPr lang="zh-CN" altLang="en-US"/>
          </a:p>
        </p:txBody>
      </p:sp>
      <p:sp>
        <p:nvSpPr>
          <p:cNvPr id="7" name="Footer Placeholder 5"/>
          <p:cNvSpPr>
            <a:spLocks noGrp="1"/>
          </p:cNvSpPr>
          <p:nvPr>
            <p:ph type="ftr" sz="quarter" idx="15"/>
          </p:nvPr>
        </p:nvSpPr>
        <p:spPr/>
        <p:txBody>
          <a:bodyPr/>
          <a:lstStyle>
            <a:lvl1pPr>
              <a:defRPr/>
            </a:lvl1pPr>
          </a:lstStyle>
          <a:p>
            <a:pPr>
              <a:defRPr/>
            </a:pPr>
            <a:endParaRPr lang="zh-CN" altLang="en-US"/>
          </a:p>
        </p:txBody>
      </p:sp>
      <p:sp>
        <p:nvSpPr>
          <p:cNvPr id="8" name="Slide Number Placeholder 6"/>
          <p:cNvSpPr>
            <a:spLocks noGrp="1"/>
          </p:cNvSpPr>
          <p:nvPr>
            <p:ph type="sldNum" sz="quarter" idx="16"/>
          </p:nvPr>
        </p:nvSpPr>
        <p:spPr>
          <a:xfrm>
            <a:off x="511175" y="4983163"/>
            <a:ext cx="585788" cy="365125"/>
          </a:xfrm>
        </p:spPr>
        <p:txBody>
          <a:bodyPr/>
          <a:lstStyle>
            <a:lvl1pPr>
              <a:defRPr/>
            </a:lvl1pPr>
          </a:lstStyle>
          <a:p>
            <a:pPr>
              <a:defRPr/>
            </a:pPr>
            <a:fld id="{823D3FF4-AB8E-495A-9844-1F63A5E0B827}" type="slidenum">
              <a:rPr lang="zh-CN" altLang="en-US"/>
              <a:pPr>
                <a:defRPr/>
              </a:pPr>
              <a:t>‹#›</a:t>
            </a:fld>
            <a:endParaRPr lang="zh-CN" altLang="en-US"/>
          </a:p>
        </p:txBody>
      </p:sp>
    </p:spTree>
    <p:extLst>
      <p:ext uri="{BB962C8B-B14F-4D97-AF65-F5344CB8AC3E}">
        <p14:creationId xmlns:p14="http://schemas.microsoft.com/office/powerpoint/2010/main" val="6016175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358900" cy="508000"/>
          </a:xfrm>
          <a:custGeom>
            <a:avLst/>
            <a:gdLst>
              <a:gd name="T0" fmla="*/ 2147483646 w 7908"/>
              <a:gd name="T1" fmla="*/ 615366511 h 10000"/>
              <a:gd name="T2" fmla="*/ 2147483646 w 7908"/>
              <a:gd name="T3" fmla="*/ 24645112 h 10000"/>
              <a:gd name="T4" fmla="*/ 2147483646 w 7908"/>
              <a:gd name="T5" fmla="*/ 12322556 h 10000"/>
              <a:gd name="T6" fmla="*/ 2147483646 w 7908"/>
              <a:gd name="T7" fmla="*/ 0 h 10000"/>
              <a:gd name="T8" fmla="*/ 2147483646 w 7908"/>
              <a:gd name="T9" fmla="*/ 0 h 10000"/>
              <a:gd name="T10" fmla="*/ 0 w 7908"/>
              <a:gd name="T11" fmla="*/ 8129016 h 10000"/>
              <a:gd name="T12" fmla="*/ 0 w 7908"/>
              <a:gd name="T13" fmla="*/ 1310965120 h 10000"/>
              <a:gd name="T14" fmla="*/ 2147483646 w 7908"/>
              <a:gd name="T15" fmla="*/ 1304673540 h 10000"/>
              <a:gd name="T16" fmla="*/ 2147483646 w 7908"/>
              <a:gd name="T17" fmla="*/ 1304673540 h 10000"/>
              <a:gd name="T18" fmla="*/ 2147483646 w 7908"/>
              <a:gd name="T19" fmla="*/ 1292480016 h 10000"/>
              <a:gd name="T20" fmla="*/ 2147483646 w 7908"/>
              <a:gd name="T21" fmla="*/ 1280025837 h 10000"/>
              <a:gd name="T22" fmla="*/ 2147483646 w 7908"/>
              <a:gd name="T23" fmla="*/ 689304438 h 10000"/>
              <a:gd name="T24" fmla="*/ 2147483646 w 7908"/>
              <a:gd name="T25" fmla="*/ 615366511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5F5F97B5-D67E-4377-8A98-7806BFF04F7E}" type="datetimeFigureOut">
              <a:rPr lang="zh-CN" altLang="en-US"/>
              <a:pPr>
                <a:defRPr/>
              </a:pPr>
              <a:t>2019/2/27</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49EEDAAD-373A-40F9-801C-296F20693FDD}" type="slidenum">
              <a:rPr lang="zh-CN" altLang="en-US"/>
              <a:pPr>
                <a:defRPr/>
              </a:pPr>
              <a:t>‹#›</a:t>
            </a:fld>
            <a:endParaRPr lang="zh-CN" altLang="en-US"/>
          </a:p>
        </p:txBody>
      </p:sp>
    </p:spTree>
    <p:extLst>
      <p:ext uri="{BB962C8B-B14F-4D97-AF65-F5344CB8AC3E}">
        <p14:creationId xmlns:p14="http://schemas.microsoft.com/office/powerpoint/2010/main" val="1555764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358900" cy="508000"/>
          </a:xfrm>
          <a:custGeom>
            <a:avLst/>
            <a:gdLst>
              <a:gd name="T0" fmla="*/ 2147483646 w 7908"/>
              <a:gd name="T1" fmla="*/ 615366511 h 10000"/>
              <a:gd name="T2" fmla="*/ 2147483646 w 7908"/>
              <a:gd name="T3" fmla="*/ 24645112 h 10000"/>
              <a:gd name="T4" fmla="*/ 2147483646 w 7908"/>
              <a:gd name="T5" fmla="*/ 12322556 h 10000"/>
              <a:gd name="T6" fmla="*/ 2147483646 w 7908"/>
              <a:gd name="T7" fmla="*/ 0 h 10000"/>
              <a:gd name="T8" fmla="*/ 2147483646 w 7908"/>
              <a:gd name="T9" fmla="*/ 0 h 10000"/>
              <a:gd name="T10" fmla="*/ 0 w 7908"/>
              <a:gd name="T11" fmla="*/ 8129016 h 10000"/>
              <a:gd name="T12" fmla="*/ 0 w 7908"/>
              <a:gd name="T13" fmla="*/ 1310965120 h 10000"/>
              <a:gd name="T14" fmla="*/ 2147483646 w 7908"/>
              <a:gd name="T15" fmla="*/ 1304673540 h 10000"/>
              <a:gd name="T16" fmla="*/ 2147483646 w 7908"/>
              <a:gd name="T17" fmla="*/ 1304673540 h 10000"/>
              <a:gd name="T18" fmla="*/ 2147483646 w 7908"/>
              <a:gd name="T19" fmla="*/ 1292480016 h 10000"/>
              <a:gd name="T20" fmla="*/ 2147483646 w 7908"/>
              <a:gd name="T21" fmla="*/ 1280025837 h 10000"/>
              <a:gd name="T22" fmla="*/ 2147483646 w 7908"/>
              <a:gd name="T23" fmla="*/ 689304438 h 10000"/>
              <a:gd name="T24" fmla="*/ 2147483646 w 7908"/>
              <a:gd name="T25" fmla="*/ 615366511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Vertical Title 1"/>
          <p:cNvSpPr>
            <a:spLocks noGrp="1"/>
          </p:cNvSpPr>
          <p:nvPr>
            <p:ph type="title" orient="vert"/>
          </p:nvPr>
        </p:nvSpPr>
        <p:spPr>
          <a:xfrm>
            <a:off x="6878535" y="627406"/>
            <a:ext cx="1656132"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B27C7DFF-A050-4121-A924-372E7D81F4F1}" type="datetimeFigureOut">
              <a:rPr lang="zh-CN" altLang="en-US"/>
              <a:pPr>
                <a:defRPr/>
              </a:pPr>
              <a:t>2019/2/27</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E1F64C03-4FCF-4A61-8A2B-DC0FD32F7165}" type="slidenum">
              <a:rPr lang="zh-CN" altLang="en-US"/>
              <a:pPr>
                <a:defRPr/>
              </a:pPr>
              <a:t>‹#›</a:t>
            </a:fld>
            <a:endParaRPr lang="zh-CN" altLang="en-US"/>
          </a:p>
        </p:txBody>
      </p:sp>
    </p:spTree>
    <p:extLst>
      <p:ext uri="{BB962C8B-B14F-4D97-AF65-F5344CB8AC3E}">
        <p14:creationId xmlns:p14="http://schemas.microsoft.com/office/powerpoint/2010/main" val="26522604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066800" y="304800"/>
            <a:ext cx="7543800" cy="1431925"/>
          </a:xfrm>
        </p:spPr>
        <p:txBody>
          <a:bodyPr/>
          <a:lstStyle/>
          <a:p>
            <a:r>
              <a:rPr lang="zh-CN" altLang="en-US"/>
              <a:t>单击此处编辑母版标题样式</a:t>
            </a:r>
          </a:p>
        </p:txBody>
      </p:sp>
      <p:sp>
        <p:nvSpPr>
          <p:cNvPr id="3" name="文本占位符 2"/>
          <p:cNvSpPr>
            <a:spLocks noGrp="1"/>
          </p:cNvSpPr>
          <p:nvPr>
            <p:ph type="body" sz="half" idx="1"/>
          </p:nvPr>
        </p:nvSpPr>
        <p:spPr>
          <a:xfrm>
            <a:off x="1066800" y="1981200"/>
            <a:ext cx="36957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14900" y="1981200"/>
            <a:ext cx="36957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1066800" y="6248400"/>
            <a:ext cx="1905000" cy="457200"/>
          </a:xfr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3429000" y="6248400"/>
            <a:ext cx="2895600" cy="457200"/>
          </a:xfr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6705600" y="6248400"/>
            <a:ext cx="1905000" cy="457200"/>
          </a:xfrm>
        </p:spPr>
        <p:txBody>
          <a:bodyPr/>
          <a:lstStyle>
            <a:lvl1pPr>
              <a:defRPr/>
            </a:lvl1pPr>
          </a:lstStyle>
          <a:p>
            <a:pPr>
              <a:defRPr/>
            </a:pPr>
            <a:fld id="{AC5533DD-7E10-4C7E-BC55-A2330B5A16B4}" type="slidenum">
              <a:rPr lang="zh-CN" altLang="en-US"/>
              <a:pPr>
                <a:defRPr/>
              </a:pPr>
              <a:t>‹#›</a:t>
            </a:fld>
            <a:endParaRPr lang="en-US" altLang="zh-CN"/>
          </a:p>
        </p:txBody>
      </p:sp>
    </p:spTree>
    <p:extLst>
      <p:ext uri="{BB962C8B-B14F-4D97-AF65-F5344CB8AC3E}">
        <p14:creationId xmlns:p14="http://schemas.microsoft.com/office/powerpoint/2010/main" val="3676372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358900" cy="508000"/>
          </a:xfrm>
          <a:custGeom>
            <a:avLst/>
            <a:gdLst>
              <a:gd name="T0" fmla="*/ 2147483646 w 7908"/>
              <a:gd name="T1" fmla="*/ 615366511 h 10000"/>
              <a:gd name="T2" fmla="*/ 2147483646 w 7908"/>
              <a:gd name="T3" fmla="*/ 24645112 h 10000"/>
              <a:gd name="T4" fmla="*/ 2147483646 w 7908"/>
              <a:gd name="T5" fmla="*/ 12322556 h 10000"/>
              <a:gd name="T6" fmla="*/ 2147483646 w 7908"/>
              <a:gd name="T7" fmla="*/ 0 h 10000"/>
              <a:gd name="T8" fmla="*/ 2147483646 w 7908"/>
              <a:gd name="T9" fmla="*/ 0 h 10000"/>
              <a:gd name="T10" fmla="*/ 0 w 7908"/>
              <a:gd name="T11" fmla="*/ 8129016 h 10000"/>
              <a:gd name="T12" fmla="*/ 0 w 7908"/>
              <a:gd name="T13" fmla="*/ 1310965120 h 10000"/>
              <a:gd name="T14" fmla="*/ 2147483646 w 7908"/>
              <a:gd name="T15" fmla="*/ 1304673540 h 10000"/>
              <a:gd name="T16" fmla="*/ 2147483646 w 7908"/>
              <a:gd name="T17" fmla="*/ 1304673540 h 10000"/>
              <a:gd name="T18" fmla="*/ 2147483646 w 7908"/>
              <a:gd name="T19" fmla="*/ 1292480016 h 10000"/>
              <a:gd name="T20" fmla="*/ 2147483646 w 7908"/>
              <a:gd name="T21" fmla="*/ 1280025837 h 10000"/>
              <a:gd name="T22" fmla="*/ 2147483646 w 7908"/>
              <a:gd name="T23" fmla="*/ 689304438 h 10000"/>
              <a:gd name="T24" fmla="*/ 2147483646 w 7908"/>
              <a:gd name="T25" fmla="*/ 615366511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a:xfrm>
            <a:off x="1945201" y="624110"/>
            <a:ext cx="6589199"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BA692E7A-8B3C-44CC-AD7C-7ECAA6041D1B}" type="datetimeFigureOut">
              <a:rPr lang="zh-CN" altLang="en-US"/>
              <a:pPr>
                <a:defRPr/>
              </a:pPr>
              <a:t>2019/2/27</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094EBA21-26A0-44E9-809E-4A6618B6E085}" type="slidenum">
              <a:rPr lang="zh-CN" altLang="en-US"/>
              <a:pPr>
                <a:defRPr/>
              </a:pPr>
              <a:t>‹#›</a:t>
            </a:fld>
            <a:endParaRPr lang="zh-CN" altLang="en-US"/>
          </a:p>
        </p:txBody>
      </p:sp>
    </p:spTree>
    <p:extLst>
      <p:ext uri="{BB962C8B-B14F-4D97-AF65-F5344CB8AC3E}">
        <p14:creationId xmlns:p14="http://schemas.microsoft.com/office/powerpoint/2010/main" val="4145030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Freeform 11"/>
          <p:cNvSpPr>
            <a:spLocks/>
          </p:cNvSpPr>
          <p:nvPr/>
        </p:nvSpPr>
        <p:spPr bwMode="auto">
          <a:xfrm flipV="1">
            <a:off x="0" y="3167063"/>
            <a:ext cx="1358900" cy="508000"/>
          </a:xfrm>
          <a:custGeom>
            <a:avLst/>
            <a:gdLst>
              <a:gd name="T0" fmla="*/ 2147483646 w 7908"/>
              <a:gd name="T1" fmla="*/ 615366511 h 10000"/>
              <a:gd name="T2" fmla="*/ 2147483646 w 7908"/>
              <a:gd name="T3" fmla="*/ 24645112 h 10000"/>
              <a:gd name="T4" fmla="*/ 2147483646 w 7908"/>
              <a:gd name="T5" fmla="*/ 12322556 h 10000"/>
              <a:gd name="T6" fmla="*/ 2147483646 w 7908"/>
              <a:gd name="T7" fmla="*/ 0 h 10000"/>
              <a:gd name="T8" fmla="*/ 2147483646 w 7908"/>
              <a:gd name="T9" fmla="*/ 0 h 10000"/>
              <a:gd name="T10" fmla="*/ 0 w 7908"/>
              <a:gd name="T11" fmla="*/ 8129016 h 10000"/>
              <a:gd name="T12" fmla="*/ 0 w 7908"/>
              <a:gd name="T13" fmla="*/ 1310965120 h 10000"/>
              <a:gd name="T14" fmla="*/ 2147483646 w 7908"/>
              <a:gd name="T15" fmla="*/ 1304673540 h 10000"/>
              <a:gd name="T16" fmla="*/ 2147483646 w 7908"/>
              <a:gd name="T17" fmla="*/ 1304673540 h 10000"/>
              <a:gd name="T18" fmla="*/ 2147483646 w 7908"/>
              <a:gd name="T19" fmla="*/ 1292480016 h 10000"/>
              <a:gd name="T20" fmla="*/ 2147483646 w 7908"/>
              <a:gd name="T21" fmla="*/ 1280025837 h 10000"/>
              <a:gd name="T22" fmla="*/ 2147483646 w 7908"/>
              <a:gd name="T23" fmla="*/ 689304438 h 10000"/>
              <a:gd name="T24" fmla="*/ 2147483646 w 7908"/>
              <a:gd name="T25" fmla="*/ 615366511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942415" y="3581400"/>
            <a:ext cx="6591985" cy="860400"/>
          </a:xfrm>
        </p:spPr>
        <p:txBody>
          <a:bodyPr/>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AE0D88F3-4B36-4547-AE17-BDDE5903E4AE}" type="datetimeFigureOut">
              <a:rPr lang="zh-CN" altLang="en-US"/>
              <a:pPr>
                <a:defRPr/>
              </a:pPr>
              <a:t>2019/2/27</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a:xfrm>
            <a:off x="511175" y="3244850"/>
            <a:ext cx="585788" cy="365125"/>
          </a:xfrm>
        </p:spPr>
        <p:txBody>
          <a:bodyPr/>
          <a:lstStyle>
            <a:lvl1pPr>
              <a:defRPr/>
            </a:lvl1pPr>
          </a:lstStyle>
          <a:p>
            <a:pPr>
              <a:defRPr/>
            </a:pPr>
            <a:fld id="{2024412B-1635-4E9A-98FE-DCE3E2CA2316}" type="slidenum">
              <a:rPr lang="zh-CN" altLang="en-US"/>
              <a:pPr>
                <a:defRPr/>
              </a:pPr>
              <a:t>‹#›</a:t>
            </a:fld>
            <a:endParaRPr lang="zh-CN" altLang="en-US"/>
          </a:p>
        </p:txBody>
      </p:sp>
    </p:spTree>
    <p:extLst>
      <p:ext uri="{BB962C8B-B14F-4D97-AF65-F5344CB8AC3E}">
        <p14:creationId xmlns:p14="http://schemas.microsoft.com/office/powerpoint/2010/main" val="2183063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Freeform 11"/>
          <p:cNvSpPr>
            <a:spLocks/>
          </p:cNvSpPr>
          <p:nvPr/>
        </p:nvSpPr>
        <p:spPr bwMode="auto">
          <a:xfrm flipV="1">
            <a:off x="0" y="711200"/>
            <a:ext cx="1358900" cy="508000"/>
          </a:xfrm>
          <a:custGeom>
            <a:avLst/>
            <a:gdLst>
              <a:gd name="T0" fmla="*/ 2147483646 w 7908"/>
              <a:gd name="T1" fmla="*/ 615366511 h 10000"/>
              <a:gd name="T2" fmla="*/ 2147483646 w 7908"/>
              <a:gd name="T3" fmla="*/ 24645112 h 10000"/>
              <a:gd name="T4" fmla="*/ 2147483646 w 7908"/>
              <a:gd name="T5" fmla="*/ 12322556 h 10000"/>
              <a:gd name="T6" fmla="*/ 2147483646 w 7908"/>
              <a:gd name="T7" fmla="*/ 0 h 10000"/>
              <a:gd name="T8" fmla="*/ 2147483646 w 7908"/>
              <a:gd name="T9" fmla="*/ 0 h 10000"/>
              <a:gd name="T10" fmla="*/ 0 w 7908"/>
              <a:gd name="T11" fmla="*/ 8129016 h 10000"/>
              <a:gd name="T12" fmla="*/ 0 w 7908"/>
              <a:gd name="T13" fmla="*/ 1310965120 h 10000"/>
              <a:gd name="T14" fmla="*/ 2147483646 w 7908"/>
              <a:gd name="T15" fmla="*/ 1304673540 h 10000"/>
              <a:gd name="T16" fmla="*/ 2147483646 w 7908"/>
              <a:gd name="T17" fmla="*/ 1304673540 h 10000"/>
              <a:gd name="T18" fmla="*/ 2147483646 w 7908"/>
              <a:gd name="T19" fmla="*/ 1292480016 h 10000"/>
              <a:gd name="T20" fmla="*/ 2147483646 w 7908"/>
              <a:gd name="T21" fmla="*/ 1280025837 h 10000"/>
              <a:gd name="T22" fmla="*/ 2147483646 w 7908"/>
              <a:gd name="T23" fmla="*/ 689304438 h 10000"/>
              <a:gd name="T24" fmla="*/ 2147483646 w 7908"/>
              <a:gd name="T25" fmla="*/ 615366511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Date Placeholder 4"/>
          <p:cNvSpPr>
            <a:spLocks noGrp="1"/>
          </p:cNvSpPr>
          <p:nvPr>
            <p:ph type="dt" sz="half" idx="10"/>
          </p:nvPr>
        </p:nvSpPr>
        <p:spPr/>
        <p:txBody>
          <a:bodyPr/>
          <a:lstStyle>
            <a:lvl1pPr>
              <a:defRPr/>
            </a:lvl1pPr>
          </a:lstStyle>
          <a:p>
            <a:pPr>
              <a:defRPr/>
            </a:pPr>
            <a:fld id="{7099982C-9C75-4745-B1D2-036C1F5949DA}" type="datetimeFigureOut">
              <a:rPr lang="zh-CN" altLang="en-US"/>
              <a:pPr>
                <a:defRPr/>
              </a:pPr>
              <a:t>2019/2/27</a:t>
            </a:fld>
            <a:endParaRPr lang="zh-CN" altLang="en-US"/>
          </a:p>
        </p:txBody>
      </p:sp>
      <p:sp>
        <p:nvSpPr>
          <p:cNvPr id="7" name="Footer Placeholder 5"/>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pPr>
              <a:defRPr/>
            </a:pPr>
            <a:fld id="{2026D9BC-7200-4700-8462-237AF2271734}" type="slidenum">
              <a:rPr lang="zh-CN" altLang="en-US"/>
              <a:pPr>
                <a:defRPr/>
              </a:pPr>
              <a:t>‹#›</a:t>
            </a:fld>
            <a:endParaRPr lang="zh-CN" altLang="en-US"/>
          </a:p>
        </p:txBody>
      </p:sp>
    </p:spTree>
    <p:extLst>
      <p:ext uri="{BB962C8B-B14F-4D97-AF65-F5344CB8AC3E}">
        <p14:creationId xmlns:p14="http://schemas.microsoft.com/office/powerpoint/2010/main" val="4046232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Freeform 11"/>
          <p:cNvSpPr>
            <a:spLocks/>
          </p:cNvSpPr>
          <p:nvPr/>
        </p:nvSpPr>
        <p:spPr bwMode="auto">
          <a:xfrm flipV="1">
            <a:off x="0" y="711200"/>
            <a:ext cx="1358900" cy="508000"/>
          </a:xfrm>
          <a:custGeom>
            <a:avLst/>
            <a:gdLst>
              <a:gd name="T0" fmla="*/ 2147483646 w 7908"/>
              <a:gd name="T1" fmla="*/ 615366511 h 10000"/>
              <a:gd name="T2" fmla="*/ 2147483646 w 7908"/>
              <a:gd name="T3" fmla="*/ 24645112 h 10000"/>
              <a:gd name="T4" fmla="*/ 2147483646 w 7908"/>
              <a:gd name="T5" fmla="*/ 12322556 h 10000"/>
              <a:gd name="T6" fmla="*/ 2147483646 w 7908"/>
              <a:gd name="T7" fmla="*/ 0 h 10000"/>
              <a:gd name="T8" fmla="*/ 2147483646 w 7908"/>
              <a:gd name="T9" fmla="*/ 0 h 10000"/>
              <a:gd name="T10" fmla="*/ 0 w 7908"/>
              <a:gd name="T11" fmla="*/ 8129016 h 10000"/>
              <a:gd name="T12" fmla="*/ 0 w 7908"/>
              <a:gd name="T13" fmla="*/ 1310965120 h 10000"/>
              <a:gd name="T14" fmla="*/ 2147483646 w 7908"/>
              <a:gd name="T15" fmla="*/ 1304673540 h 10000"/>
              <a:gd name="T16" fmla="*/ 2147483646 w 7908"/>
              <a:gd name="T17" fmla="*/ 1304673540 h 10000"/>
              <a:gd name="T18" fmla="*/ 2147483646 w 7908"/>
              <a:gd name="T19" fmla="*/ 1292480016 h 10000"/>
              <a:gd name="T20" fmla="*/ 2147483646 w 7908"/>
              <a:gd name="T21" fmla="*/ 1280025837 h 10000"/>
              <a:gd name="T22" fmla="*/ 2147483646 w 7908"/>
              <a:gd name="T23" fmla="*/ 689304438 h 10000"/>
              <a:gd name="T24" fmla="*/ 2147483646 w 7908"/>
              <a:gd name="T25" fmla="*/ 615366511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Date Placeholder 6"/>
          <p:cNvSpPr>
            <a:spLocks noGrp="1"/>
          </p:cNvSpPr>
          <p:nvPr>
            <p:ph type="dt" sz="half" idx="10"/>
          </p:nvPr>
        </p:nvSpPr>
        <p:spPr/>
        <p:txBody>
          <a:bodyPr/>
          <a:lstStyle>
            <a:lvl1pPr>
              <a:defRPr/>
            </a:lvl1pPr>
          </a:lstStyle>
          <a:p>
            <a:pPr>
              <a:defRPr/>
            </a:pPr>
            <a:fld id="{B63648D3-F589-4C06-8157-A8DA4FF3BA4B}" type="datetimeFigureOut">
              <a:rPr lang="zh-CN" altLang="en-US"/>
              <a:pPr>
                <a:defRPr/>
              </a:pPr>
              <a:t>2019/2/27</a:t>
            </a:fld>
            <a:endParaRPr lang="zh-CN" altLang="en-US"/>
          </a:p>
        </p:txBody>
      </p:sp>
      <p:sp>
        <p:nvSpPr>
          <p:cNvPr id="9" name="Footer Placeholder 7"/>
          <p:cNvSpPr>
            <a:spLocks noGrp="1"/>
          </p:cNvSpPr>
          <p:nvPr>
            <p:ph type="ftr" sz="quarter" idx="11"/>
          </p:nvPr>
        </p:nvSpPr>
        <p:spPr/>
        <p:txBody>
          <a:bodyPr/>
          <a:lstStyle>
            <a:lvl1pPr>
              <a:defRPr/>
            </a:lvl1pPr>
          </a:lstStyle>
          <a:p>
            <a:pPr>
              <a:defRPr/>
            </a:pPr>
            <a:endParaRPr lang="zh-CN" altLang="en-US"/>
          </a:p>
        </p:txBody>
      </p:sp>
      <p:sp>
        <p:nvSpPr>
          <p:cNvPr id="11" name="Slide Number Placeholder 5"/>
          <p:cNvSpPr>
            <a:spLocks noGrp="1"/>
          </p:cNvSpPr>
          <p:nvPr>
            <p:ph type="sldNum" sz="quarter" idx="12"/>
          </p:nvPr>
        </p:nvSpPr>
        <p:spPr/>
        <p:txBody>
          <a:bodyPr/>
          <a:lstStyle>
            <a:lvl1pPr>
              <a:defRPr/>
            </a:lvl1pPr>
          </a:lstStyle>
          <a:p>
            <a:pPr>
              <a:defRPr/>
            </a:pPr>
            <a:fld id="{71C80403-23C1-4E42-93CF-FAC352942E5E}" type="slidenum">
              <a:rPr lang="zh-CN" altLang="en-US"/>
              <a:pPr>
                <a:defRPr/>
              </a:pPr>
              <a:t>‹#›</a:t>
            </a:fld>
            <a:endParaRPr lang="zh-CN" altLang="en-US"/>
          </a:p>
        </p:txBody>
      </p:sp>
    </p:spTree>
    <p:extLst>
      <p:ext uri="{BB962C8B-B14F-4D97-AF65-F5344CB8AC3E}">
        <p14:creationId xmlns:p14="http://schemas.microsoft.com/office/powerpoint/2010/main" val="627251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Freeform 11"/>
          <p:cNvSpPr>
            <a:spLocks/>
          </p:cNvSpPr>
          <p:nvPr/>
        </p:nvSpPr>
        <p:spPr bwMode="auto">
          <a:xfrm flipV="1">
            <a:off x="0" y="711200"/>
            <a:ext cx="1358900" cy="508000"/>
          </a:xfrm>
          <a:custGeom>
            <a:avLst/>
            <a:gdLst>
              <a:gd name="T0" fmla="*/ 2147483646 w 7908"/>
              <a:gd name="T1" fmla="*/ 615366511 h 10000"/>
              <a:gd name="T2" fmla="*/ 2147483646 w 7908"/>
              <a:gd name="T3" fmla="*/ 24645112 h 10000"/>
              <a:gd name="T4" fmla="*/ 2147483646 w 7908"/>
              <a:gd name="T5" fmla="*/ 12322556 h 10000"/>
              <a:gd name="T6" fmla="*/ 2147483646 w 7908"/>
              <a:gd name="T7" fmla="*/ 0 h 10000"/>
              <a:gd name="T8" fmla="*/ 2147483646 w 7908"/>
              <a:gd name="T9" fmla="*/ 0 h 10000"/>
              <a:gd name="T10" fmla="*/ 0 w 7908"/>
              <a:gd name="T11" fmla="*/ 8129016 h 10000"/>
              <a:gd name="T12" fmla="*/ 0 w 7908"/>
              <a:gd name="T13" fmla="*/ 1310965120 h 10000"/>
              <a:gd name="T14" fmla="*/ 2147483646 w 7908"/>
              <a:gd name="T15" fmla="*/ 1304673540 h 10000"/>
              <a:gd name="T16" fmla="*/ 2147483646 w 7908"/>
              <a:gd name="T17" fmla="*/ 1304673540 h 10000"/>
              <a:gd name="T18" fmla="*/ 2147483646 w 7908"/>
              <a:gd name="T19" fmla="*/ 1292480016 h 10000"/>
              <a:gd name="T20" fmla="*/ 2147483646 w 7908"/>
              <a:gd name="T21" fmla="*/ 1280025837 h 10000"/>
              <a:gd name="T22" fmla="*/ 2147483646 w 7908"/>
              <a:gd name="T23" fmla="*/ 689304438 h 10000"/>
              <a:gd name="T24" fmla="*/ 2147483646 w 7908"/>
              <a:gd name="T25" fmla="*/ 615366511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a:xfrm>
            <a:off x="1945200" y="624110"/>
            <a:ext cx="6589200" cy="1280890"/>
          </a:xfrm>
        </p:spPr>
        <p:txBody>
          <a:bodyPr/>
          <a:lstStyle/>
          <a:p>
            <a:r>
              <a:rPr lang="zh-CN" altLang="en-US"/>
              <a:t>单击此处编辑母版标题样式</a:t>
            </a:r>
            <a:endParaRPr lang="en-US" dirty="0"/>
          </a:p>
        </p:txBody>
      </p:sp>
      <p:sp>
        <p:nvSpPr>
          <p:cNvPr id="4" name="Date Placeholder 2"/>
          <p:cNvSpPr>
            <a:spLocks noGrp="1"/>
          </p:cNvSpPr>
          <p:nvPr>
            <p:ph type="dt" sz="half" idx="10"/>
          </p:nvPr>
        </p:nvSpPr>
        <p:spPr/>
        <p:txBody>
          <a:bodyPr/>
          <a:lstStyle>
            <a:lvl1pPr>
              <a:defRPr/>
            </a:lvl1pPr>
          </a:lstStyle>
          <a:p>
            <a:pPr>
              <a:defRPr/>
            </a:pPr>
            <a:fld id="{FE1A0857-53C5-4D37-ABDE-B462940858B2}" type="datetimeFigureOut">
              <a:rPr lang="zh-CN" altLang="en-US"/>
              <a:pPr>
                <a:defRPr/>
              </a:pPr>
              <a:t>2019/2/27</a:t>
            </a:fld>
            <a:endParaRPr lang="zh-CN" altLang="en-US"/>
          </a:p>
        </p:txBody>
      </p:sp>
      <p:sp>
        <p:nvSpPr>
          <p:cNvPr id="5" name="Footer Placeholder 3"/>
          <p:cNvSpPr>
            <a:spLocks noGrp="1"/>
          </p:cNvSpPr>
          <p:nvPr>
            <p:ph type="ftr" sz="quarter" idx="11"/>
          </p:nvPr>
        </p:nvSpPr>
        <p:spPr/>
        <p:txBody>
          <a:bodyPr/>
          <a:lstStyle>
            <a:lvl1pPr>
              <a:defRPr/>
            </a:lvl1pPr>
          </a:lstStyle>
          <a:p>
            <a:pPr>
              <a:defRPr/>
            </a:pPr>
            <a:endParaRPr lang="zh-CN" altLang="en-US"/>
          </a:p>
        </p:txBody>
      </p:sp>
      <p:sp>
        <p:nvSpPr>
          <p:cNvPr id="6" name="Slide Number Placeholder 4"/>
          <p:cNvSpPr>
            <a:spLocks noGrp="1"/>
          </p:cNvSpPr>
          <p:nvPr>
            <p:ph type="sldNum" sz="quarter" idx="12"/>
          </p:nvPr>
        </p:nvSpPr>
        <p:spPr/>
        <p:txBody>
          <a:bodyPr/>
          <a:lstStyle>
            <a:lvl1pPr>
              <a:defRPr/>
            </a:lvl1pPr>
          </a:lstStyle>
          <a:p>
            <a:pPr>
              <a:defRPr/>
            </a:pPr>
            <a:fld id="{CD4F0D12-C068-4911-98E8-B4A1597DB2C2}" type="slidenum">
              <a:rPr lang="zh-CN" altLang="en-US"/>
              <a:pPr>
                <a:defRPr/>
              </a:pPr>
              <a:t>‹#›</a:t>
            </a:fld>
            <a:endParaRPr lang="zh-CN" altLang="en-US"/>
          </a:p>
        </p:txBody>
      </p:sp>
    </p:spTree>
    <p:extLst>
      <p:ext uri="{BB962C8B-B14F-4D97-AF65-F5344CB8AC3E}">
        <p14:creationId xmlns:p14="http://schemas.microsoft.com/office/powerpoint/2010/main" val="49356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Freeform 11"/>
          <p:cNvSpPr>
            <a:spLocks/>
          </p:cNvSpPr>
          <p:nvPr/>
        </p:nvSpPr>
        <p:spPr bwMode="auto">
          <a:xfrm flipV="1">
            <a:off x="0" y="711200"/>
            <a:ext cx="1358900" cy="508000"/>
          </a:xfrm>
          <a:custGeom>
            <a:avLst/>
            <a:gdLst>
              <a:gd name="T0" fmla="*/ 2147483646 w 7908"/>
              <a:gd name="T1" fmla="*/ 615366511 h 10000"/>
              <a:gd name="T2" fmla="*/ 2147483646 w 7908"/>
              <a:gd name="T3" fmla="*/ 24645112 h 10000"/>
              <a:gd name="T4" fmla="*/ 2147483646 w 7908"/>
              <a:gd name="T5" fmla="*/ 12322556 h 10000"/>
              <a:gd name="T6" fmla="*/ 2147483646 w 7908"/>
              <a:gd name="T7" fmla="*/ 0 h 10000"/>
              <a:gd name="T8" fmla="*/ 2147483646 w 7908"/>
              <a:gd name="T9" fmla="*/ 0 h 10000"/>
              <a:gd name="T10" fmla="*/ 0 w 7908"/>
              <a:gd name="T11" fmla="*/ 8129016 h 10000"/>
              <a:gd name="T12" fmla="*/ 0 w 7908"/>
              <a:gd name="T13" fmla="*/ 1310965120 h 10000"/>
              <a:gd name="T14" fmla="*/ 2147483646 w 7908"/>
              <a:gd name="T15" fmla="*/ 1304673540 h 10000"/>
              <a:gd name="T16" fmla="*/ 2147483646 w 7908"/>
              <a:gd name="T17" fmla="*/ 1304673540 h 10000"/>
              <a:gd name="T18" fmla="*/ 2147483646 w 7908"/>
              <a:gd name="T19" fmla="*/ 1292480016 h 10000"/>
              <a:gd name="T20" fmla="*/ 2147483646 w 7908"/>
              <a:gd name="T21" fmla="*/ 1280025837 h 10000"/>
              <a:gd name="T22" fmla="*/ 2147483646 w 7908"/>
              <a:gd name="T23" fmla="*/ 689304438 h 10000"/>
              <a:gd name="T24" fmla="*/ 2147483646 w 7908"/>
              <a:gd name="T25" fmla="*/ 615366511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 name="Date Placeholder 1"/>
          <p:cNvSpPr>
            <a:spLocks noGrp="1"/>
          </p:cNvSpPr>
          <p:nvPr>
            <p:ph type="dt" sz="half" idx="10"/>
          </p:nvPr>
        </p:nvSpPr>
        <p:spPr/>
        <p:txBody>
          <a:bodyPr/>
          <a:lstStyle>
            <a:lvl1pPr>
              <a:defRPr/>
            </a:lvl1pPr>
          </a:lstStyle>
          <a:p>
            <a:pPr>
              <a:defRPr/>
            </a:pPr>
            <a:fld id="{8AC0761E-3941-4302-90FC-620A6C6ECAD3}" type="datetimeFigureOut">
              <a:rPr lang="zh-CN" altLang="en-US"/>
              <a:pPr>
                <a:defRPr/>
              </a:pPr>
              <a:t>2019/2/27</a:t>
            </a:fld>
            <a:endParaRPr lang="zh-CN" altLang="en-US"/>
          </a:p>
        </p:txBody>
      </p:sp>
      <p:sp>
        <p:nvSpPr>
          <p:cNvPr id="4" name="Footer Placeholder 2"/>
          <p:cNvSpPr>
            <a:spLocks noGrp="1"/>
          </p:cNvSpPr>
          <p:nvPr>
            <p:ph type="ftr" sz="quarter" idx="11"/>
          </p:nvPr>
        </p:nvSpPr>
        <p:spPr/>
        <p:txBody>
          <a:bodyPr/>
          <a:lstStyle>
            <a:lvl1pPr>
              <a:defRPr/>
            </a:lvl1pPr>
          </a:lstStyle>
          <a:p>
            <a:pPr>
              <a:defRPr/>
            </a:pPr>
            <a:endParaRPr lang="zh-CN" altLang="en-US"/>
          </a:p>
        </p:txBody>
      </p:sp>
      <p:sp>
        <p:nvSpPr>
          <p:cNvPr id="5" name="Slide Number Placeholder 3"/>
          <p:cNvSpPr>
            <a:spLocks noGrp="1"/>
          </p:cNvSpPr>
          <p:nvPr>
            <p:ph type="sldNum" sz="quarter" idx="12"/>
          </p:nvPr>
        </p:nvSpPr>
        <p:spPr/>
        <p:txBody>
          <a:bodyPr/>
          <a:lstStyle>
            <a:lvl1pPr>
              <a:defRPr/>
            </a:lvl1pPr>
          </a:lstStyle>
          <a:p>
            <a:pPr>
              <a:defRPr/>
            </a:pPr>
            <a:fld id="{6EF68C29-1FAA-4E98-9A00-C547C84D21C2}" type="slidenum">
              <a:rPr lang="zh-CN" altLang="en-US"/>
              <a:pPr>
                <a:defRPr/>
              </a:pPr>
              <a:t>‹#›</a:t>
            </a:fld>
            <a:endParaRPr lang="zh-CN" altLang="en-US"/>
          </a:p>
        </p:txBody>
      </p:sp>
    </p:spTree>
    <p:extLst>
      <p:ext uri="{BB962C8B-B14F-4D97-AF65-F5344CB8AC3E}">
        <p14:creationId xmlns:p14="http://schemas.microsoft.com/office/powerpoint/2010/main" val="1191439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Freeform 11"/>
          <p:cNvSpPr>
            <a:spLocks/>
          </p:cNvSpPr>
          <p:nvPr/>
        </p:nvSpPr>
        <p:spPr bwMode="auto">
          <a:xfrm flipV="1">
            <a:off x="0" y="711200"/>
            <a:ext cx="1358900" cy="508000"/>
          </a:xfrm>
          <a:custGeom>
            <a:avLst/>
            <a:gdLst>
              <a:gd name="T0" fmla="*/ 2147483646 w 7908"/>
              <a:gd name="T1" fmla="*/ 615366511 h 10000"/>
              <a:gd name="T2" fmla="*/ 2147483646 w 7908"/>
              <a:gd name="T3" fmla="*/ 24645112 h 10000"/>
              <a:gd name="T4" fmla="*/ 2147483646 w 7908"/>
              <a:gd name="T5" fmla="*/ 12322556 h 10000"/>
              <a:gd name="T6" fmla="*/ 2147483646 w 7908"/>
              <a:gd name="T7" fmla="*/ 0 h 10000"/>
              <a:gd name="T8" fmla="*/ 2147483646 w 7908"/>
              <a:gd name="T9" fmla="*/ 0 h 10000"/>
              <a:gd name="T10" fmla="*/ 0 w 7908"/>
              <a:gd name="T11" fmla="*/ 8129016 h 10000"/>
              <a:gd name="T12" fmla="*/ 0 w 7908"/>
              <a:gd name="T13" fmla="*/ 1310965120 h 10000"/>
              <a:gd name="T14" fmla="*/ 2147483646 w 7908"/>
              <a:gd name="T15" fmla="*/ 1304673540 h 10000"/>
              <a:gd name="T16" fmla="*/ 2147483646 w 7908"/>
              <a:gd name="T17" fmla="*/ 1304673540 h 10000"/>
              <a:gd name="T18" fmla="*/ 2147483646 w 7908"/>
              <a:gd name="T19" fmla="*/ 1292480016 h 10000"/>
              <a:gd name="T20" fmla="*/ 2147483646 w 7908"/>
              <a:gd name="T21" fmla="*/ 1280025837 h 10000"/>
              <a:gd name="T22" fmla="*/ 2147483646 w 7908"/>
              <a:gd name="T23" fmla="*/ 689304438 h 10000"/>
              <a:gd name="T24" fmla="*/ 2147483646 w 7908"/>
              <a:gd name="T25" fmla="*/ 615366511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a:xfrm>
            <a:off x="1942415" y="446088"/>
            <a:ext cx="2629584"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Date Placeholder 4"/>
          <p:cNvSpPr>
            <a:spLocks noGrp="1"/>
          </p:cNvSpPr>
          <p:nvPr>
            <p:ph type="dt" sz="half" idx="10"/>
          </p:nvPr>
        </p:nvSpPr>
        <p:spPr/>
        <p:txBody>
          <a:bodyPr/>
          <a:lstStyle>
            <a:lvl1pPr>
              <a:defRPr/>
            </a:lvl1pPr>
          </a:lstStyle>
          <a:p>
            <a:pPr>
              <a:defRPr/>
            </a:pPr>
            <a:fld id="{BFFD2BB0-B0B3-49CE-B7D2-156596B7963A}" type="datetimeFigureOut">
              <a:rPr lang="zh-CN" altLang="en-US"/>
              <a:pPr>
                <a:defRPr/>
              </a:pPr>
              <a:t>2019/2/27</a:t>
            </a:fld>
            <a:endParaRPr lang="zh-CN" altLang="en-US"/>
          </a:p>
        </p:txBody>
      </p:sp>
      <p:sp>
        <p:nvSpPr>
          <p:cNvPr id="7" name="Footer Placeholder 5"/>
          <p:cNvSpPr>
            <a:spLocks noGrp="1"/>
          </p:cNvSpPr>
          <p:nvPr>
            <p:ph type="ftr" sz="quarter" idx="11"/>
          </p:nvPr>
        </p:nvSpPr>
        <p:spPr/>
        <p:txBody>
          <a:bodyPr/>
          <a:lstStyle>
            <a:lvl1pPr>
              <a:defRPr/>
            </a:lvl1pPr>
          </a:lstStyle>
          <a:p>
            <a:pPr>
              <a:defRPr/>
            </a:pPr>
            <a:endParaRPr lang="zh-CN" altLang="en-US"/>
          </a:p>
        </p:txBody>
      </p:sp>
      <p:sp>
        <p:nvSpPr>
          <p:cNvPr id="8" name="Slide Number Placeholder 6"/>
          <p:cNvSpPr>
            <a:spLocks noGrp="1"/>
          </p:cNvSpPr>
          <p:nvPr>
            <p:ph type="sldNum" sz="quarter" idx="12"/>
          </p:nvPr>
        </p:nvSpPr>
        <p:spPr/>
        <p:txBody>
          <a:bodyPr/>
          <a:lstStyle>
            <a:lvl1pPr>
              <a:defRPr/>
            </a:lvl1pPr>
          </a:lstStyle>
          <a:p>
            <a:pPr>
              <a:defRPr/>
            </a:pPr>
            <a:fld id="{50E026E0-4722-4EFF-AC68-B09DFF8BAB9C}" type="slidenum">
              <a:rPr lang="zh-CN" altLang="en-US"/>
              <a:pPr>
                <a:defRPr/>
              </a:pPr>
              <a:t>‹#›</a:t>
            </a:fld>
            <a:endParaRPr lang="zh-CN" altLang="en-US"/>
          </a:p>
        </p:txBody>
      </p:sp>
    </p:spTree>
    <p:extLst>
      <p:ext uri="{BB962C8B-B14F-4D97-AF65-F5344CB8AC3E}">
        <p14:creationId xmlns:p14="http://schemas.microsoft.com/office/powerpoint/2010/main" val="3425912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2147483646 w 7908"/>
              <a:gd name="T1" fmla="*/ 615366511 h 10000"/>
              <a:gd name="T2" fmla="*/ 2147483646 w 7908"/>
              <a:gd name="T3" fmla="*/ 24645112 h 10000"/>
              <a:gd name="T4" fmla="*/ 2147483646 w 7908"/>
              <a:gd name="T5" fmla="*/ 12322556 h 10000"/>
              <a:gd name="T6" fmla="*/ 2147483646 w 7908"/>
              <a:gd name="T7" fmla="*/ 0 h 10000"/>
              <a:gd name="T8" fmla="*/ 2147483646 w 7908"/>
              <a:gd name="T9" fmla="*/ 0 h 10000"/>
              <a:gd name="T10" fmla="*/ 0 w 7908"/>
              <a:gd name="T11" fmla="*/ 8129016 h 10000"/>
              <a:gd name="T12" fmla="*/ 0 w 7908"/>
              <a:gd name="T13" fmla="*/ 1310965120 h 10000"/>
              <a:gd name="T14" fmla="*/ 2147483646 w 7908"/>
              <a:gd name="T15" fmla="*/ 1304673540 h 10000"/>
              <a:gd name="T16" fmla="*/ 2147483646 w 7908"/>
              <a:gd name="T17" fmla="*/ 1304673540 h 10000"/>
              <a:gd name="T18" fmla="*/ 2147483646 w 7908"/>
              <a:gd name="T19" fmla="*/ 1292480016 h 10000"/>
              <a:gd name="T20" fmla="*/ 2147483646 w 7908"/>
              <a:gd name="T21" fmla="*/ 1280025837 h 10000"/>
              <a:gd name="T22" fmla="*/ 2147483646 w 7908"/>
              <a:gd name="T23" fmla="*/ 689304438 h 10000"/>
              <a:gd name="T24" fmla="*/ 2147483646 w 7908"/>
              <a:gd name="T25" fmla="*/ 615366511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942415" y="634965"/>
            <a:ext cx="6591985" cy="3854970"/>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Date Placeholder 4"/>
          <p:cNvSpPr>
            <a:spLocks noGrp="1"/>
          </p:cNvSpPr>
          <p:nvPr>
            <p:ph type="dt" sz="half" idx="10"/>
          </p:nvPr>
        </p:nvSpPr>
        <p:spPr/>
        <p:txBody>
          <a:bodyPr/>
          <a:lstStyle>
            <a:lvl1pPr>
              <a:defRPr/>
            </a:lvl1pPr>
          </a:lstStyle>
          <a:p>
            <a:pPr>
              <a:defRPr/>
            </a:pPr>
            <a:fld id="{61AE0A5B-3A41-44C8-9B53-437CC6680DBB}" type="datetimeFigureOut">
              <a:rPr lang="zh-CN" altLang="en-US"/>
              <a:pPr>
                <a:defRPr/>
              </a:pPr>
              <a:t>2019/2/27</a:t>
            </a:fld>
            <a:endParaRPr lang="zh-CN" altLang="en-US"/>
          </a:p>
        </p:txBody>
      </p:sp>
      <p:sp>
        <p:nvSpPr>
          <p:cNvPr id="7" name="Footer Placeholder 5"/>
          <p:cNvSpPr>
            <a:spLocks noGrp="1"/>
          </p:cNvSpPr>
          <p:nvPr>
            <p:ph type="ftr" sz="quarter" idx="11"/>
          </p:nvPr>
        </p:nvSpPr>
        <p:spPr/>
        <p:txBody>
          <a:bodyPr/>
          <a:lstStyle>
            <a:lvl1pPr>
              <a:defRPr/>
            </a:lvl1pPr>
          </a:lstStyle>
          <a:p>
            <a:pPr>
              <a:defRPr/>
            </a:pPr>
            <a:endParaRPr lang="zh-CN" altLang="en-US"/>
          </a:p>
        </p:txBody>
      </p:sp>
      <p:sp>
        <p:nvSpPr>
          <p:cNvPr id="8" name="Slide Number Placeholder 6"/>
          <p:cNvSpPr>
            <a:spLocks noGrp="1"/>
          </p:cNvSpPr>
          <p:nvPr>
            <p:ph type="sldNum" sz="quarter" idx="12"/>
          </p:nvPr>
        </p:nvSpPr>
        <p:spPr>
          <a:xfrm>
            <a:off x="511175" y="4983163"/>
            <a:ext cx="585788" cy="365125"/>
          </a:xfrm>
        </p:spPr>
        <p:txBody>
          <a:bodyPr/>
          <a:lstStyle>
            <a:lvl1pPr>
              <a:defRPr/>
            </a:lvl1pPr>
          </a:lstStyle>
          <a:p>
            <a:pPr>
              <a:defRPr/>
            </a:pPr>
            <a:fld id="{CE5320AB-164F-4FAB-A5C4-8B88FE80BCB1}" type="slidenum">
              <a:rPr lang="zh-CN" altLang="en-US"/>
              <a:pPr>
                <a:defRPr/>
              </a:pPr>
              <a:t>‹#›</a:t>
            </a:fld>
            <a:endParaRPr lang="zh-CN" altLang="en-US"/>
          </a:p>
        </p:txBody>
      </p:sp>
    </p:spTree>
    <p:extLst>
      <p:ext uri="{BB962C8B-B14F-4D97-AF65-F5344CB8AC3E}">
        <p14:creationId xmlns:p14="http://schemas.microsoft.com/office/powerpoint/2010/main" val="2078053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9"/>
          <a:srcRect/>
          <a:stretch>
            <a:fillRect/>
          </a:stretch>
        </a:blipFill>
        <a:effectLst/>
      </p:bgPr>
    </p:bg>
    <p:spTree>
      <p:nvGrpSpPr>
        <p:cNvPr id="1" name=""/>
        <p:cNvGrpSpPr/>
        <p:nvPr/>
      </p:nvGrpSpPr>
      <p:grpSpPr>
        <a:xfrm>
          <a:off x="0" y="0"/>
          <a:ext cx="0" cy="0"/>
          <a:chOff x="0" y="0"/>
          <a:chExt cx="0" cy="0"/>
        </a:xfrm>
      </p:grpSpPr>
      <p:grpSp>
        <p:nvGrpSpPr>
          <p:cNvPr id="1026" name="Group 35"/>
          <p:cNvGrpSpPr>
            <a:grpSpLocks/>
          </p:cNvGrpSpPr>
          <p:nvPr/>
        </p:nvGrpSpPr>
        <p:grpSpPr bwMode="auto">
          <a:xfrm>
            <a:off x="0" y="228600"/>
            <a:ext cx="1981200" cy="6638925"/>
            <a:chOff x="2487613" y="285750"/>
            <a:chExt cx="2428875" cy="5654676"/>
          </a:xfrm>
        </p:grpSpPr>
        <p:sp>
          <p:nvSpPr>
            <p:cNvPr id="1046" name="Freeform 11"/>
            <p:cNvSpPr>
              <a:spLocks/>
            </p:cNvSpPr>
            <p:nvPr/>
          </p:nvSpPr>
          <p:spPr bwMode="auto">
            <a:xfrm>
              <a:off x="2487613" y="2284413"/>
              <a:ext cx="85725" cy="533400"/>
            </a:xfrm>
            <a:custGeom>
              <a:avLst/>
              <a:gdLst>
                <a:gd name="T0" fmla="*/ 2147483646 w 22"/>
                <a:gd name="T1" fmla="*/ 2147483646 h 136"/>
                <a:gd name="T2" fmla="*/ 2147483646 w 22"/>
                <a:gd name="T3" fmla="*/ 2147483646 h 136"/>
                <a:gd name="T4" fmla="*/ 0 w 22"/>
                <a:gd name="T5" fmla="*/ 0 h 136"/>
                <a:gd name="T6" fmla="*/ 0 w 22"/>
                <a:gd name="T7" fmla="*/ 2147483646 h 136"/>
                <a:gd name="T8" fmla="*/ 2147483646 w 22"/>
                <a:gd name="T9" fmla="*/ 2147483646 h 136"/>
                <a:gd name="T10" fmla="*/ 2147483646 w 22"/>
                <a:gd name="T11" fmla="*/ 2147483646 h 1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7" name="Freeform 12"/>
            <p:cNvSpPr>
              <a:spLocks/>
            </p:cNvSpPr>
            <p:nvPr/>
          </p:nvSpPr>
          <p:spPr bwMode="auto">
            <a:xfrm>
              <a:off x="2597151" y="2779713"/>
              <a:ext cx="550863" cy="1978025"/>
            </a:xfrm>
            <a:custGeom>
              <a:avLst/>
              <a:gdLst>
                <a:gd name="T0" fmla="*/ 2147483646 w 140"/>
                <a:gd name="T1" fmla="*/ 2147483646 h 504"/>
                <a:gd name="T2" fmla="*/ 2147483646 w 140"/>
                <a:gd name="T3" fmla="*/ 2147483646 h 504"/>
                <a:gd name="T4" fmla="*/ 2147483646 w 140"/>
                <a:gd name="T5" fmla="*/ 2147483646 h 504"/>
                <a:gd name="T6" fmla="*/ 2147483646 w 140"/>
                <a:gd name="T7" fmla="*/ 2147483646 h 504"/>
                <a:gd name="T8" fmla="*/ 0 w 140"/>
                <a:gd name="T9" fmla="*/ 0 h 504"/>
                <a:gd name="T10" fmla="*/ 2147483646 w 140"/>
                <a:gd name="T11" fmla="*/ 2147483646 h 504"/>
                <a:gd name="T12" fmla="*/ 2147483646 w 140"/>
                <a:gd name="T13" fmla="*/ 2147483646 h 50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8" name="Freeform 13"/>
            <p:cNvSpPr>
              <a:spLocks/>
            </p:cNvSpPr>
            <p:nvPr/>
          </p:nvSpPr>
          <p:spPr bwMode="auto">
            <a:xfrm>
              <a:off x="3175001" y="4730750"/>
              <a:ext cx="519113" cy="1209675"/>
            </a:xfrm>
            <a:custGeom>
              <a:avLst/>
              <a:gdLst>
                <a:gd name="T0" fmla="*/ 2147483646 w 132"/>
                <a:gd name="T1" fmla="*/ 2147483646 h 308"/>
                <a:gd name="T2" fmla="*/ 0 w 132"/>
                <a:gd name="T3" fmla="*/ 0 h 308"/>
                <a:gd name="T4" fmla="*/ 0 w 132"/>
                <a:gd name="T5" fmla="*/ 2147483646 h 308"/>
                <a:gd name="T6" fmla="*/ 2147483646 w 132"/>
                <a:gd name="T7" fmla="*/ 2147483646 h 308"/>
                <a:gd name="T8" fmla="*/ 2147483646 w 132"/>
                <a:gd name="T9" fmla="*/ 2147483646 h 308"/>
                <a:gd name="T10" fmla="*/ 2147483646 w 132"/>
                <a:gd name="T11" fmla="*/ 2147483646 h 308"/>
                <a:gd name="T12" fmla="*/ 2147483646 w 132"/>
                <a:gd name="T13" fmla="*/ 2147483646 h 308"/>
                <a:gd name="T14" fmla="*/ 2147483646 w 132"/>
                <a:gd name="T15" fmla="*/ 2147483646 h 3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9" name="Freeform 14"/>
            <p:cNvSpPr>
              <a:spLocks/>
            </p:cNvSpPr>
            <p:nvPr/>
          </p:nvSpPr>
          <p:spPr bwMode="auto">
            <a:xfrm>
              <a:off x="3305176" y="5630863"/>
              <a:ext cx="146050" cy="309563"/>
            </a:xfrm>
            <a:custGeom>
              <a:avLst/>
              <a:gdLst>
                <a:gd name="T0" fmla="*/ 2147483646 w 37"/>
                <a:gd name="T1" fmla="*/ 2147483646 h 79"/>
                <a:gd name="T2" fmla="*/ 2147483646 w 37"/>
                <a:gd name="T3" fmla="*/ 2147483646 h 79"/>
                <a:gd name="T4" fmla="*/ 0 w 37"/>
                <a:gd name="T5" fmla="*/ 0 h 79"/>
                <a:gd name="T6" fmla="*/ 2147483646 w 37"/>
                <a:gd name="T7" fmla="*/ 2147483646 h 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0" name="Freeform 15"/>
            <p:cNvSpPr>
              <a:spLocks/>
            </p:cNvSpPr>
            <p:nvPr/>
          </p:nvSpPr>
          <p:spPr bwMode="auto">
            <a:xfrm>
              <a:off x="2573338" y="2817813"/>
              <a:ext cx="700088" cy="2835275"/>
            </a:xfrm>
            <a:custGeom>
              <a:avLst/>
              <a:gdLst>
                <a:gd name="T0" fmla="*/ 2147483646 w 178"/>
                <a:gd name="T1" fmla="*/ 2147483646 h 722"/>
                <a:gd name="T2" fmla="*/ 2147483646 w 178"/>
                <a:gd name="T3" fmla="*/ 2147483646 h 722"/>
                <a:gd name="T4" fmla="*/ 2147483646 w 178"/>
                <a:gd name="T5" fmla="*/ 2147483646 h 722"/>
                <a:gd name="T6" fmla="*/ 2147483646 w 178"/>
                <a:gd name="T7" fmla="*/ 2147483646 h 722"/>
                <a:gd name="T8" fmla="*/ 0 w 178"/>
                <a:gd name="T9" fmla="*/ 0 h 722"/>
                <a:gd name="T10" fmla="*/ 2147483646 w 178"/>
                <a:gd name="T11" fmla="*/ 2147483646 h 722"/>
                <a:gd name="T12" fmla="*/ 2147483646 w 178"/>
                <a:gd name="T13" fmla="*/ 2147483646 h 722"/>
                <a:gd name="T14" fmla="*/ 2147483646 w 178"/>
                <a:gd name="T15" fmla="*/ 2147483646 h 722"/>
                <a:gd name="T16" fmla="*/ 2147483646 w 178"/>
                <a:gd name="T17" fmla="*/ 2147483646 h 722"/>
                <a:gd name="T18" fmla="*/ 2147483646 w 178"/>
                <a:gd name="T19" fmla="*/ 2147483646 h 722"/>
                <a:gd name="T20" fmla="*/ 2147483646 w 178"/>
                <a:gd name="T21" fmla="*/ 2147483646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1" name="Freeform 16"/>
            <p:cNvSpPr>
              <a:spLocks/>
            </p:cNvSpPr>
            <p:nvPr/>
          </p:nvSpPr>
          <p:spPr bwMode="auto">
            <a:xfrm>
              <a:off x="2506663" y="285750"/>
              <a:ext cx="90488" cy="2493963"/>
            </a:xfrm>
            <a:custGeom>
              <a:avLst/>
              <a:gdLst>
                <a:gd name="T0" fmla="*/ 2147483646 w 23"/>
                <a:gd name="T1" fmla="*/ 2147483646 h 635"/>
                <a:gd name="T2" fmla="*/ 2147483646 w 23"/>
                <a:gd name="T3" fmla="*/ 2147483646 h 635"/>
                <a:gd name="T4" fmla="*/ 2147483646 w 23"/>
                <a:gd name="T5" fmla="*/ 2147483646 h 635"/>
                <a:gd name="T6" fmla="*/ 2147483646 w 23"/>
                <a:gd name="T7" fmla="*/ 2147483646 h 635"/>
                <a:gd name="T8" fmla="*/ 2147483646 w 23"/>
                <a:gd name="T9" fmla="*/ 2147483646 h 635"/>
                <a:gd name="T10" fmla="*/ 2147483646 w 23"/>
                <a:gd name="T11" fmla="*/ 2147483646 h 635"/>
                <a:gd name="T12" fmla="*/ 2147483646 w 23"/>
                <a:gd name="T13" fmla="*/ 0 h 635"/>
                <a:gd name="T14" fmla="*/ 2147483646 w 23"/>
                <a:gd name="T15" fmla="*/ 0 h 635"/>
                <a:gd name="T16" fmla="*/ 2147483646 w 23"/>
                <a:gd name="T17" fmla="*/ 2147483646 h 635"/>
                <a:gd name="T18" fmla="*/ 2147483646 w 23"/>
                <a:gd name="T19" fmla="*/ 2147483646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2" name="Freeform 17"/>
            <p:cNvSpPr>
              <a:spLocks/>
            </p:cNvSpPr>
            <p:nvPr/>
          </p:nvSpPr>
          <p:spPr bwMode="auto">
            <a:xfrm>
              <a:off x="2554288" y="2598738"/>
              <a:ext cx="66675" cy="420688"/>
            </a:xfrm>
            <a:custGeom>
              <a:avLst/>
              <a:gdLst>
                <a:gd name="T0" fmla="*/ 0 w 17"/>
                <a:gd name="T1" fmla="*/ 0 h 107"/>
                <a:gd name="T2" fmla="*/ 2147483646 w 17"/>
                <a:gd name="T3" fmla="*/ 2147483646 h 107"/>
                <a:gd name="T4" fmla="*/ 2147483646 w 17"/>
                <a:gd name="T5" fmla="*/ 2147483646 h 107"/>
                <a:gd name="T6" fmla="*/ 2147483646 w 17"/>
                <a:gd name="T7" fmla="*/ 2147483646 h 107"/>
                <a:gd name="T8" fmla="*/ 2147483646 w 17"/>
                <a:gd name="T9" fmla="*/ 2147483646 h 107"/>
                <a:gd name="T10" fmla="*/ 0 w 17"/>
                <a:gd name="T11" fmla="*/ 0 h 1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3" name="Freeform 18"/>
            <p:cNvSpPr>
              <a:spLocks/>
            </p:cNvSpPr>
            <p:nvPr/>
          </p:nvSpPr>
          <p:spPr bwMode="auto">
            <a:xfrm>
              <a:off x="3143251" y="4757738"/>
              <a:ext cx="161925" cy="873125"/>
            </a:xfrm>
            <a:custGeom>
              <a:avLst/>
              <a:gdLst>
                <a:gd name="T0" fmla="*/ 0 w 41"/>
                <a:gd name="T1" fmla="*/ 0 h 222"/>
                <a:gd name="T2" fmla="*/ 2147483646 w 41"/>
                <a:gd name="T3" fmla="*/ 2147483646 h 222"/>
                <a:gd name="T4" fmla="*/ 2147483646 w 41"/>
                <a:gd name="T5" fmla="*/ 2147483646 h 222"/>
                <a:gd name="T6" fmla="*/ 2147483646 w 41"/>
                <a:gd name="T7" fmla="*/ 2147483646 h 222"/>
                <a:gd name="T8" fmla="*/ 2147483646 w 41"/>
                <a:gd name="T9" fmla="*/ 2147483646 h 222"/>
                <a:gd name="T10" fmla="*/ 2147483646 w 41"/>
                <a:gd name="T11" fmla="*/ 2147483646 h 222"/>
                <a:gd name="T12" fmla="*/ 2147483646 w 41"/>
                <a:gd name="T13" fmla="*/ 2147483646 h 222"/>
                <a:gd name="T14" fmla="*/ 2147483646 w 41"/>
                <a:gd name="T15" fmla="*/ 2147483646 h 222"/>
                <a:gd name="T16" fmla="*/ 2147483646 w 41"/>
                <a:gd name="T17" fmla="*/ 2147483646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4" name="Freeform 19"/>
            <p:cNvSpPr>
              <a:spLocks/>
            </p:cNvSpPr>
            <p:nvPr/>
          </p:nvSpPr>
          <p:spPr bwMode="auto">
            <a:xfrm>
              <a:off x="3148013" y="1282700"/>
              <a:ext cx="1768475" cy="3448050"/>
            </a:xfrm>
            <a:custGeom>
              <a:avLst/>
              <a:gdLst>
                <a:gd name="T0" fmla="*/ 2147483646 w 450"/>
                <a:gd name="T1" fmla="*/ 2147483646 h 878"/>
                <a:gd name="T2" fmla="*/ 2147483646 w 450"/>
                <a:gd name="T3" fmla="*/ 2147483646 h 878"/>
                <a:gd name="T4" fmla="*/ 2147483646 w 450"/>
                <a:gd name="T5" fmla="*/ 2147483646 h 878"/>
                <a:gd name="T6" fmla="*/ 2147483646 w 450"/>
                <a:gd name="T7" fmla="*/ 2147483646 h 878"/>
                <a:gd name="T8" fmla="*/ 2147483646 w 450"/>
                <a:gd name="T9" fmla="*/ 2147483646 h 878"/>
                <a:gd name="T10" fmla="*/ 2147483646 w 450"/>
                <a:gd name="T11" fmla="*/ 2147483646 h 878"/>
                <a:gd name="T12" fmla="*/ 2147483646 w 450"/>
                <a:gd name="T13" fmla="*/ 2147483646 h 878"/>
                <a:gd name="T14" fmla="*/ 2147483646 w 450"/>
                <a:gd name="T15" fmla="*/ 0 h 878"/>
                <a:gd name="T16" fmla="*/ 2147483646 w 450"/>
                <a:gd name="T17" fmla="*/ 2147483646 h 878"/>
                <a:gd name="T18" fmla="*/ 2147483646 w 450"/>
                <a:gd name="T19" fmla="*/ 2147483646 h 878"/>
                <a:gd name="T20" fmla="*/ 2147483646 w 450"/>
                <a:gd name="T21" fmla="*/ 2147483646 h 878"/>
                <a:gd name="T22" fmla="*/ 2147483646 w 450"/>
                <a:gd name="T23" fmla="*/ 2147483646 h 878"/>
                <a:gd name="T24" fmla="*/ 2147483646 w 450"/>
                <a:gd name="T25" fmla="*/ 2147483646 h 878"/>
                <a:gd name="T26" fmla="*/ 0 w 450"/>
                <a:gd name="T27" fmla="*/ 2147483646 h 878"/>
                <a:gd name="T28" fmla="*/ 0 w 450"/>
                <a:gd name="T29" fmla="*/ 2147483646 h 878"/>
                <a:gd name="T30" fmla="*/ 2147483646 w 450"/>
                <a:gd name="T31" fmla="*/ 2147483646 h 878"/>
                <a:gd name="T32" fmla="*/ 2147483646 w 450"/>
                <a:gd name="T33" fmla="*/ 2147483646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5" name="Freeform 20"/>
            <p:cNvSpPr>
              <a:spLocks/>
            </p:cNvSpPr>
            <p:nvPr/>
          </p:nvSpPr>
          <p:spPr bwMode="auto">
            <a:xfrm>
              <a:off x="3273426" y="5653088"/>
              <a:ext cx="138113" cy="287338"/>
            </a:xfrm>
            <a:custGeom>
              <a:avLst/>
              <a:gdLst>
                <a:gd name="T0" fmla="*/ 0 w 35"/>
                <a:gd name="T1" fmla="*/ 0 h 73"/>
                <a:gd name="T2" fmla="*/ 2147483646 w 35"/>
                <a:gd name="T3" fmla="*/ 2147483646 h 73"/>
                <a:gd name="T4" fmla="*/ 2147483646 w 35"/>
                <a:gd name="T5" fmla="*/ 2147483646 h 73"/>
                <a:gd name="T6" fmla="*/ 0 w 35"/>
                <a:gd name="T7" fmla="*/ 0 h 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6" name="Freeform 21"/>
            <p:cNvSpPr>
              <a:spLocks/>
            </p:cNvSpPr>
            <p:nvPr/>
          </p:nvSpPr>
          <p:spPr bwMode="auto">
            <a:xfrm>
              <a:off x="3143251" y="4656138"/>
              <a:ext cx="31750" cy="188913"/>
            </a:xfrm>
            <a:custGeom>
              <a:avLst/>
              <a:gdLst>
                <a:gd name="T0" fmla="*/ 2147483646 w 8"/>
                <a:gd name="T1" fmla="*/ 2147483646 h 48"/>
                <a:gd name="T2" fmla="*/ 2147483646 w 8"/>
                <a:gd name="T3" fmla="*/ 2147483646 h 48"/>
                <a:gd name="T4" fmla="*/ 2147483646 w 8"/>
                <a:gd name="T5" fmla="*/ 2147483646 h 48"/>
                <a:gd name="T6" fmla="*/ 2147483646 w 8"/>
                <a:gd name="T7" fmla="*/ 0 h 48"/>
                <a:gd name="T8" fmla="*/ 0 w 8"/>
                <a:gd name="T9" fmla="*/ 2147483646 h 48"/>
                <a:gd name="T10" fmla="*/ 2147483646 w 8"/>
                <a:gd name="T11" fmla="*/ 2147483646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7" name="Freeform 22"/>
            <p:cNvSpPr>
              <a:spLocks/>
            </p:cNvSpPr>
            <p:nvPr/>
          </p:nvSpPr>
          <p:spPr bwMode="auto">
            <a:xfrm>
              <a:off x="3211513" y="5410200"/>
              <a:ext cx="203200" cy="530225"/>
            </a:xfrm>
            <a:custGeom>
              <a:avLst/>
              <a:gdLst>
                <a:gd name="T0" fmla="*/ 2147483646 w 52"/>
                <a:gd name="T1" fmla="*/ 2147483646 h 135"/>
                <a:gd name="T2" fmla="*/ 0 w 52"/>
                <a:gd name="T3" fmla="*/ 0 h 135"/>
                <a:gd name="T4" fmla="*/ 2147483646 w 52"/>
                <a:gd name="T5" fmla="*/ 2147483646 h 135"/>
                <a:gd name="T6" fmla="*/ 2147483646 w 52"/>
                <a:gd name="T7" fmla="*/ 2147483646 h 135"/>
                <a:gd name="T8" fmla="*/ 2147483646 w 52"/>
                <a:gd name="T9" fmla="*/ 2147483646 h 135"/>
                <a:gd name="T10" fmla="*/ 2147483646 w 52"/>
                <a:gd name="T11" fmla="*/ 2147483646 h 135"/>
                <a:gd name="T12" fmla="*/ 2147483646 w 52"/>
                <a:gd name="T13" fmla="*/ 2147483646 h 135"/>
                <a:gd name="T14" fmla="*/ 2147483646 w 52"/>
                <a:gd name="T15" fmla="*/ 2147483646 h 1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27" name="Group 48"/>
          <p:cNvGrpSpPr>
            <a:grpSpLocks/>
          </p:cNvGrpSpPr>
          <p:nvPr/>
        </p:nvGrpSpPr>
        <p:grpSpPr bwMode="auto">
          <a:xfrm>
            <a:off x="20638" y="0"/>
            <a:ext cx="1952625" cy="6853238"/>
            <a:chOff x="6627813" y="195717"/>
            <a:chExt cx="1952625" cy="5678034"/>
          </a:xfrm>
        </p:grpSpPr>
        <p:sp>
          <p:nvSpPr>
            <p:cNvPr id="1034" name="Freeform 27"/>
            <p:cNvSpPr>
              <a:spLocks/>
            </p:cNvSpPr>
            <p:nvPr/>
          </p:nvSpPr>
          <p:spPr bwMode="auto">
            <a:xfrm>
              <a:off x="6627813" y="195717"/>
              <a:ext cx="409575" cy="3646488"/>
            </a:xfrm>
            <a:custGeom>
              <a:avLst/>
              <a:gdLst>
                <a:gd name="T0" fmla="*/ 2147483646 w 103"/>
                <a:gd name="T1" fmla="*/ 2147483646 h 920"/>
                <a:gd name="T2" fmla="*/ 2147483646 w 103"/>
                <a:gd name="T3" fmla="*/ 2147483646 h 920"/>
                <a:gd name="T4" fmla="*/ 2147483646 w 103"/>
                <a:gd name="T5" fmla="*/ 2147483646 h 920"/>
                <a:gd name="T6" fmla="*/ 2147483646 w 103"/>
                <a:gd name="T7" fmla="*/ 2147483646 h 920"/>
                <a:gd name="T8" fmla="*/ 2147483646 w 103"/>
                <a:gd name="T9" fmla="*/ 2147483646 h 920"/>
                <a:gd name="T10" fmla="*/ 2147483646 w 103"/>
                <a:gd name="T11" fmla="*/ 2147483646 h 920"/>
                <a:gd name="T12" fmla="*/ 2147483646 w 103"/>
                <a:gd name="T13" fmla="*/ 2147483646 h 920"/>
                <a:gd name="T14" fmla="*/ 2147483646 w 103"/>
                <a:gd name="T15" fmla="*/ 2147483646 h 920"/>
                <a:gd name="T16" fmla="*/ 2147483646 w 103"/>
                <a:gd name="T17" fmla="*/ 2147483646 h 920"/>
                <a:gd name="T18" fmla="*/ 2147483646 w 103"/>
                <a:gd name="T19" fmla="*/ 2147483646 h 920"/>
                <a:gd name="T20" fmla="*/ 2147483646 w 103"/>
                <a:gd name="T21" fmla="*/ 2147483646 h 920"/>
                <a:gd name="T22" fmla="*/ 2147483646 w 103"/>
                <a:gd name="T23" fmla="*/ 0 h 920"/>
                <a:gd name="T24" fmla="*/ 0 w 103"/>
                <a:gd name="T25" fmla="*/ 0 h 920"/>
                <a:gd name="T26" fmla="*/ 2147483646 w 103"/>
                <a:gd name="T27" fmla="*/ 2147483646 h 920"/>
                <a:gd name="T28" fmla="*/ 2147483646 w 103"/>
                <a:gd name="T29" fmla="*/ 2147483646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 name="Freeform 28"/>
            <p:cNvSpPr>
              <a:spLocks/>
            </p:cNvSpPr>
            <p:nvPr/>
          </p:nvSpPr>
          <p:spPr bwMode="auto">
            <a:xfrm>
              <a:off x="7061201" y="3771900"/>
              <a:ext cx="350838" cy="1309688"/>
            </a:xfrm>
            <a:custGeom>
              <a:avLst/>
              <a:gdLst>
                <a:gd name="T0" fmla="*/ 2147483646 w 88"/>
                <a:gd name="T1" fmla="*/ 2147483646 h 330"/>
                <a:gd name="T2" fmla="*/ 2147483646 w 88"/>
                <a:gd name="T3" fmla="*/ 2147483646 h 330"/>
                <a:gd name="T4" fmla="*/ 2147483646 w 88"/>
                <a:gd name="T5" fmla="*/ 2147483646 h 330"/>
                <a:gd name="T6" fmla="*/ 2147483646 w 88"/>
                <a:gd name="T7" fmla="*/ 2147483646 h 330"/>
                <a:gd name="T8" fmla="*/ 2147483646 w 88"/>
                <a:gd name="T9" fmla="*/ 2147483646 h 330"/>
                <a:gd name="T10" fmla="*/ 0 w 88"/>
                <a:gd name="T11" fmla="*/ 0 h 330"/>
                <a:gd name="T12" fmla="*/ 2147483646 w 88"/>
                <a:gd name="T13" fmla="*/ 2147483646 h 330"/>
                <a:gd name="T14" fmla="*/ 2147483646 w 88"/>
                <a:gd name="T15" fmla="*/ 2147483646 h 3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 name="Freeform 29"/>
            <p:cNvSpPr>
              <a:spLocks/>
            </p:cNvSpPr>
            <p:nvPr/>
          </p:nvSpPr>
          <p:spPr bwMode="auto">
            <a:xfrm>
              <a:off x="7439026" y="5053013"/>
              <a:ext cx="357188" cy="820738"/>
            </a:xfrm>
            <a:custGeom>
              <a:avLst/>
              <a:gdLst>
                <a:gd name="T0" fmla="*/ 2147483646 w 90"/>
                <a:gd name="T1" fmla="*/ 2147483646 h 207"/>
                <a:gd name="T2" fmla="*/ 0 w 90"/>
                <a:gd name="T3" fmla="*/ 0 h 207"/>
                <a:gd name="T4" fmla="*/ 2147483646 w 90"/>
                <a:gd name="T5" fmla="*/ 2147483646 h 207"/>
                <a:gd name="T6" fmla="*/ 2147483646 w 90"/>
                <a:gd name="T7" fmla="*/ 2147483646 h 207"/>
                <a:gd name="T8" fmla="*/ 2147483646 w 90"/>
                <a:gd name="T9" fmla="*/ 2147483646 h 207"/>
                <a:gd name="T10" fmla="*/ 2147483646 w 90"/>
                <a:gd name="T11" fmla="*/ 2147483646 h 207"/>
                <a:gd name="T12" fmla="*/ 2147483646 w 90"/>
                <a:gd name="T13" fmla="*/ 2147483646 h 207"/>
                <a:gd name="T14" fmla="*/ 2147483646 w 90"/>
                <a:gd name="T15" fmla="*/ 2147483646 h 20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7" name="Freeform 30"/>
            <p:cNvSpPr>
              <a:spLocks/>
            </p:cNvSpPr>
            <p:nvPr/>
          </p:nvSpPr>
          <p:spPr bwMode="auto">
            <a:xfrm>
              <a:off x="7037388" y="3811588"/>
              <a:ext cx="457200" cy="1852613"/>
            </a:xfrm>
            <a:custGeom>
              <a:avLst/>
              <a:gdLst>
                <a:gd name="T0" fmla="*/ 2147483646 w 115"/>
                <a:gd name="T1" fmla="*/ 2147483646 h 467"/>
                <a:gd name="T2" fmla="*/ 2147483646 w 115"/>
                <a:gd name="T3" fmla="*/ 2147483646 h 467"/>
                <a:gd name="T4" fmla="*/ 2147483646 w 115"/>
                <a:gd name="T5" fmla="*/ 2147483646 h 467"/>
                <a:gd name="T6" fmla="*/ 2147483646 w 115"/>
                <a:gd name="T7" fmla="*/ 2147483646 h 467"/>
                <a:gd name="T8" fmla="*/ 0 w 115"/>
                <a:gd name="T9" fmla="*/ 0 h 467"/>
                <a:gd name="T10" fmla="*/ 2147483646 w 115"/>
                <a:gd name="T11" fmla="*/ 2147483646 h 467"/>
                <a:gd name="T12" fmla="*/ 2147483646 w 115"/>
                <a:gd name="T13" fmla="*/ 2147483646 h 467"/>
                <a:gd name="T14" fmla="*/ 2147483646 w 115"/>
                <a:gd name="T15" fmla="*/ 2147483646 h 467"/>
                <a:gd name="T16" fmla="*/ 2147483646 w 115"/>
                <a:gd name="T17" fmla="*/ 2147483646 h 467"/>
                <a:gd name="T18" fmla="*/ 2147483646 w 115"/>
                <a:gd name="T19" fmla="*/ 2147483646 h 467"/>
                <a:gd name="T20" fmla="*/ 2147483646 w 115"/>
                <a:gd name="T21" fmla="*/ 2147483646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 name="Freeform 31"/>
            <p:cNvSpPr>
              <a:spLocks/>
            </p:cNvSpPr>
            <p:nvPr/>
          </p:nvSpPr>
          <p:spPr bwMode="auto">
            <a:xfrm>
              <a:off x="6992938" y="1263650"/>
              <a:ext cx="144463" cy="2508250"/>
            </a:xfrm>
            <a:custGeom>
              <a:avLst/>
              <a:gdLst>
                <a:gd name="T0" fmla="*/ 2147483646 w 36"/>
                <a:gd name="T1" fmla="*/ 2147483646 h 633"/>
                <a:gd name="T2" fmla="*/ 2147483646 w 36"/>
                <a:gd name="T3" fmla="*/ 2147483646 h 633"/>
                <a:gd name="T4" fmla="*/ 2147483646 w 36"/>
                <a:gd name="T5" fmla="*/ 2147483646 h 633"/>
                <a:gd name="T6" fmla="*/ 2147483646 w 36"/>
                <a:gd name="T7" fmla="*/ 2147483646 h 633"/>
                <a:gd name="T8" fmla="*/ 2147483646 w 36"/>
                <a:gd name="T9" fmla="*/ 2147483646 h 633"/>
                <a:gd name="T10" fmla="*/ 2147483646 w 36"/>
                <a:gd name="T11" fmla="*/ 0 h 633"/>
                <a:gd name="T12" fmla="*/ 2147483646 w 36"/>
                <a:gd name="T13" fmla="*/ 0 h 633"/>
                <a:gd name="T14" fmla="*/ 2147483646 w 36"/>
                <a:gd name="T15" fmla="*/ 2147483646 h 633"/>
                <a:gd name="T16" fmla="*/ 2147483646 w 36"/>
                <a:gd name="T17" fmla="*/ 2147483646 h 633"/>
                <a:gd name="T18" fmla="*/ 2147483646 w 36"/>
                <a:gd name="T19" fmla="*/ 2147483646 h 633"/>
                <a:gd name="T20" fmla="*/ 2147483646 w 36"/>
                <a:gd name="T21" fmla="*/ 2147483646 h 633"/>
                <a:gd name="T22" fmla="*/ 2147483646 w 36"/>
                <a:gd name="T23" fmla="*/ 2147483646 h 633"/>
                <a:gd name="T24" fmla="*/ 2147483646 w 36"/>
                <a:gd name="T25" fmla="*/ 2147483646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 name="Freeform 32"/>
            <p:cNvSpPr>
              <a:spLocks/>
            </p:cNvSpPr>
            <p:nvPr/>
          </p:nvSpPr>
          <p:spPr bwMode="auto">
            <a:xfrm>
              <a:off x="7526338" y="5640388"/>
              <a:ext cx="111125" cy="233363"/>
            </a:xfrm>
            <a:custGeom>
              <a:avLst/>
              <a:gdLst>
                <a:gd name="T0" fmla="*/ 2147483646 w 28"/>
                <a:gd name="T1" fmla="*/ 2147483646 h 59"/>
                <a:gd name="T2" fmla="*/ 2147483646 w 28"/>
                <a:gd name="T3" fmla="*/ 2147483646 h 59"/>
                <a:gd name="T4" fmla="*/ 0 w 28"/>
                <a:gd name="T5" fmla="*/ 0 h 59"/>
                <a:gd name="T6" fmla="*/ 2147483646 w 28"/>
                <a:gd name="T7" fmla="*/ 2147483646 h 5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33"/>
            <p:cNvSpPr>
              <a:spLocks/>
            </p:cNvSpPr>
            <p:nvPr/>
          </p:nvSpPr>
          <p:spPr bwMode="auto">
            <a:xfrm>
              <a:off x="7021513" y="3598863"/>
              <a:ext cx="68263" cy="423863"/>
            </a:xfrm>
            <a:custGeom>
              <a:avLst/>
              <a:gdLst>
                <a:gd name="T0" fmla="*/ 2147483646 w 17"/>
                <a:gd name="T1" fmla="*/ 2147483646 h 107"/>
                <a:gd name="T2" fmla="*/ 2147483646 w 17"/>
                <a:gd name="T3" fmla="*/ 2147483646 h 107"/>
                <a:gd name="T4" fmla="*/ 2147483646 w 17"/>
                <a:gd name="T5" fmla="*/ 2147483646 h 107"/>
                <a:gd name="T6" fmla="*/ 2147483646 w 17"/>
                <a:gd name="T7" fmla="*/ 2147483646 h 107"/>
                <a:gd name="T8" fmla="*/ 0 w 17"/>
                <a:gd name="T9" fmla="*/ 0 h 107"/>
                <a:gd name="T10" fmla="*/ 0 w 17"/>
                <a:gd name="T11" fmla="*/ 2147483646 h 107"/>
                <a:gd name="T12" fmla="*/ 2147483646 w 17"/>
                <a:gd name="T13" fmla="*/ 2147483646 h 1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 name="Freeform 34"/>
            <p:cNvSpPr>
              <a:spLocks/>
            </p:cNvSpPr>
            <p:nvPr/>
          </p:nvSpPr>
          <p:spPr bwMode="auto">
            <a:xfrm>
              <a:off x="7412038" y="2801938"/>
              <a:ext cx="1168400" cy="2251075"/>
            </a:xfrm>
            <a:custGeom>
              <a:avLst/>
              <a:gdLst>
                <a:gd name="T0" fmla="*/ 2147483646 w 294"/>
                <a:gd name="T1" fmla="*/ 2147483646 h 568"/>
                <a:gd name="T2" fmla="*/ 2147483646 w 294"/>
                <a:gd name="T3" fmla="*/ 2147483646 h 568"/>
                <a:gd name="T4" fmla="*/ 2147483646 w 294"/>
                <a:gd name="T5" fmla="*/ 2147483646 h 568"/>
                <a:gd name="T6" fmla="*/ 2147483646 w 294"/>
                <a:gd name="T7" fmla="*/ 2147483646 h 568"/>
                <a:gd name="T8" fmla="*/ 2147483646 w 294"/>
                <a:gd name="T9" fmla="*/ 2147483646 h 568"/>
                <a:gd name="T10" fmla="*/ 2147483646 w 294"/>
                <a:gd name="T11" fmla="*/ 2147483646 h 568"/>
                <a:gd name="T12" fmla="*/ 2147483646 w 294"/>
                <a:gd name="T13" fmla="*/ 0 h 568"/>
                <a:gd name="T14" fmla="*/ 2147483646 w 294"/>
                <a:gd name="T15" fmla="*/ 0 h 568"/>
                <a:gd name="T16" fmla="*/ 2147483646 w 294"/>
                <a:gd name="T17" fmla="*/ 2147483646 h 568"/>
                <a:gd name="T18" fmla="*/ 2147483646 w 294"/>
                <a:gd name="T19" fmla="*/ 2147483646 h 568"/>
                <a:gd name="T20" fmla="*/ 2147483646 w 294"/>
                <a:gd name="T21" fmla="*/ 2147483646 h 568"/>
                <a:gd name="T22" fmla="*/ 2147483646 w 294"/>
                <a:gd name="T23" fmla="*/ 2147483646 h 568"/>
                <a:gd name="T24" fmla="*/ 2147483646 w 294"/>
                <a:gd name="T25" fmla="*/ 2147483646 h 568"/>
                <a:gd name="T26" fmla="*/ 0 w 294"/>
                <a:gd name="T27" fmla="*/ 2147483646 h 568"/>
                <a:gd name="T28" fmla="*/ 2147483646 w 294"/>
                <a:gd name="T29" fmla="*/ 2147483646 h 568"/>
                <a:gd name="T30" fmla="*/ 2147483646 w 294"/>
                <a:gd name="T31" fmla="*/ 2147483646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 name="Freeform 35"/>
            <p:cNvSpPr>
              <a:spLocks/>
            </p:cNvSpPr>
            <p:nvPr/>
          </p:nvSpPr>
          <p:spPr bwMode="auto">
            <a:xfrm>
              <a:off x="7494588" y="5664200"/>
              <a:ext cx="100013" cy="209550"/>
            </a:xfrm>
            <a:custGeom>
              <a:avLst/>
              <a:gdLst>
                <a:gd name="T0" fmla="*/ 0 w 25"/>
                <a:gd name="T1" fmla="*/ 0 h 53"/>
                <a:gd name="T2" fmla="*/ 2147483646 w 25"/>
                <a:gd name="T3" fmla="*/ 2147483646 h 53"/>
                <a:gd name="T4" fmla="*/ 2147483646 w 25"/>
                <a:gd name="T5" fmla="*/ 2147483646 h 53"/>
                <a:gd name="T6" fmla="*/ 0 w 25"/>
                <a:gd name="T7" fmla="*/ 0 h 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 name="Freeform 36"/>
            <p:cNvSpPr>
              <a:spLocks/>
            </p:cNvSpPr>
            <p:nvPr/>
          </p:nvSpPr>
          <p:spPr bwMode="auto">
            <a:xfrm>
              <a:off x="7412038" y="5081588"/>
              <a:ext cx="114300" cy="558800"/>
            </a:xfrm>
            <a:custGeom>
              <a:avLst/>
              <a:gdLst>
                <a:gd name="T0" fmla="*/ 0 w 29"/>
                <a:gd name="T1" fmla="*/ 0 h 141"/>
                <a:gd name="T2" fmla="*/ 2147483646 w 29"/>
                <a:gd name="T3" fmla="*/ 2147483646 h 141"/>
                <a:gd name="T4" fmla="*/ 2147483646 w 29"/>
                <a:gd name="T5" fmla="*/ 2147483646 h 141"/>
                <a:gd name="T6" fmla="*/ 2147483646 w 29"/>
                <a:gd name="T7" fmla="*/ 2147483646 h 141"/>
                <a:gd name="T8" fmla="*/ 2147483646 w 29"/>
                <a:gd name="T9" fmla="*/ 2147483646 h 141"/>
                <a:gd name="T10" fmla="*/ 2147483646 w 29"/>
                <a:gd name="T11" fmla="*/ 2147483646 h 141"/>
                <a:gd name="T12" fmla="*/ 2147483646 w 29"/>
                <a:gd name="T13" fmla="*/ 2147483646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 name="Freeform 37"/>
            <p:cNvSpPr>
              <a:spLocks/>
            </p:cNvSpPr>
            <p:nvPr/>
          </p:nvSpPr>
          <p:spPr bwMode="auto">
            <a:xfrm>
              <a:off x="7412038" y="4978400"/>
              <a:ext cx="31750" cy="188913"/>
            </a:xfrm>
            <a:custGeom>
              <a:avLst/>
              <a:gdLst>
                <a:gd name="T0" fmla="*/ 0 w 8"/>
                <a:gd name="T1" fmla="*/ 2147483646 h 48"/>
                <a:gd name="T2" fmla="*/ 2147483646 w 8"/>
                <a:gd name="T3" fmla="*/ 2147483646 h 48"/>
                <a:gd name="T4" fmla="*/ 2147483646 w 8"/>
                <a:gd name="T5" fmla="*/ 2147483646 h 48"/>
                <a:gd name="T6" fmla="*/ 2147483646 w 8"/>
                <a:gd name="T7" fmla="*/ 2147483646 h 48"/>
                <a:gd name="T8" fmla="*/ 0 w 8"/>
                <a:gd name="T9" fmla="*/ 0 h 48"/>
                <a:gd name="T10" fmla="*/ 0 w 8"/>
                <a:gd name="T11" fmla="*/ 2147483646 h 48"/>
                <a:gd name="T12" fmla="*/ 0 w 8"/>
                <a:gd name="T13" fmla="*/ 2147483646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5" name="Freeform 38"/>
            <p:cNvSpPr>
              <a:spLocks/>
            </p:cNvSpPr>
            <p:nvPr/>
          </p:nvSpPr>
          <p:spPr bwMode="auto">
            <a:xfrm>
              <a:off x="7439026" y="5434013"/>
              <a:ext cx="174625" cy="439738"/>
            </a:xfrm>
            <a:custGeom>
              <a:avLst/>
              <a:gdLst>
                <a:gd name="T0" fmla="*/ 2147483646 w 44"/>
                <a:gd name="T1" fmla="*/ 2147483646 h 111"/>
                <a:gd name="T2" fmla="*/ 0 w 44"/>
                <a:gd name="T3" fmla="*/ 0 h 111"/>
                <a:gd name="T4" fmla="*/ 2147483646 w 44"/>
                <a:gd name="T5" fmla="*/ 2147483646 h 111"/>
                <a:gd name="T6" fmla="*/ 2147483646 w 44"/>
                <a:gd name="T7" fmla="*/ 2147483646 h 111"/>
                <a:gd name="T8" fmla="*/ 2147483646 w 44"/>
                <a:gd name="T9" fmla="*/ 2147483646 h 111"/>
                <a:gd name="T10" fmla="*/ 2147483646 w 44"/>
                <a:gd name="T11" fmla="*/ 2147483646 h 111"/>
                <a:gd name="T12" fmla="*/ 2147483646 w 44"/>
                <a:gd name="T13" fmla="*/ 2147483646 h 111"/>
                <a:gd name="T14" fmla="*/ 2147483646 w 44"/>
                <a:gd name="T15" fmla="*/ 2147483646 h 11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2" name="Rectangle 61"/>
          <p:cNvSpPr/>
          <p:nvPr/>
        </p:nvSpPr>
        <p:spPr>
          <a:xfrm>
            <a:off x="0" y="0"/>
            <a:ext cx="182563"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9" name="Title Placeholder 1"/>
          <p:cNvSpPr>
            <a:spLocks noGrp="1"/>
          </p:cNvSpPr>
          <p:nvPr>
            <p:ph type="title"/>
          </p:nvPr>
        </p:nvSpPr>
        <p:spPr bwMode="auto">
          <a:xfrm>
            <a:off x="1944688" y="623888"/>
            <a:ext cx="6589712"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单击此处编辑母版标题样式</a:t>
            </a:r>
            <a:endParaRPr lang="en-US" altLang="zh-CN"/>
          </a:p>
        </p:txBody>
      </p:sp>
      <p:sp>
        <p:nvSpPr>
          <p:cNvPr id="1030" name="Text Placeholder 2"/>
          <p:cNvSpPr>
            <a:spLocks noGrp="1"/>
          </p:cNvSpPr>
          <p:nvPr>
            <p:ph type="body" idx="1"/>
          </p:nvPr>
        </p:nvSpPr>
        <p:spPr bwMode="auto">
          <a:xfrm>
            <a:off x="1943100" y="2133600"/>
            <a:ext cx="65913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Date Placeholder 3"/>
          <p:cNvSpPr>
            <a:spLocks noGrp="1"/>
          </p:cNvSpPr>
          <p:nvPr>
            <p:ph type="dt" sz="half" idx="2"/>
          </p:nvPr>
        </p:nvSpPr>
        <p:spPr>
          <a:xfrm>
            <a:off x="7772400" y="6135688"/>
            <a:ext cx="766763" cy="369887"/>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tx1">
                    <a:tint val="75000"/>
                  </a:schemeClr>
                </a:solidFill>
                <a:latin typeface="+mn-lt"/>
                <a:ea typeface="+mn-ea"/>
              </a:defRPr>
            </a:lvl1pPr>
          </a:lstStyle>
          <a:p>
            <a:pPr>
              <a:defRPr/>
            </a:pPr>
            <a:fld id="{F63705D1-FDF7-4500-A82D-990547D7E0FA}" type="datetimeFigureOut">
              <a:rPr lang="zh-CN" altLang="en-US"/>
              <a:pPr>
                <a:defRPr/>
              </a:pPr>
              <a:t>2019/2/27</a:t>
            </a:fld>
            <a:endParaRPr lang="zh-CN" altLang="en-US"/>
          </a:p>
        </p:txBody>
      </p:sp>
      <p:sp>
        <p:nvSpPr>
          <p:cNvPr id="5" name="Footer Placeholder 4"/>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ea typeface="+mn-ea"/>
              </a:defRPr>
            </a:lvl1pPr>
          </a:lstStyle>
          <a:p>
            <a:pPr>
              <a:defRPr/>
            </a:pPr>
            <a:endParaRPr lang="zh-CN" altLang="en-US"/>
          </a:p>
        </p:txBody>
      </p:sp>
      <p:sp>
        <p:nvSpPr>
          <p:cNvPr id="6" name="Slide Number Placeholder 5"/>
          <p:cNvSpPr>
            <a:spLocks noGrp="1"/>
          </p:cNvSpPr>
          <p:nvPr>
            <p:ph type="sldNum" sz="quarter" idx="4"/>
          </p:nvPr>
        </p:nvSpPr>
        <p:spPr bwMode="gray">
          <a:xfrm>
            <a:off x="511175" y="787400"/>
            <a:ext cx="585788" cy="365125"/>
          </a:xfrm>
          <a:prstGeom prst="rect">
            <a:avLst/>
          </a:prstGeom>
        </p:spPr>
        <p:txBody>
          <a:bodyPr vert="horz" lIns="91440" tIns="45720" rIns="91440" bIns="45720" rtlCol="0" anchor="ctr"/>
          <a:lstStyle>
            <a:lvl1pPr algn="r" eaLnBrk="1" fontAlgn="auto" hangingPunct="1">
              <a:spcBef>
                <a:spcPts val="0"/>
              </a:spcBef>
              <a:spcAft>
                <a:spcPts val="0"/>
              </a:spcAft>
              <a:defRPr sz="2000">
                <a:solidFill>
                  <a:srgbClr val="FEFFFF"/>
                </a:solidFill>
                <a:latin typeface="+mn-lt"/>
                <a:ea typeface="+mn-ea"/>
              </a:defRPr>
            </a:lvl1pPr>
          </a:lstStyle>
          <a:p>
            <a:pPr>
              <a:defRPr/>
            </a:pPr>
            <a:fld id="{DE143066-3018-4CB9-BEFC-5385DC8217A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821" r:id="rId13"/>
    <p:sldLayoutId id="2147483822" r:id="rId14"/>
    <p:sldLayoutId id="2147483823" r:id="rId15"/>
    <p:sldLayoutId id="2147483824" r:id="rId16"/>
    <p:sldLayoutId id="2147483825" r:id="rId17"/>
  </p:sldLayoutIdLst>
  <p:txStyles>
    <p:titleStyle>
      <a:lvl1pPr algn="l" defTabSz="457200" rtl="0" eaLnBrk="0" fontAlgn="base" hangingPunct="0">
        <a:spcBef>
          <a:spcPct val="0"/>
        </a:spcBef>
        <a:spcAft>
          <a:spcPct val="0"/>
        </a:spcAft>
        <a:defRPr sz="3600" kern="1200">
          <a:solidFill>
            <a:srgbClr val="262626"/>
          </a:solidFill>
          <a:latin typeface="+mj-lt"/>
          <a:ea typeface="+mj-ea"/>
          <a:cs typeface="+mj-cs"/>
        </a:defRPr>
      </a:lvl1pPr>
      <a:lvl2pPr algn="l" defTabSz="457200" rtl="0" eaLnBrk="0" fontAlgn="base" hangingPunct="0">
        <a:spcBef>
          <a:spcPct val="0"/>
        </a:spcBef>
        <a:spcAft>
          <a:spcPct val="0"/>
        </a:spcAft>
        <a:defRPr sz="3600">
          <a:solidFill>
            <a:srgbClr val="262626"/>
          </a:solidFill>
          <a:latin typeface="Century Gothic" panose="020B0502020202020204" pitchFamily="34" charset="0"/>
          <a:ea typeface="幼圆" panose="02010509060101010101" pitchFamily="49" charset="-122"/>
        </a:defRPr>
      </a:lvl2pPr>
      <a:lvl3pPr algn="l" defTabSz="457200" rtl="0" eaLnBrk="0" fontAlgn="base" hangingPunct="0">
        <a:spcBef>
          <a:spcPct val="0"/>
        </a:spcBef>
        <a:spcAft>
          <a:spcPct val="0"/>
        </a:spcAft>
        <a:defRPr sz="3600">
          <a:solidFill>
            <a:srgbClr val="262626"/>
          </a:solidFill>
          <a:latin typeface="Century Gothic" panose="020B0502020202020204" pitchFamily="34" charset="0"/>
          <a:ea typeface="幼圆" panose="02010509060101010101" pitchFamily="49" charset="-122"/>
        </a:defRPr>
      </a:lvl3pPr>
      <a:lvl4pPr algn="l" defTabSz="457200" rtl="0" eaLnBrk="0" fontAlgn="base" hangingPunct="0">
        <a:spcBef>
          <a:spcPct val="0"/>
        </a:spcBef>
        <a:spcAft>
          <a:spcPct val="0"/>
        </a:spcAft>
        <a:defRPr sz="3600">
          <a:solidFill>
            <a:srgbClr val="262626"/>
          </a:solidFill>
          <a:latin typeface="Century Gothic" panose="020B0502020202020204" pitchFamily="34" charset="0"/>
          <a:ea typeface="幼圆" panose="02010509060101010101" pitchFamily="49" charset="-122"/>
        </a:defRPr>
      </a:lvl4pPr>
      <a:lvl5pPr algn="l" defTabSz="457200" rtl="0" eaLnBrk="0" fontAlgn="base" hangingPunct="0">
        <a:spcBef>
          <a:spcPct val="0"/>
        </a:spcBef>
        <a:spcAft>
          <a:spcPct val="0"/>
        </a:spcAft>
        <a:defRPr sz="3600">
          <a:solidFill>
            <a:srgbClr val="262626"/>
          </a:solidFill>
          <a:latin typeface="Century Gothic" panose="020B0502020202020204" pitchFamily="34" charset="0"/>
          <a:ea typeface="幼圆" panose="02010509060101010101" pitchFamily="49"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ctrTitle"/>
          </p:nvPr>
        </p:nvSpPr>
        <p:spPr>
          <a:xfrm>
            <a:off x="1943100" y="2514600"/>
            <a:ext cx="6599238" cy="2262188"/>
          </a:xfrm>
        </p:spPr>
        <p:txBody>
          <a:bodyPr/>
          <a:lstStyle/>
          <a:p>
            <a:pPr eaLnBrk="1" hangingPunct="1"/>
            <a:r>
              <a:rPr lang="zh-CN" altLang="en-US" dirty="0"/>
              <a:t>概论</a:t>
            </a:r>
          </a:p>
        </p:txBody>
      </p:sp>
      <p:sp>
        <p:nvSpPr>
          <p:cNvPr id="3" name="副标题 2"/>
          <p:cNvSpPr>
            <a:spLocks noGrp="1"/>
          </p:cNvSpPr>
          <p:nvPr>
            <p:ph type="subTitle" idx="1"/>
          </p:nvPr>
        </p:nvSpPr>
        <p:spPr>
          <a:xfrm>
            <a:off x="1943100" y="4776788"/>
            <a:ext cx="6599238" cy="1127125"/>
          </a:xfrm>
        </p:spPr>
        <p:txBody>
          <a:bodyPr rtlCol="0">
            <a:normAutofit/>
          </a:bodyPr>
          <a:lstStyle/>
          <a:p>
            <a:pPr eaLnBrk="1" fontAlgn="auto" hangingPunct="1">
              <a:spcAft>
                <a:spcPts val="0"/>
              </a:spcAft>
              <a:buFont typeface="Wingdings 3" charset="2"/>
              <a:buNone/>
              <a:defRPr/>
            </a:pPr>
            <a:r>
              <a:rPr lang="en-US" altLang="zh-CN" dirty="0"/>
              <a:t>《</a:t>
            </a:r>
            <a:r>
              <a:rPr lang="zh-CN" altLang="en-US" dirty="0"/>
              <a:t>并行算法与并行程序设计</a:t>
            </a:r>
            <a:r>
              <a:rPr lang="en-US" altLang="zh-CN" dirty="0"/>
              <a:t>》</a:t>
            </a:r>
            <a:endParaRPr lang="zh-CN" altLang="en-US" dirty="0"/>
          </a:p>
        </p:txBody>
      </p:sp>
      <p:pic>
        <p:nvPicPr>
          <p:cNvPr id="4" name="图片 3">
            <a:extLst>
              <a:ext uri="{FF2B5EF4-FFF2-40B4-BE49-F238E27FC236}">
                <a16:creationId xmlns:a16="http://schemas.microsoft.com/office/drawing/2014/main" id="{FE979B6E-2938-44BD-8EDF-2A3DB4D8C4D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772" t="27301" r="6437" b="18730"/>
          <a:stretch/>
        </p:blipFill>
        <p:spPr>
          <a:xfrm>
            <a:off x="6063343" y="217714"/>
            <a:ext cx="2819400" cy="370114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944688" y="623888"/>
            <a:ext cx="6589712" cy="1281112"/>
          </a:xfrm>
        </p:spPr>
        <p:txBody>
          <a:bodyPr/>
          <a:lstStyle/>
          <a:p>
            <a:pPr eaLnBrk="1" hangingPunct="1"/>
            <a:r>
              <a:rPr lang="zh-CN" altLang="en-US"/>
              <a:t>五、并行计算机模型</a:t>
            </a:r>
          </a:p>
        </p:txBody>
      </p:sp>
      <p:sp>
        <p:nvSpPr>
          <p:cNvPr id="192515" name="Rectangle 3"/>
          <p:cNvSpPr>
            <a:spLocks noGrp="1" noChangeArrowheads="1"/>
          </p:cNvSpPr>
          <p:nvPr>
            <p:ph type="body" idx="1"/>
          </p:nvPr>
        </p:nvSpPr>
        <p:spPr>
          <a:xfrm>
            <a:off x="1944688" y="1676400"/>
            <a:ext cx="6589712" cy="4687888"/>
          </a:xfrm>
        </p:spPr>
        <p:txBody>
          <a:bodyPr rtlCol="0">
            <a:normAutofit fontScale="92500" lnSpcReduction="20000"/>
          </a:bodyPr>
          <a:lstStyle/>
          <a:p>
            <a:pPr eaLnBrk="1" fontAlgn="auto" hangingPunct="1">
              <a:lnSpc>
                <a:spcPct val="120000"/>
              </a:lnSpc>
              <a:spcAft>
                <a:spcPts val="0"/>
              </a:spcAft>
              <a:buFont typeface="Wingdings 3" charset="2"/>
              <a:buChar char=""/>
              <a:defRPr/>
            </a:pPr>
            <a:r>
              <a:rPr lang="zh-CN" altLang="en-US" dirty="0">
                <a:solidFill>
                  <a:schemeClr val="tx1">
                    <a:lumMod val="75000"/>
                    <a:lumOff val="25000"/>
                  </a:schemeClr>
                </a:solidFill>
              </a:rPr>
              <a:t>并行模型的性能属性</a:t>
            </a:r>
          </a:p>
          <a:p>
            <a:pPr lvl="1" eaLnBrk="1" fontAlgn="auto" hangingPunct="1">
              <a:lnSpc>
                <a:spcPct val="120000"/>
              </a:lnSpc>
              <a:spcAft>
                <a:spcPts val="0"/>
              </a:spcAft>
              <a:buFont typeface="Wingdings 3" charset="2"/>
              <a:buChar char=""/>
              <a:defRPr/>
            </a:pPr>
            <a:r>
              <a:rPr lang="zh-CN" altLang="en-US" dirty="0">
                <a:solidFill>
                  <a:schemeClr val="tx1">
                    <a:lumMod val="75000"/>
                    <a:lumOff val="25000"/>
                  </a:schemeClr>
                </a:solidFill>
              </a:rPr>
              <a:t>机器规模 </a:t>
            </a:r>
            <a:r>
              <a:rPr lang="en-US" altLang="zh-CN" dirty="0">
                <a:solidFill>
                  <a:schemeClr val="tx1">
                    <a:lumMod val="75000"/>
                    <a:lumOff val="25000"/>
                  </a:schemeClr>
                </a:solidFill>
              </a:rPr>
              <a:t>n</a:t>
            </a:r>
          </a:p>
          <a:p>
            <a:pPr lvl="2" eaLnBrk="1" fontAlgn="auto" hangingPunct="1">
              <a:lnSpc>
                <a:spcPct val="120000"/>
              </a:lnSpc>
              <a:spcAft>
                <a:spcPts val="0"/>
              </a:spcAft>
              <a:buFont typeface="Wingdings 3" charset="2"/>
              <a:buChar char=""/>
              <a:defRPr/>
            </a:pPr>
            <a:r>
              <a:rPr lang="zh-CN" altLang="en-US" dirty="0">
                <a:solidFill>
                  <a:schemeClr val="tx1">
                    <a:lumMod val="75000"/>
                    <a:lumOff val="25000"/>
                  </a:schemeClr>
                </a:solidFill>
              </a:rPr>
              <a:t>可用处理器的个数。</a:t>
            </a:r>
          </a:p>
          <a:p>
            <a:pPr lvl="1" eaLnBrk="1" fontAlgn="auto" hangingPunct="1">
              <a:lnSpc>
                <a:spcPct val="120000"/>
              </a:lnSpc>
              <a:spcAft>
                <a:spcPts val="0"/>
              </a:spcAft>
              <a:buFont typeface="Wingdings 3" charset="2"/>
              <a:buChar char=""/>
              <a:defRPr/>
            </a:pPr>
            <a:r>
              <a:rPr lang="zh-CN" altLang="en-US" dirty="0">
                <a:solidFill>
                  <a:schemeClr val="tx1">
                    <a:lumMod val="75000"/>
                    <a:lumOff val="25000"/>
                  </a:schemeClr>
                </a:solidFill>
              </a:rPr>
              <a:t>时钟速率 </a:t>
            </a:r>
            <a:r>
              <a:rPr lang="en-US" altLang="zh-CN" dirty="0">
                <a:solidFill>
                  <a:schemeClr val="tx1">
                    <a:lumMod val="75000"/>
                    <a:lumOff val="25000"/>
                  </a:schemeClr>
                </a:solidFill>
              </a:rPr>
              <a:t>f		MHz</a:t>
            </a:r>
          </a:p>
          <a:p>
            <a:pPr lvl="2" eaLnBrk="1" fontAlgn="auto" hangingPunct="1">
              <a:lnSpc>
                <a:spcPct val="120000"/>
              </a:lnSpc>
              <a:spcAft>
                <a:spcPts val="0"/>
              </a:spcAft>
              <a:buFont typeface="Wingdings 3" charset="2"/>
              <a:buChar char=""/>
              <a:defRPr/>
            </a:pPr>
            <a:r>
              <a:rPr lang="zh-CN" altLang="en-US" dirty="0">
                <a:solidFill>
                  <a:schemeClr val="tx1">
                    <a:lumMod val="75000"/>
                    <a:lumOff val="25000"/>
                  </a:schemeClr>
                </a:solidFill>
              </a:rPr>
              <a:t>单一处理器的时钟速率。</a:t>
            </a:r>
          </a:p>
          <a:p>
            <a:pPr lvl="1" eaLnBrk="1" fontAlgn="auto" hangingPunct="1">
              <a:lnSpc>
                <a:spcPct val="120000"/>
              </a:lnSpc>
              <a:spcAft>
                <a:spcPts val="0"/>
              </a:spcAft>
              <a:buFont typeface="Wingdings 3" charset="2"/>
              <a:buChar char=""/>
              <a:defRPr/>
            </a:pPr>
            <a:r>
              <a:rPr lang="zh-CN" altLang="en-US" dirty="0">
                <a:solidFill>
                  <a:schemeClr val="tx1">
                    <a:lumMod val="75000"/>
                    <a:lumOff val="25000"/>
                  </a:schemeClr>
                </a:solidFill>
              </a:rPr>
              <a:t>工作负载 </a:t>
            </a:r>
            <a:r>
              <a:rPr lang="en-US" altLang="zh-CN" dirty="0">
                <a:solidFill>
                  <a:schemeClr val="tx1">
                    <a:lumMod val="75000"/>
                    <a:lumOff val="25000"/>
                  </a:schemeClr>
                </a:solidFill>
              </a:rPr>
              <a:t>W		</a:t>
            </a:r>
            <a:r>
              <a:rPr lang="en-US" altLang="zh-CN" dirty="0" err="1">
                <a:solidFill>
                  <a:schemeClr val="tx1">
                    <a:lumMod val="75000"/>
                    <a:lumOff val="25000"/>
                  </a:schemeClr>
                </a:solidFill>
              </a:rPr>
              <a:t>Mfloat</a:t>
            </a:r>
            <a:endParaRPr lang="en-US" altLang="zh-CN" dirty="0">
              <a:solidFill>
                <a:schemeClr val="tx1">
                  <a:lumMod val="75000"/>
                  <a:lumOff val="25000"/>
                </a:schemeClr>
              </a:solidFill>
            </a:endParaRPr>
          </a:p>
          <a:p>
            <a:pPr lvl="2" eaLnBrk="1" fontAlgn="auto" hangingPunct="1">
              <a:lnSpc>
                <a:spcPct val="120000"/>
              </a:lnSpc>
              <a:spcAft>
                <a:spcPts val="0"/>
              </a:spcAft>
              <a:buFont typeface="Wingdings 3" charset="2"/>
              <a:buChar char=""/>
              <a:defRPr/>
            </a:pPr>
            <a:r>
              <a:rPr lang="zh-CN" altLang="en-US" dirty="0">
                <a:solidFill>
                  <a:schemeClr val="tx1">
                    <a:lumMod val="75000"/>
                    <a:lumOff val="25000"/>
                  </a:schemeClr>
                </a:solidFill>
              </a:rPr>
              <a:t>程序的计算量，或计算操作数。</a:t>
            </a:r>
          </a:p>
          <a:p>
            <a:pPr lvl="1" eaLnBrk="1" fontAlgn="auto" hangingPunct="1">
              <a:lnSpc>
                <a:spcPct val="120000"/>
              </a:lnSpc>
              <a:spcAft>
                <a:spcPts val="0"/>
              </a:spcAft>
              <a:buFont typeface="Wingdings 3" charset="2"/>
              <a:buChar char=""/>
              <a:defRPr/>
            </a:pPr>
            <a:r>
              <a:rPr lang="zh-CN" altLang="en-US" dirty="0">
                <a:solidFill>
                  <a:schemeClr val="tx1">
                    <a:lumMod val="75000"/>
                    <a:lumOff val="25000"/>
                  </a:schemeClr>
                </a:solidFill>
              </a:rPr>
              <a:t>串行执行时间 </a:t>
            </a:r>
            <a:r>
              <a:rPr lang="en-US" altLang="zh-CN" dirty="0">
                <a:solidFill>
                  <a:schemeClr val="tx1">
                    <a:lumMod val="75000"/>
                    <a:lumOff val="25000"/>
                  </a:schemeClr>
                </a:solidFill>
              </a:rPr>
              <a:t>T</a:t>
            </a:r>
            <a:r>
              <a:rPr lang="en-US" altLang="zh-CN" baseline="-25000" dirty="0">
                <a:solidFill>
                  <a:schemeClr val="tx1">
                    <a:lumMod val="75000"/>
                    <a:lumOff val="25000"/>
                  </a:schemeClr>
                </a:solidFill>
              </a:rPr>
              <a:t>1</a:t>
            </a:r>
            <a:r>
              <a:rPr lang="en-US" altLang="zh-CN" dirty="0">
                <a:solidFill>
                  <a:schemeClr val="tx1">
                    <a:lumMod val="75000"/>
                    <a:lumOff val="25000"/>
                  </a:schemeClr>
                </a:solidFill>
              </a:rPr>
              <a:t>	s</a:t>
            </a:r>
          </a:p>
          <a:p>
            <a:pPr lvl="2" eaLnBrk="1" fontAlgn="auto" hangingPunct="1">
              <a:lnSpc>
                <a:spcPct val="120000"/>
              </a:lnSpc>
              <a:spcAft>
                <a:spcPts val="0"/>
              </a:spcAft>
              <a:buFont typeface="Wingdings 3" charset="2"/>
              <a:buChar char=""/>
              <a:defRPr/>
            </a:pPr>
            <a:r>
              <a:rPr lang="zh-CN" altLang="en-US" dirty="0">
                <a:solidFill>
                  <a:schemeClr val="tx1">
                    <a:lumMod val="75000"/>
                    <a:lumOff val="25000"/>
                  </a:schemeClr>
                </a:solidFill>
              </a:rPr>
              <a:t>参考的串行程序执行所需要的时间。</a:t>
            </a:r>
          </a:p>
          <a:p>
            <a:pPr lvl="1" eaLnBrk="1" fontAlgn="auto" hangingPunct="1">
              <a:lnSpc>
                <a:spcPct val="120000"/>
              </a:lnSpc>
              <a:spcAft>
                <a:spcPts val="0"/>
              </a:spcAft>
              <a:buFont typeface="Wingdings 3" charset="2"/>
              <a:buChar char=""/>
              <a:defRPr/>
            </a:pPr>
            <a:r>
              <a:rPr lang="zh-CN" altLang="en-US" dirty="0">
                <a:solidFill>
                  <a:schemeClr val="tx1">
                    <a:lumMod val="75000"/>
                    <a:lumOff val="25000"/>
                  </a:schemeClr>
                </a:solidFill>
              </a:rPr>
              <a:t>并行执行时间 </a:t>
            </a:r>
            <a:r>
              <a:rPr lang="en-US" altLang="zh-CN" dirty="0" err="1">
                <a:solidFill>
                  <a:schemeClr val="tx1">
                    <a:lumMod val="75000"/>
                    <a:lumOff val="25000"/>
                  </a:schemeClr>
                </a:solidFill>
              </a:rPr>
              <a:t>T</a:t>
            </a:r>
            <a:r>
              <a:rPr lang="en-US" altLang="zh-CN" baseline="-25000" dirty="0" err="1">
                <a:solidFill>
                  <a:schemeClr val="tx1">
                    <a:lumMod val="75000"/>
                    <a:lumOff val="25000"/>
                  </a:schemeClr>
                </a:solidFill>
              </a:rPr>
              <a:t>n</a:t>
            </a:r>
            <a:r>
              <a:rPr lang="en-US" altLang="zh-CN" dirty="0">
                <a:solidFill>
                  <a:schemeClr val="tx1">
                    <a:lumMod val="75000"/>
                    <a:lumOff val="25000"/>
                  </a:schemeClr>
                </a:solidFill>
              </a:rPr>
              <a:t>	s</a:t>
            </a:r>
          </a:p>
          <a:p>
            <a:pPr lvl="2" eaLnBrk="1" fontAlgn="auto" hangingPunct="1">
              <a:lnSpc>
                <a:spcPct val="120000"/>
              </a:lnSpc>
              <a:spcAft>
                <a:spcPts val="0"/>
              </a:spcAft>
              <a:buFont typeface="Wingdings 3" charset="2"/>
              <a:buChar char=""/>
              <a:defRPr/>
            </a:pPr>
            <a:r>
              <a:rPr lang="zh-CN" altLang="en-US" dirty="0">
                <a:solidFill>
                  <a:schemeClr val="tx1">
                    <a:lumMod val="75000"/>
                    <a:lumOff val="25000"/>
                  </a:schemeClr>
                </a:solidFill>
              </a:rPr>
              <a:t>在机器规模为</a:t>
            </a:r>
            <a:r>
              <a:rPr lang="en-US" altLang="zh-CN" dirty="0">
                <a:solidFill>
                  <a:schemeClr val="tx1">
                    <a:lumMod val="75000"/>
                    <a:lumOff val="25000"/>
                  </a:schemeClr>
                </a:solidFill>
              </a:rPr>
              <a:t>n</a:t>
            </a:r>
            <a:r>
              <a:rPr lang="zh-CN" altLang="en-US" dirty="0">
                <a:solidFill>
                  <a:schemeClr val="tx1">
                    <a:lumMod val="75000"/>
                    <a:lumOff val="25000"/>
                  </a:schemeClr>
                </a:solidFill>
              </a:rPr>
              <a:t>的情况下，并行程序执行所需要的时间。</a:t>
            </a:r>
          </a:p>
          <a:p>
            <a:pPr lvl="1" eaLnBrk="1" fontAlgn="auto" hangingPunct="1">
              <a:lnSpc>
                <a:spcPct val="120000"/>
              </a:lnSpc>
              <a:spcAft>
                <a:spcPts val="0"/>
              </a:spcAft>
              <a:buFont typeface="Wingdings 3" charset="2"/>
              <a:buChar char=""/>
              <a:defRPr/>
            </a:pPr>
            <a:r>
              <a:rPr lang="zh-CN" altLang="en-US" dirty="0">
                <a:solidFill>
                  <a:schemeClr val="tx1">
                    <a:lumMod val="75000"/>
                    <a:lumOff val="25000"/>
                  </a:schemeClr>
                </a:solidFill>
              </a:rPr>
              <a:t>速度	</a:t>
            </a:r>
            <a:r>
              <a:rPr lang="en-US" altLang="zh-CN" dirty="0" err="1">
                <a:solidFill>
                  <a:schemeClr val="tx1">
                    <a:lumMod val="75000"/>
                    <a:lumOff val="25000"/>
                  </a:schemeClr>
                </a:solidFill>
              </a:rPr>
              <a:t>P</a:t>
            </a:r>
            <a:r>
              <a:rPr lang="en-US" altLang="zh-CN" baseline="-25000" dirty="0" err="1">
                <a:solidFill>
                  <a:schemeClr val="tx1">
                    <a:lumMod val="75000"/>
                    <a:lumOff val="25000"/>
                  </a:schemeClr>
                </a:solidFill>
              </a:rPr>
              <a:t>n</a:t>
            </a:r>
            <a:r>
              <a:rPr lang="en-US" altLang="zh-CN" dirty="0">
                <a:solidFill>
                  <a:schemeClr val="tx1">
                    <a:lumMod val="75000"/>
                    <a:lumOff val="25000"/>
                  </a:schemeClr>
                </a:solidFill>
              </a:rPr>
              <a:t>=W/</a:t>
            </a:r>
            <a:r>
              <a:rPr lang="en-US" altLang="zh-CN" dirty="0" err="1">
                <a:solidFill>
                  <a:schemeClr val="tx1">
                    <a:lumMod val="75000"/>
                    <a:lumOff val="25000"/>
                  </a:schemeClr>
                </a:solidFill>
              </a:rPr>
              <a:t>T</a:t>
            </a:r>
            <a:r>
              <a:rPr lang="en-US" altLang="zh-CN" baseline="-25000" dirty="0" err="1">
                <a:solidFill>
                  <a:schemeClr val="tx1">
                    <a:lumMod val="75000"/>
                    <a:lumOff val="25000"/>
                  </a:schemeClr>
                </a:solidFill>
              </a:rPr>
              <a:t>n</a:t>
            </a:r>
            <a:r>
              <a:rPr lang="en-US" altLang="zh-CN" dirty="0">
                <a:solidFill>
                  <a:schemeClr val="tx1">
                    <a:lumMod val="75000"/>
                    <a:lumOff val="25000"/>
                  </a:schemeClr>
                </a:solidFill>
              </a:rPr>
              <a:t>	</a:t>
            </a:r>
            <a:r>
              <a:rPr lang="en-US" altLang="zh-CN" dirty="0" err="1">
                <a:solidFill>
                  <a:schemeClr val="tx1">
                    <a:lumMod val="75000"/>
                    <a:lumOff val="25000"/>
                  </a:schemeClr>
                </a:solidFill>
              </a:rPr>
              <a:t>Mfloat</a:t>
            </a:r>
            <a:r>
              <a:rPr lang="en-US" altLang="zh-CN" dirty="0">
                <a:solidFill>
                  <a:schemeClr val="tx1">
                    <a:lumMod val="75000"/>
                    <a:lumOff val="25000"/>
                  </a:schemeClr>
                </a:solidFill>
              </a:rPr>
              <a:t>/s</a:t>
            </a:r>
          </a:p>
          <a:p>
            <a:pPr lvl="2" eaLnBrk="1" fontAlgn="auto" hangingPunct="1">
              <a:lnSpc>
                <a:spcPct val="120000"/>
              </a:lnSpc>
              <a:spcAft>
                <a:spcPts val="0"/>
              </a:spcAft>
              <a:buFont typeface="Wingdings 3" charset="2"/>
              <a:buChar char=""/>
              <a:defRPr/>
            </a:pPr>
            <a:r>
              <a:rPr lang="zh-CN" altLang="en-US" dirty="0">
                <a:solidFill>
                  <a:schemeClr val="tx1">
                    <a:lumMod val="75000"/>
                    <a:lumOff val="25000"/>
                  </a:schemeClr>
                </a:solidFill>
              </a:rPr>
              <a:t>在机器规模为</a:t>
            </a:r>
            <a:r>
              <a:rPr lang="en-US" altLang="zh-CN" dirty="0">
                <a:solidFill>
                  <a:schemeClr val="tx1">
                    <a:lumMod val="75000"/>
                    <a:lumOff val="25000"/>
                  </a:schemeClr>
                </a:solidFill>
              </a:rPr>
              <a:t>n</a:t>
            </a:r>
            <a:r>
              <a:rPr lang="zh-CN" altLang="en-US" dirty="0">
                <a:solidFill>
                  <a:schemeClr val="tx1">
                    <a:lumMod val="75000"/>
                    <a:lumOff val="25000"/>
                  </a:schemeClr>
                </a:solidFill>
              </a:rPr>
              <a:t>的情况下，并行计算的平均速度。</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944688" y="623888"/>
            <a:ext cx="6589712" cy="1281112"/>
          </a:xfrm>
        </p:spPr>
        <p:txBody>
          <a:bodyPr/>
          <a:lstStyle/>
          <a:p>
            <a:pPr eaLnBrk="1" hangingPunct="1"/>
            <a:r>
              <a:rPr lang="zh-CN" altLang="en-US"/>
              <a:t>五、并行计算机模型</a:t>
            </a:r>
          </a:p>
        </p:txBody>
      </p:sp>
      <p:sp>
        <p:nvSpPr>
          <p:cNvPr id="193539" name="Rectangle 3"/>
          <p:cNvSpPr>
            <a:spLocks noGrp="1" noChangeArrowheads="1"/>
          </p:cNvSpPr>
          <p:nvPr>
            <p:ph type="body" idx="1"/>
          </p:nvPr>
        </p:nvSpPr>
        <p:spPr>
          <a:xfrm>
            <a:off x="1944688" y="1862138"/>
            <a:ext cx="6589712" cy="4687887"/>
          </a:xfrm>
        </p:spPr>
        <p:txBody>
          <a:bodyPr rtlCol="0">
            <a:normAutofit fontScale="92500" lnSpcReduction="10000"/>
          </a:bodyPr>
          <a:lstStyle/>
          <a:p>
            <a:pPr eaLnBrk="1" fontAlgn="auto" hangingPunct="1">
              <a:lnSpc>
                <a:spcPct val="120000"/>
              </a:lnSpc>
              <a:spcAft>
                <a:spcPts val="0"/>
              </a:spcAft>
              <a:buFont typeface="Wingdings 3" charset="2"/>
              <a:buChar char=""/>
              <a:defRPr/>
            </a:pPr>
            <a:r>
              <a:rPr lang="zh-CN" altLang="en-US" dirty="0">
                <a:solidFill>
                  <a:schemeClr val="tx1">
                    <a:lumMod val="75000"/>
                    <a:lumOff val="25000"/>
                  </a:schemeClr>
                </a:solidFill>
              </a:rPr>
              <a:t>并行模型的性能属性</a:t>
            </a:r>
          </a:p>
          <a:p>
            <a:pPr lvl="1" eaLnBrk="1" fontAlgn="auto" hangingPunct="1">
              <a:lnSpc>
                <a:spcPct val="120000"/>
              </a:lnSpc>
              <a:spcAft>
                <a:spcPts val="0"/>
              </a:spcAft>
              <a:buFont typeface="Wingdings 3" charset="2"/>
              <a:buChar char=""/>
              <a:defRPr/>
            </a:pPr>
            <a:r>
              <a:rPr lang="zh-CN" altLang="en-US" dirty="0">
                <a:solidFill>
                  <a:schemeClr val="tx1">
                    <a:lumMod val="75000"/>
                    <a:lumOff val="25000"/>
                  </a:schemeClr>
                </a:solidFill>
              </a:rPr>
              <a:t>加速比 </a:t>
            </a:r>
            <a:r>
              <a:rPr lang="en-US" altLang="zh-CN" dirty="0">
                <a:solidFill>
                  <a:schemeClr val="tx1">
                    <a:lumMod val="75000"/>
                    <a:lumOff val="25000"/>
                  </a:schemeClr>
                </a:solidFill>
              </a:rPr>
              <a:t>S</a:t>
            </a:r>
            <a:r>
              <a:rPr lang="en-US" altLang="zh-CN" baseline="-25000" dirty="0">
                <a:solidFill>
                  <a:schemeClr val="tx1">
                    <a:lumMod val="75000"/>
                    <a:lumOff val="25000"/>
                  </a:schemeClr>
                </a:solidFill>
              </a:rPr>
              <a:t>n</a:t>
            </a:r>
            <a:r>
              <a:rPr lang="en-US" altLang="zh-CN" dirty="0">
                <a:solidFill>
                  <a:schemeClr val="tx1">
                    <a:lumMod val="75000"/>
                    <a:lumOff val="25000"/>
                  </a:schemeClr>
                </a:solidFill>
              </a:rPr>
              <a:t>=T</a:t>
            </a:r>
            <a:r>
              <a:rPr lang="en-US" altLang="zh-CN" baseline="-25000" dirty="0">
                <a:solidFill>
                  <a:schemeClr val="tx1">
                    <a:lumMod val="75000"/>
                    <a:lumOff val="25000"/>
                  </a:schemeClr>
                </a:solidFill>
              </a:rPr>
              <a:t>1</a:t>
            </a:r>
            <a:r>
              <a:rPr lang="en-US" altLang="zh-CN" dirty="0">
                <a:solidFill>
                  <a:schemeClr val="tx1">
                    <a:lumMod val="75000"/>
                    <a:lumOff val="25000"/>
                  </a:schemeClr>
                </a:solidFill>
              </a:rPr>
              <a:t>/</a:t>
            </a:r>
            <a:r>
              <a:rPr lang="en-US" altLang="zh-CN" dirty="0" err="1">
                <a:solidFill>
                  <a:schemeClr val="tx1">
                    <a:lumMod val="75000"/>
                    <a:lumOff val="25000"/>
                  </a:schemeClr>
                </a:solidFill>
              </a:rPr>
              <a:t>T</a:t>
            </a:r>
            <a:r>
              <a:rPr lang="en-US" altLang="zh-CN" baseline="-25000" dirty="0" err="1">
                <a:solidFill>
                  <a:schemeClr val="tx1">
                    <a:lumMod val="75000"/>
                    <a:lumOff val="25000"/>
                  </a:schemeClr>
                </a:solidFill>
              </a:rPr>
              <a:t>n</a:t>
            </a:r>
            <a:endParaRPr lang="en-US" altLang="zh-CN" baseline="-25000" dirty="0">
              <a:solidFill>
                <a:schemeClr val="tx1">
                  <a:lumMod val="75000"/>
                  <a:lumOff val="25000"/>
                </a:schemeClr>
              </a:solidFill>
            </a:endParaRPr>
          </a:p>
          <a:p>
            <a:pPr lvl="2" eaLnBrk="1" fontAlgn="auto" hangingPunct="1">
              <a:lnSpc>
                <a:spcPct val="120000"/>
              </a:lnSpc>
              <a:spcAft>
                <a:spcPts val="0"/>
              </a:spcAft>
              <a:buFont typeface="Wingdings 3" charset="2"/>
              <a:buChar char=""/>
              <a:defRPr/>
            </a:pPr>
            <a:r>
              <a:rPr lang="zh-CN" altLang="en-US" dirty="0">
                <a:solidFill>
                  <a:schemeClr val="tx1">
                    <a:lumMod val="75000"/>
                    <a:lumOff val="25000"/>
                  </a:schemeClr>
                </a:solidFill>
              </a:rPr>
              <a:t>在处理器规模为</a:t>
            </a:r>
            <a:r>
              <a:rPr lang="en-US" altLang="zh-CN" dirty="0">
                <a:solidFill>
                  <a:schemeClr val="tx1">
                    <a:lumMod val="75000"/>
                    <a:lumOff val="25000"/>
                  </a:schemeClr>
                </a:solidFill>
              </a:rPr>
              <a:t>n</a:t>
            </a:r>
            <a:r>
              <a:rPr lang="zh-CN" altLang="en-US" dirty="0">
                <a:solidFill>
                  <a:schemeClr val="tx1">
                    <a:lumMod val="75000"/>
                    <a:lumOff val="25000"/>
                  </a:schemeClr>
                </a:solidFill>
              </a:rPr>
              <a:t>的情况下，并行计算相对于串行计算的加速倍数。上限为</a:t>
            </a:r>
            <a:r>
              <a:rPr lang="en-US" altLang="zh-CN" dirty="0">
                <a:solidFill>
                  <a:schemeClr val="tx1">
                    <a:lumMod val="75000"/>
                    <a:lumOff val="25000"/>
                  </a:schemeClr>
                </a:solidFill>
              </a:rPr>
              <a:t>n</a:t>
            </a:r>
            <a:r>
              <a:rPr lang="zh-CN" altLang="en-US" dirty="0">
                <a:solidFill>
                  <a:schemeClr val="tx1">
                    <a:lumMod val="75000"/>
                    <a:lumOff val="25000"/>
                  </a:schemeClr>
                </a:solidFill>
              </a:rPr>
              <a:t>。</a:t>
            </a:r>
          </a:p>
          <a:p>
            <a:pPr lvl="1" eaLnBrk="1" fontAlgn="auto" hangingPunct="1">
              <a:lnSpc>
                <a:spcPct val="120000"/>
              </a:lnSpc>
              <a:spcAft>
                <a:spcPts val="0"/>
              </a:spcAft>
              <a:buFont typeface="Wingdings 3" charset="2"/>
              <a:buChar char=""/>
              <a:defRPr/>
            </a:pPr>
            <a:r>
              <a:rPr lang="zh-CN" altLang="en-US" dirty="0">
                <a:solidFill>
                  <a:schemeClr val="tx1">
                    <a:lumMod val="75000"/>
                    <a:lumOff val="25000"/>
                  </a:schemeClr>
                </a:solidFill>
              </a:rPr>
              <a:t>效率 </a:t>
            </a:r>
            <a:r>
              <a:rPr lang="en-US" altLang="zh-CN" dirty="0">
                <a:solidFill>
                  <a:schemeClr val="tx1">
                    <a:lumMod val="75000"/>
                    <a:lumOff val="25000"/>
                  </a:schemeClr>
                </a:solidFill>
              </a:rPr>
              <a:t>E</a:t>
            </a:r>
            <a:r>
              <a:rPr lang="en-US" altLang="zh-CN" baseline="-25000" dirty="0">
                <a:solidFill>
                  <a:schemeClr val="tx1">
                    <a:lumMod val="75000"/>
                    <a:lumOff val="25000"/>
                  </a:schemeClr>
                </a:solidFill>
              </a:rPr>
              <a:t>n</a:t>
            </a:r>
            <a:r>
              <a:rPr lang="en-US" altLang="zh-CN" dirty="0">
                <a:solidFill>
                  <a:schemeClr val="tx1">
                    <a:lumMod val="75000"/>
                    <a:lumOff val="25000"/>
                  </a:schemeClr>
                </a:solidFill>
              </a:rPr>
              <a:t>=S</a:t>
            </a:r>
            <a:r>
              <a:rPr lang="en-US" altLang="zh-CN" baseline="-25000" dirty="0">
                <a:solidFill>
                  <a:schemeClr val="tx1">
                    <a:lumMod val="75000"/>
                    <a:lumOff val="25000"/>
                  </a:schemeClr>
                </a:solidFill>
              </a:rPr>
              <a:t>n</a:t>
            </a:r>
            <a:r>
              <a:rPr lang="en-US" altLang="zh-CN" dirty="0">
                <a:solidFill>
                  <a:schemeClr val="tx1">
                    <a:lumMod val="75000"/>
                    <a:lumOff val="25000"/>
                  </a:schemeClr>
                </a:solidFill>
              </a:rPr>
              <a:t>/n</a:t>
            </a:r>
          </a:p>
          <a:p>
            <a:pPr lvl="2" eaLnBrk="1" fontAlgn="auto" hangingPunct="1">
              <a:lnSpc>
                <a:spcPct val="120000"/>
              </a:lnSpc>
              <a:spcAft>
                <a:spcPts val="0"/>
              </a:spcAft>
              <a:buFont typeface="Wingdings 3" charset="2"/>
              <a:buChar char=""/>
              <a:defRPr/>
            </a:pPr>
            <a:r>
              <a:rPr lang="zh-CN" altLang="en-US" dirty="0">
                <a:solidFill>
                  <a:schemeClr val="tx1">
                    <a:lumMod val="75000"/>
                    <a:lumOff val="25000"/>
                  </a:schemeClr>
                </a:solidFill>
              </a:rPr>
              <a:t>在处理器规模为</a:t>
            </a:r>
            <a:r>
              <a:rPr lang="en-US" altLang="zh-CN" dirty="0">
                <a:solidFill>
                  <a:schemeClr val="tx1">
                    <a:lumMod val="75000"/>
                    <a:lumOff val="25000"/>
                  </a:schemeClr>
                </a:solidFill>
              </a:rPr>
              <a:t>n</a:t>
            </a:r>
            <a:r>
              <a:rPr lang="zh-CN" altLang="en-US" dirty="0">
                <a:solidFill>
                  <a:schemeClr val="tx1">
                    <a:lumMod val="75000"/>
                    <a:lumOff val="25000"/>
                  </a:schemeClr>
                </a:solidFill>
              </a:rPr>
              <a:t>的情况下，并行计算相对于串行计算的有效率。上限为</a:t>
            </a:r>
            <a:r>
              <a:rPr lang="en-US" altLang="zh-CN" dirty="0">
                <a:solidFill>
                  <a:schemeClr val="tx1">
                    <a:lumMod val="75000"/>
                    <a:lumOff val="25000"/>
                  </a:schemeClr>
                </a:solidFill>
              </a:rPr>
              <a:t>1</a:t>
            </a:r>
            <a:r>
              <a:rPr lang="zh-CN" altLang="en-US" dirty="0">
                <a:solidFill>
                  <a:schemeClr val="tx1">
                    <a:lumMod val="75000"/>
                    <a:lumOff val="25000"/>
                  </a:schemeClr>
                </a:solidFill>
              </a:rPr>
              <a:t>。</a:t>
            </a:r>
          </a:p>
          <a:p>
            <a:pPr lvl="1" eaLnBrk="1" fontAlgn="auto" hangingPunct="1">
              <a:lnSpc>
                <a:spcPct val="120000"/>
              </a:lnSpc>
              <a:spcAft>
                <a:spcPts val="0"/>
              </a:spcAft>
              <a:buFont typeface="Wingdings 3" charset="2"/>
              <a:buChar char=""/>
              <a:defRPr/>
            </a:pPr>
            <a:r>
              <a:rPr lang="zh-CN" altLang="en-US" dirty="0">
                <a:solidFill>
                  <a:schemeClr val="tx1">
                    <a:lumMod val="75000"/>
                    <a:lumOff val="25000"/>
                  </a:schemeClr>
                </a:solidFill>
              </a:rPr>
              <a:t>利用率 </a:t>
            </a:r>
            <a:r>
              <a:rPr lang="en-US" altLang="zh-CN" dirty="0">
                <a:solidFill>
                  <a:schemeClr val="tx1">
                    <a:lumMod val="75000"/>
                    <a:lumOff val="25000"/>
                  </a:schemeClr>
                </a:solidFill>
              </a:rPr>
              <a:t>U</a:t>
            </a:r>
            <a:r>
              <a:rPr lang="en-US" altLang="zh-CN" baseline="-25000" dirty="0">
                <a:solidFill>
                  <a:schemeClr val="tx1">
                    <a:lumMod val="75000"/>
                    <a:lumOff val="25000"/>
                  </a:schemeClr>
                </a:solidFill>
              </a:rPr>
              <a:t>n</a:t>
            </a:r>
            <a:r>
              <a:rPr lang="en-US" altLang="zh-CN" dirty="0">
                <a:solidFill>
                  <a:schemeClr val="tx1">
                    <a:lumMod val="75000"/>
                    <a:lumOff val="25000"/>
                  </a:schemeClr>
                </a:solidFill>
              </a:rPr>
              <a:t>=</a:t>
            </a:r>
            <a:r>
              <a:rPr lang="en-US" altLang="zh-CN" dirty="0" err="1">
                <a:solidFill>
                  <a:schemeClr val="tx1">
                    <a:lumMod val="75000"/>
                    <a:lumOff val="25000"/>
                  </a:schemeClr>
                </a:solidFill>
              </a:rPr>
              <a:t>P</a:t>
            </a:r>
            <a:r>
              <a:rPr lang="en-US" altLang="zh-CN" baseline="-25000" dirty="0" err="1">
                <a:solidFill>
                  <a:schemeClr val="tx1">
                    <a:lumMod val="75000"/>
                    <a:lumOff val="25000"/>
                  </a:schemeClr>
                </a:solidFill>
              </a:rPr>
              <a:t>n</a:t>
            </a:r>
            <a:r>
              <a:rPr lang="en-US" altLang="zh-CN" dirty="0">
                <a:solidFill>
                  <a:schemeClr val="tx1">
                    <a:lumMod val="75000"/>
                    <a:lumOff val="25000"/>
                  </a:schemeClr>
                </a:solidFill>
              </a:rPr>
              <a:t>/</a:t>
            </a:r>
            <a:r>
              <a:rPr lang="en-US" altLang="zh-CN" dirty="0" err="1">
                <a:solidFill>
                  <a:schemeClr val="tx1">
                    <a:lumMod val="75000"/>
                    <a:lumOff val="25000"/>
                  </a:schemeClr>
                </a:solidFill>
              </a:rPr>
              <a:t>P</a:t>
            </a:r>
            <a:r>
              <a:rPr lang="en-US" altLang="zh-CN" baseline="-25000" dirty="0" err="1">
                <a:solidFill>
                  <a:schemeClr val="tx1">
                    <a:lumMod val="75000"/>
                    <a:lumOff val="25000"/>
                  </a:schemeClr>
                </a:solidFill>
              </a:rPr>
              <a:t>peak</a:t>
            </a:r>
            <a:endParaRPr lang="en-US" altLang="zh-CN" baseline="-25000" dirty="0">
              <a:solidFill>
                <a:schemeClr val="tx1">
                  <a:lumMod val="75000"/>
                  <a:lumOff val="25000"/>
                </a:schemeClr>
              </a:solidFill>
            </a:endParaRPr>
          </a:p>
          <a:p>
            <a:pPr lvl="2" eaLnBrk="1" fontAlgn="auto" hangingPunct="1">
              <a:lnSpc>
                <a:spcPct val="120000"/>
              </a:lnSpc>
              <a:spcAft>
                <a:spcPts val="0"/>
              </a:spcAft>
              <a:buFont typeface="Wingdings 3" charset="2"/>
              <a:buChar char=""/>
              <a:defRPr/>
            </a:pPr>
            <a:r>
              <a:rPr lang="zh-CN" altLang="en-US" dirty="0">
                <a:solidFill>
                  <a:schemeClr val="tx1">
                    <a:lumMod val="75000"/>
                    <a:lumOff val="25000"/>
                  </a:schemeClr>
                </a:solidFill>
              </a:rPr>
              <a:t>在处理器规模为</a:t>
            </a:r>
            <a:r>
              <a:rPr lang="en-US" altLang="zh-CN" dirty="0">
                <a:solidFill>
                  <a:schemeClr val="tx1">
                    <a:lumMod val="75000"/>
                    <a:lumOff val="25000"/>
                  </a:schemeClr>
                </a:solidFill>
              </a:rPr>
              <a:t>n</a:t>
            </a:r>
            <a:r>
              <a:rPr lang="zh-CN" altLang="en-US" dirty="0">
                <a:solidFill>
                  <a:schemeClr val="tx1">
                    <a:lumMod val="75000"/>
                    <a:lumOff val="25000"/>
                  </a:schemeClr>
                </a:solidFill>
              </a:rPr>
              <a:t>的情况下，各处理器计算能力的平均利用比率。</a:t>
            </a:r>
            <a:r>
              <a:rPr lang="en-US" altLang="zh-CN" dirty="0" err="1">
                <a:solidFill>
                  <a:schemeClr val="tx1">
                    <a:lumMod val="75000"/>
                    <a:lumOff val="25000"/>
                  </a:schemeClr>
                </a:solidFill>
              </a:rPr>
              <a:t>P</a:t>
            </a:r>
            <a:r>
              <a:rPr lang="en-US" altLang="zh-CN" baseline="-25000" dirty="0" err="1">
                <a:solidFill>
                  <a:schemeClr val="tx1">
                    <a:lumMod val="75000"/>
                    <a:lumOff val="25000"/>
                  </a:schemeClr>
                </a:solidFill>
              </a:rPr>
              <a:t>peak</a:t>
            </a:r>
            <a:r>
              <a:rPr lang="zh-CN" altLang="en-US" dirty="0">
                <a:solidFill>
                  <a:schemeClr val="tx1">
                    <a:lumMod val="75000"/>
                    <a:lumOff val="25000"/>
                  </a:schemeClr>
                </a:solidFill>
              </a:rPr>
              <a:t>是处理器的峰值处理速度。上限为</a:t>
            </a:r>
            <a:r>
              <a:rPr lang="en-US" altLang="zh-CN" dirty="0">
                <a:solidFill>
                  <a:schemeClr val="tx1">
                    <a:lumMod val="75000"/>
                    <a:lumOff val="25000"/>
                  </a:schemeClr>
                </a:solidFill>
              </a:rPr>
              <a:t>1</a:t>
            </a:r>
            <a:r>
              <a:rPr lang="zh-CN" altLang="en-US" dirty="0">
                <a:solidFill>
                  <a:schemeClr val="tx1">
                    <a:lumMod val="75000"/>
                    <a:lumOff val="25000"/>
                  </a:schemeClr>
                </a:solidFill>
              </a:rPr>
              <a:t>。</a:t>
            </a:r>
          </a:p>
          <a:p>
            <a:pPr lvl="1" eaLnBrk="1" fontAlgn="auto" hangingPunct="1">
              <a:lnSpc>
                <a:spcPct val="120000"/>
              </a:lnSpc>
              <a:spcAft>
                <a:spcPts val="0"/>
              </a:spcAft>
              <a:buFont typeface="Wingdings 3" charset="2"/>
              <a:buChar char=""/>
              <a:defRPr/>
            </a:pPr>
            <a:r>
              <a:rPr lang="zh-CN" altLang="en-US" dirty="0">
                <a:solidFill>
                  <a:schemeClr val="tx1">
                    <a:lumMod val="75000"/>
                    <a:lumOff val="25000"/>
                  </a:schemeClr>
                </a:solidFill>
              </a:rPr>
              <a:t>通信启动时间 </a:t>
            </a:r>
            <a:r>
              <a:rPr lang="en-US" altLang="zh-CN" dirty="0">
                <a:solidFill>
                  <a:schemeClr val="tx1">
                    <a:lumMod val="75000"/>
                    <a:lumOff val="25000"/>
                  </a:schemeClr>
                </a:solidFill>
              </a:rPr>
              <a:t>t</a:t>
            </a:r>
            <a:r>
              <a:rPr lang="en-US" altLang="zh-CN" baseline="-25000" dirty="0">
                <a:solidFill>
                  <a:schemeClr val="tx1">
                    <a:lumMod val="75000"/>
                    <a:lumOff val="25000"/>
                  </a:schemeClr>
                </a:solidFill>
              </a:rPr>
              <a:t>0</a:t>
            </a:r>
            <a:r>
              <a:rPr lang="en-US" altLang="zh-CN" dirty="0">
                <a:solidFill>
                  <a:schemeClr val="tx1">
                    <a:lumMod val="75000"/>
                    <a:lumOff val="25000"/>
                  </a:schemeClr>
                </a:solidFill>
              </a:rPr>
              <a:t>		</a:t>
            </a:r>
            <a:r>
              <a:rPr lang="en-US" altLang="zh-CN" dirty="0" err="1">
                <a:solidFill>
                  <a:schemeClr val="tx1">
                    <a:lumMod val="75000"/>
                    <a:lumOff val="25000"/>
                  </a:schemeClr>
                </a:solidFill>
              </a:rPr>
              <a:t>μs</a:t>
            </a:r>
            <a:endParaRPr lang="en-US" altLang="zh-CN" dirty="0">
              <a:solidFill>
                <a:schemeClr val="tx1">
                  <a:lumMod val="75000"/>
                  <a:lumOff val="25000"/>
                </a:schemeClr>
              </a:solidFill>
            </a:endParaRPr>
          </a:p>
          <a:p>
            <a:pPr lvl="2" eaLnBrk="1" fontAlgn="auto" hangingPunct="1">
              <a:lnSpc>
                <a:spcPct val="120000"/>
              </a:lnSpc>
              <a:spcAft>
                <a:spcPts val="0"/>
              </a:spcAft>
              <a:buFont typeface="Wingdings 3" charset="2"/>
              <a:buChar char=""/>
              <a:defRPr/>
            </a:pPr>
            <a:r>
              <a:rPr lang="en-US" altLang="zh-CN" dirty="0">
                <a:solidFill>
                  <a:schemeClr val="tx1">
                    <a:lumMod val="75000"/>
                    <a:lumOff val="25000"/>
                  </a:schemeClr>
                </a:solidFill>
              </a:rPr>
              <a:t>0</a:t>
            </a:r>
            <a:r>
              <a:rPr lang="zh-CN" altLang="en-US" dirty="0">
                <a:solidFill>
                  <a:schemeClr val="tx1">
                    <a:lumMod val="75000"/>
                    <a:lumOff val="25000"/>
                  </a:schemeClr>
                </a:solidFill>
              </a:rPr>
              <a:t>字节或短消息（如单字）的通信时间，也称为通信时延。</a:t>
            </a:r>
          </a:p>
          <a:p>
            <a:pPr lvl="1" eaLnBrk="1" fontAlgn="auto" hangingPunct="1">
              <a:lnSpc>
                <a:spcPct val="120000"/>
              </a:lnSpc>
              <a:spcAft>
                <a:spcPts val="0"/>
              </a:spcAft>
              <a:buFont typeface="Wingdings 3" charset="2"/>
              <a:buChar char=""/>
              <a:defRPr/>
            </a:pPr>
            <a:r>
              <a:rPr lang="zh-CN" altLang="en-US" dirty="0">
                <a:solidFill>
                  <a:schemeClr val="tx1">
                    <a:lumMod val="75000"/>
                    <a:lumOff val="25000"/>
                  </a:schemeClr>
                </a:solidFill>
              </a:rPr>
              <a:t>渐近带宽 </a:t>
            </a:r>
            <a:r>
              <a:rPr lang="en-US" altLang="zh-CN" dirty="0">
                <a:solidFill>
                  <a:schemeClr val="tx1">
                    <a:lumMod val="75000"/>
                    <a:lumOff val="25000"/>
                  </a:schemeClr>
                </a:solidFill>
              </a:rPr>
              <a:t>r</a:t>
            </a:r>
            <a:r>
              <a:rPr lang="en-US" altLang="zh-CN" baseline="-25000" dirty="0">
                <a:solidFill>
                  <a:schemeClr val="tx1">
                    <a:lumMod val="75000"/>
                    <a:lumOff val="25000"/>
                  </a:schemeClr>
                </a:solidFill>
              </a:rPr>
              <a:t>∞</a:t>
            </a:r>
            <a:r>
              <a:rPr lang="en-US" altLang="zh-CN" dirty="0">
                <a:solidFill>
                  <a:schemeClr val="tx1">
                    <a:lumMod val="75000"/>
                    <a:lumOff val="25000"/>
                  </a:schemeClr>
                </a:solidFill>
              </a:rPr>
              <a:t>		MB/s</a:t>
            </a:r>
          </a:p>
          <a:p>
            <a:pPr lvl="2" eaLnBrk="1" fontAlgn="auto" hangingPunct="1">
              <a:lnSpc>
                <a:spcPct val="120000"/>
              </a:lnSpc>
              <a:spcAft>
                <a:spcPts val="0"/>
              </a:spcAft>
              <a:buFont typeface="Wingdings 3" charset="2"/>
              <a:buChar char=""/>
              <a:defRPr/>
            </a:pPr>
            <a:r>
              <a:rPr lang="zh-CN" altLang="en-US" dirty="0">
                <a:solidFill>
                  <a:schemeClr val="tx1">
                    <a:lumMod val="75000"/>
                    <a:lumOff val="25000"/>
                  </a:schemeClr>
                </a:solidFill>
              </a:rPr>
              <a:t>通信长消息的速率。</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944688" y="623888"/>
            <a:ext cx="6589712" cy="1281112"/>
          </a:xfrm>
        </p:spPr>
        <p:txBody>
          <a:bodyPr/>
          <a:lstStyle/>
          <a:p>
            <a:pPr eaLnBrk="1" hangingPunct="1"/>
            <a:r>
              <a:rPr lang="zh-CN" altLang="en-US"/>
              <a:t>五、并行计算机模型</a:t>
            </a:r>
          </a:p>
        </p:txBody>
      </p:sp>
      <p:sp>
        <p:nvSpPr>
          <p:cNvPr id="146435" name="Rectangle 3"/>
          <p:cNvSpPr>
            <a:spLocks noGrp="1" noChangeArrowheads="1"/>
          </p:cNvSpPr>
          <p:nvPr>
            <p:ph type="body" idx="1"/>
          </p:nvPr>
        </p:nvSpPr>
        <p:spPr>
          <a:xfrm>
            <a:off x="1066800" y="1981200"/>
            <a:ext cx="7543800" cy="4687888"/>
          </a:xfrm>
        </p:spPr>
        <p:txBody>
          <a:bodyPr rtlCol="0">
            <a:normAutofit lnSpcReduction="10000"/>
          </a:bodyPr>
          <a:lstStyle/>
          <a:p>
            <a:pPr eaLnBrk="1" fontAlgn="auto" hangingPunct="1">
              <a:lnSpc>
                <a:spcPct val="110000"/>
              </a:lnSpc>
              <a:spcAft>
                <a:spcPts val="0"/>
              </a:spcAft>
              <a:buFont typeface="Wingdings 3" charset="2"/>
              <a:buChar char=""/>
              <a:defRPr/>
            </a:pPr>
            <a:r>
              <a:rPr lang="zh-CN" altLang="en-US" sz="2400">
                <a:solidFill>
                  <a:schemeClr val="tx1">
                    <a:lumMod val="75000"/>
                    <a:lumOff val="25000"/>
                  </a:schemeClr>
                </a:solidFill>
              </a:rPr>
              <a:t>抽象机模型</a:t>
            </a:r>
          </a:p>
          <a:p>
            <a:pPr lvl="1" eaLnBrk="1" fontAlgn="auto" hangingPunct="1">
              <a:lnSpc>
                <a:spcPct val="110000"/>
              </a:lnSpc>
              <a:spcAft>
                <a:spcPts val="0"/>
              </a:spcAft>
              <a:buFont typeface="Wingdings 3" charset="2"/>
              <a:buChar char=""/>
              <a:defRPr/>
            </a:pPr>
            <a:r>
              <a:rPr lang="en-US" altLang="zh-CN" sz="2000">
                <a:solidFill>
                  <a:schemeClr val="tx1">
                    <a:lumMod val="75000"/>
                    <a:lumOff val="25000"/>
                  </a:schemeClr>
                </a:solidFill>
              </a:rPr>
              <a:t>PRAM</a:t>
            </a:r>
            <a:r>
              <a:rPr lang="zh-CN" altLang="en-US" sz="2000">
                <a:solidFill>
                  <a:schemeClr val="tx1">
                    <a:lumMod val="75000"/>
                    <a:lumOff val="25000"/>
                  </a:schemeClr>
                </a:solidFill>
              </a:rPr>
              <a:t>模型</a:t>
            </a:r>
          </a:p>
          <a:p>
            <a:pPr lvl="2" eaLnBrk="1" fontAlgn="auto" hangingPunct="1">
              <a:lnSpc>
                <a:spcPct val="110000"/>
              </a:lnSpc>
              <a:spcAft>
                <a:spcPts val="0"/>
              </a:spcAft>
              <a:buFont typeface="Wingdings 3" charset="2"/>
              <a:buChar char=""/>
              <a:defRPr/>
            </a:pPr>
            <a:r>
              <a:rPr lang="zh-CN" altLang="en-US" sz="1800">
                <a:solidFill>
                  <a:schemeClr val="tx1">
                    <a:lumMod val="75000"/>
                    <a:lumOff val="25000"/>
                  </a:schemeClr>
                </a:solidFill>
              </a:rPr>
              <a:t>机器规模</a:t>
            </a:r>
            <a:r>
              <a:rPr lang="en-US" altLang="zh-CN" sz="1800">
                <a:solidFill>
                  <a:schemeClr val="tx1">
                    <a:lumMod val="75000"/>
                    <a:lumOff val="25000"/>
                  </a:schemeClr>
                </a:solidFill>
              </a:rPr>
              <a:t>n</a:t>
            </a:r>
            <a:r>
              <a:rPr lang="zh-CN" altLang="en-US" sz="1800">
                <a:solidFill>
                  <a:schemeClr val="tx1">
                    <a:lumMod val="75000"/>
                    <a:lumOff val="25000"/>
                  </a:schemeClr>
                </a:solidFill>
              </a:rPr>
              <a:t>可任意大。</a:t>
            </a:r>
          </a:p>
          <a:p>
            <a:pPr lvl="2" eaLnBrk="1" fontAlgn="auto" hangingPunct="1">
              <a:lnSpc>
                <a:spcPct val="110000"/>
              </a:lnSpc>
              <a:spcAft>
                <a:spcPts val="0"/>
              </a:spcAft>
              <a:buFont typeface="Wingdings 3" charset="2"/>
              <a:buChar char=""/>
              <a:defRPr/>
            </a:pPr>
            <a:r>
              <a:rPr lang="zh-CN" altLang="en-US" sz="1800">
                <a:solidFill>
                  <a:schemeClr val="tx1">
                    <a:lumMod val="75000"/>
                    <a:lumOff val="25000"/>
                  </a:schemeClr>
                </a:solidFill>
              </a:rPr>
              <a:t>指令同步，每一执行周期每个处理器执行一条指令。</a:t>
            </a:r>
          </a:p>
          <a:p>
            <a:pPr lvl="2" eaLnBrk="1" fontAlgn="auto" hangingPunct="1">
              <a:lnSpc>
                <a:spcPct val="110000"/>
              </a:lnSpc>
              <a:spcAft>
                <a:spcPts val="0"/>
              </a:spcAft>
              <a:buFont typeface="Wingdings 3" charset="2"/>
              <a:buChar char=""/>
              <a:defRPr/>
            </a:pPr>
            <a:r>
              <a:rPr lang="zh-CN" altLang="en-US" sz="1800">
                <a:solidFill>
                  <a:schemeClr val="tx1">
                    <a:lumMod val="75000"/>
                    <a:lumOff val="25000"/>
                  </a:schemeClr>
                </a:solidFill>
              </a:rPr>
              <a:t>每一周期中，各处理器蕴式同步，同步开销、通信开销、并行性开销忽略不计，只计负载不平衡开销。</a:t>
            </a:r>
          </a:p>
          <a:p>
            <a:pPr lvl="2" eaLnBrk="1" fontAlgn="auto" hangingPunct="1">
              <a:lnSpc>
                <a:spcPct val="110000"/>
              </a:lnSpc>
              <a:spcAft>
                <a:spcPts val="0"/>
              </a:spcAft>
              <a:buFont typeface="Wingdings 3" charset="2"/>
              <a:buChar char=""/>
              <a:defRPr/>
            </a:pPr>
            <a:r>
              <a:rPr lang="zh-CN" altLang="en-US" sz="1800">
                <a:solidFill>
                  <a:schemeClr val="tx1">
                    <a:lumMod val="75000"/>
                    <a:lumOff val="25000"/>
                  </a:schemeClr>
                </a:solidFill>
              </a:rPr>
              <a:t>通过读写共享变量进行通信。</a:t>
            </a:r>
          </a:p>
          <a:p>
            <a:pPr lvl="2" eaLnBrk="1" fontAlgn="auto" hangingPunct="1">
              <a:lnSpc>
                <a:spcPct val="110000"/>
              </a:lnSpc>
              <a:spcAft>
                <a:spcPts val="0"/>
              </a:spcAft>
              <a:buFont typeface="Wingdings 3" charset="2"/>
              <a:buChar char=""/>
              <a:defRPr/>
            </a:pPr>
            <a:endParaRPr lang="en-US" altLang="zh-CN" sz="1800">
              <a:solidFill>
                <a:schemeClr val="tx1">
                  <a:lumMod val="75000"/>
                  <a:lumOff val="25000"/>
                </a:schemeClr>
              </a:solidFill>
            </a:endParaRPr>
          </a:p>
          <a:p>
            <a:pPr lvl="2" eaLnBrk="1" fontAlgn="auto" hangingPunct="1">
              <a:lnSpc>
                <a:spcPct val="110000"/>
              </a:lnSpc>
              <a:spcAft>
                <a:spcPts val="0"/>
              </a:spcAft>
              <a:buFont typeface="Wingdings 3" charset="2"/>
              <a:buChar char=""/>
              <a:defRPr/>
            </a:pPr>
            <a:r>
              <a:rPr lang="en-US" altLang="zh-CN" sz="1800">
                <a:solidFill>
                  <a:schemeClr val="tx1">
                    <a:lumMod val="75000"/>
                    <a:lumOff val="25000"/>
                  </a:schemeClr>
                </a:solidFill>
              </a:rPr>
              <a:t>PRAM</a:t>
            </a:r>
            <a:r>
              <a:rPr lang="zh-CN" altLang="en-US" sz="1800">
                <a:solidFill>
                  <a:schemeClr val="tx1">
                    <a:lumMod val="75000"/>
                    <a:lumOff val="25000"/>
                  </a:schemeClr>
                </a:solidFill>
              </a:rPr>
              <a:t>模型对零开销和指令同步的假设是不现实的，而且现行机器规模</a:t>
            </a:r>
            <a:r>
              <a:rPr lang="en-US" altLang="zh-CN" sz="1800">
                <a:solidFill>
                  <a:schemeClr val="tx1">
                    <a:lumMod val="75000"/>
                    <a:lumOff val="25000"/>
                  </a:schemeClr>
                </a:solidFill>
              </a:rPr>
              <a:t>n</a:t>
            </a:r>
            <a:r>
              <a:rPr lang="zh-CN" altLang="en-US" sz="1800">
                <a:solidFill>
                  <a:schemeClr val="tx1">
                    <a:lumMod val="75000"/>
                    <a:lumOff val="25000"/>
                  </a:schemeClr>
                </a:solidFill>
              </a:rPr>
              <a:t>通常也比较小，复杂度并不能真实反映算法的性能。</a:t>
            </a:r>
          </a:p>
          <a:p>
            <a:pPr lvl="2" eaLnBrk="1" fontAlgn="auto" hangingPunct="1">
              <a:lnSpc>
                <a:spcPct val="110000"/>
              </a:lnSpc>
              <a:spcAft>
                <a:spcPts val="0"/>
              </a:spcAft>
              <a:buFont typeface="Wingdings 3" charset="2"/>
              <a:buChar char=""/>
              <a:defRPr/>
            </a:pPr>
            <a:r>
              <a:rPr lang="en-US" altLang="zh-CN" sz="1800">
                <a:solidFill>
                  <a:schemeClr val="tx1">
                    <a:lumMod val="75000"/>
                    <a:lumOff val="25000"/>
                  </a:schemeClr>
                </a:solidFill>
              </a:rPr>
              <a:t>PRAM</a:t>
            </a:r>
            <a:r>
              <a:rPr lang="zh-CN" altLang="en-US" sz="1800">
                <a:solidFill>
                  <a:schemeClr val="tx1">
                    <a:lumMod val="75000"/>
                    <a:lumOff val="25000"/>
                  </a:schemeClr>
                </a:solidFill>
              </a:rPr>
              <a:t>模型对现实机器模型的模拟很不精确，但因其简单性，仍是开发高级并行算法的一个良好的模型。</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944688" y="623888"/>
            <a:ext cx="6589712" cy="1281112"/>
          </a:xfrm>
        </p:spPr>
        <p:txBody>
          <a:bodyPr/>
          <a:lstStyle/>
          <a:p>
            <a:pPr eaLnBrk="1" hangingPunct="1"/>
            <a:r>
              <a:rPr lang="zh-CN" altLang="en-US"/>
              <a:t>五、并行计算机模型</a:t>
            </a:r>
          </a:p>
        </p:txBody>
      </p:sp>
      <p:sp>
        <p:nvSpPr>
          <p:cNvPr id="37891" name="Rectangle 3"/>
          <p:cNvSpPr>
            <a:spLocks noGrp="1" noChangeArrowheads="1"/>
          </p:cNvSpPr>
          <p:nvPr>
            <p:ph type="body" idx="1"/>
          </p:nvPr>
        </p:nvSpPr>
        <p:spPr>
          <a:xfrm>
            <a:off x="1066800" y="1981200"/>
            <a:ext cx="7543800" cy="4616450"/>
          </a:xfrm>
        </p:spPr>
        <p:txBody>
          <a:bodyPr/>
          <a:lstStyle/>
          <a:p>
            <a:pPr eaLnBrk="1" hangingPunct="1">
              <a:lnSpc>
                <a:spcPct val="110000"/>
              </a:lnSpc>
            </a:pPr>
            <a:r>
              <a:rPr lang="zh-CN" altLang="en-US"/>
              <a:t>抽象机模型</a:t>
            </a:r>
          </a:p>
          <a:p>
            <a:pPr lvl="1" eaLnBrk="1" hangingPunct="1">
              <a:lnSpc>
                <a:spcPct val="110000"/>
              </a:lnSpc>
            </a:pPr>
            <a:r>
              <a:rPr lang="en-US" altLang="zh-CN"/>
              <a:t>BSP</a:t>
            </a:r>
            <a:r>
              <a:rPr lang="zh-CN" altLang="en-US"/>
              <a:t>模型</a:t>
            </a:r>
          </a:p>
          <a:p>
            <a:pPr lvl="2" eaLnBrk="1" hangingPunct="1">
              <a:lnSpc>
                <a:spcPct val="110000"/>
              </a:lnSpc>
            </a:pPr>
            <a:r>
              <a:rPr lang="zh-CN" altLang="en-US"/>
              <a:t>由哈佛大学</a:t>
            </a:r>
            <a:r>
              <a:rPr lang="en-US" altLang="zh-CN"/>
              <a:t>Leslie Valiant</a:t>
            </a:r>
            <a:r>
              <a:rPr lang="zh-CN" altLang="en-US"/>
              <a:t>提出，以克服</a:t>
            </a:r>
            <a:r>
              <a:rPr lang="en-US" altLang="zh-CN"/>
              <a:t>PRAM</a:t>
            </a:r>
            <a:r>
              <a:rPr lang="zh-CN" altLang="en-US"/>
              <a:t>模型的缺点，但仍保留其简单性。</a:t>
            </a:r>
          </a:p>
          <a:p>
            <a:pPr lvl="2" eaLnBrk="1" hangingPunct="1">
              <a:lnSpc>
                <a:spcPct val="110000"/>
              </a:lnSpc>
            </a:pPr>
            <a:r>
              <a:rPr lang="zh-CN" altLang="en-US"/>
              <a:t>一个</a:t>
            </a:r>
            <a:r>
              <a:rPr lang="en-US" altLang="zh-CN"/>
              <a:t>BSP</a:t>
            </a:r>
            <a:r>
              <a:rPr lang="zh-CN" altLang="en-US"/>
              <a:t>计算机由</a:t>
            </a:r>
            <a:r>
              <a:rPr lang="en-US" altLang="zh-CN"/>
              <a:t>n</a:t>
            </a:r>
            <a:r>
              <a:rPr lang="zh-CN" altLang="en-US"/>
              <a:t>个</a:t>
            </a:r>
            <a:r>
              <a:rPr lang="en-US" altLang="zh-CN"/>
              <a:t>[</a:t>
            </a:r>
            <a:r>
              <a:rPr lang="zh-CN" altLang="en-US"/>
              <a:t>处理器</a:t>
            </a:r>
            <a:r>
              <a:rPr lang="en-US" altLang="zh-CN"/>
              <a:t>/</a:t>
            </a:r>
            <a:r>
              <a:rPr lang="zh-CN" altLang="en-US"/>
              <a:t>存储器</a:t>
            </a:r>
            <a:r>
              <a:rPr lang="en-US" altLang="zh-CN"/>
              <a:t>]</a:t>
            </a:r>
            <a:r>
              <a:rPr lang="zh-CN" altLang="en-US"/>
              <a:t>对（结点）组成，通过通信网络进行互连。</a:t>
            </a:r>
          </a:p>
          <a:p>
            <a:pPr lvl="2" eaLnBrk="1" hangingPunct="1">
              <a:lnSpc>
                <a:spcPct val="110000"/>
              </a:lnSpc>
            </a:pPr>
            <a:r>
              <a:rPr lang="zh-CN" altLang="en-US"/>
              <a:t>一个</a:t>
            </a:r>
            <a:r>
              <a:rPr lang="en-US" altLang="zh-CN"/>
              <a:t>BSP</a:t>
            </a:r>
            <a:r>
              <a:rPr lang="zh-CN" altLang="en-US"/>
              <a:t>程序有</a:t>
            </a:r>
            <a:r>
              <a:rPr lang="en-US" altLang="zh-CN"/>
              <a:t>n</a:t>
            </a:r>
            <a:r>
              <a:rPr lang="zh-CN" altLang="en-US"/>
              <a:t>个进程，每个驻留在一个结点上 ，按严格超步序列执行。</a:t>
            </a:r>
          </a:p>
          <a:p>
            <a:pPr lvl="2" eaLnBrk="1" hangingPunct="1">
              <a:lnSpc>
                <a:spcPct val="110000"/>
              </a:lnSpc>
            </a:pPr>
            <a:r>
              <a:rPr lang="en-US" altLang="zh-CN"/>
              <a:t>BSP</a:t>
            </a:r>
            <a:r>
              <a:rPr lang="zh-CN" altLang="en-US"/>
              <a:t>模型是</a:t>
            </a:r>
            <a:r>
              <a:rPr lang="en-US" altLang="zh-CN"/>
              <a:t>MIMD</a:t>
            </a:r>
            <a:r>
              <a:rPr lang="zh-CN" altLang="en-US"/>
              <a:t>系统，进程能同时执行不同指令。在一个超步中，不同进程以不同的速率异步执行。</a:t>
            </a:r>
          </a:p>
          <a:p>
            <a:pPr lvl="2" eaLnBrk="1" hangingPunct="1">
              <a:lnSpc>
                <a:spcPct val="110000"/>
              </a:lnSpc>
            </a:pPr>
            <a:r>
              <a:rPr lang="en-US" altLang="zh-CN"/>
              <a:t>BSP</a:t>
            </a:r>
            <a:r>
              <a:rPr lang="zh-CN" altLang="en-US"/>
              <a:t>模型有一个单地址空间，一个处理器不但能访问它的局部存储器，还能以通信方式访问其他结点上的远程存储器。</a:t>
            </a:r>
          </a:p>
          <a:p>
            <a:pPr lvl="2" eaLnBrk="1" hangingPunct="1">
              <a:lnSpc>
                <a:spcPct val="110000"/>
              </a:lnSpc>
            </a:pPr>
            <a:r>
              <a:rPr lang="zh-CN" altLang="en-US"/>
              <a:t>在一个超步内，每个计算操作都只使用局部存储器。</a:t>
            </a:r>
          </a:p>
          <a:p>
            <a:pPr lvl="2" eaLnBrk="1" hangingPunct="1">
              <a:lnSpc>
                <a:spcPct val="110000"/>
              </a:lnSpc>
            </a:pPr>
            <a:r>
              <a:rPr lang="zh-CN" altLang="en-US"/>
              <a:t>采用路障同步，在一个超步内，所有存储操作和通信操作完成后，才能开始下一个超步。</a:t>
            </a:r>
          </a:p>
          <a:p>
            <a:pPr lvl="2" eaLnBrk="1" hangingPunct="1">
              <a:lnSpc>
                <a:spcPct val="110000"/>
              </a:lnSpc>
            </a:pPr>
            <a:r>
              <a:rPr lang="en-US" altLang="zh-CN"/>
              <a:t>BSP</a:t>
            </a:r>
            <a:r>
              <a:rPr lang="zh-CN" altLang="en-US"/>
              <a:t>模型考虑了除用于进程管理的并行性开销外的所有其他开销，更为现实。</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944688" y="623888"/>
            <a:ext cx="6589712" cy="1281112"/>
          </a:xfrm>
        </p:spPr>
        <p:txBody>
          <a:bodyPr/>
          <a:lstStyle/>
          <a:p>
            <a:pPr eaLnBrk="1" hangingPunct="1"/>
            <a:r>
              <a:rPr lang="zh-CN" altLang="en-US"/>
              <a:t>五、并行计算机模型</a:t>
            </a:r>
          </a:p>
        </p:txBody>
      </p:sp>
      <p:sp>
        <p:nvSpPr>
          <p:cNvPr id="39939" name="Rectangle 3"/>
          <p:cNvSpPr>
            <a:spLocks noGrp="1" noChangeArrowheads="1"/>
          </p:cNvSpPr>
          <p:nvPr>
            <p:ph type="body" idx="1"/>
          </p:nvPr>
        </p:nvSpPr>
        <p:spPr>
          <a:xfrm>
            <a:off x="1066800" y="1981200"/>
            <a:ext cx="7543800" cy="4327525"/>
          </a:xfrm>
        </p:spPr>
        <p:txBody>
          <a:bodyPr/>
          <a:lstStyle/>
          <a:p>
            <a:pPr eaLnBrk="1" hangingPunct="1">
              <a:lnSpc>
                <a:spcPct val="120000"/>
              </a:lnSpc>
            </a:pPr>
            <a:r>
              <a:rPr lang="zh-CN" altLang="en-US" sz="2000"/>
              <a:t>抽象机模型</a:t>
            </a:r>
          </a:p>
          <a:p>
            <a:pPr lvl="1" eaLnBrk="1" hangingPunct="1">
              <a:lnSpc>
                <a:spcPct val="120000"/>
              </a:lnSpc>
            </a:pPr>
            <a:r>
              <a:rPr lang="zh-CN" altLang="en-US" sz="2000"/>
              <a:t>阶段并行模型</a:t>
            </a:r>
          </a:p>
          <a:p>
            <a:pPr lvl="2" eaLnBrk="1" hangingPunct="1">
              <a:lnSpc>
                <a:spcPct val="120000"/>
              </a:lnSpc>
            </a:pPr>
            <a:r>
              <a:rPr lang="zh-CN" altLang="en-US" sz="2000"/>
              <a:t>一个并行程序以一系列阶段加以执行，在当前阶段的所有操作未完成之前，不能开始下一阶段的操作。</a:t>
            </a:r>
          </a:p>
          <a:p>
            <a:pPr lvl="2" eaLnBrk="1" hangingPunct="1">
              <a:lnSpc>
                <a:spcPct val="120000"/>
              </a:lnSpc>
            </a:pPr>
            <a:r>
              <a:rPr lang="zh-CN" altLang="en-US" sz="2000"/>
              <a:t>共有三类阶段：</a:t>
            </a:r>
          </a:p>
          <a:p>
            <a:pPr lvl="3" eaLnBrk="1" hangingPunct="1">
              <a:lnSpc>
                <a:spcPct val="120000"/>
              </a:lnSpc>
            </a:pPr>
            <a:r>
              <a:rPr lang="zh-CN" altLang="en-US"/>
              <a:t>并行化阶段：涉及进程管理的开销阶段。</a:t>
            </a:r>
          </a:p>
          <a:p>
            <a:pPr lvl="3" eaLnBrk="1" hangingPunct="1">
              <a:lnSpc>
                <a:spcPct val="120000"/>
              </a:lnSpc>
            </a:pPr>
            <a:r>
              <a:rPr lang="zh-CN" altLang="en-US"/>
              <a:t>计算阶段：处理器执行若干局部计算操作，结点所需的所有数据均可在局部存储器中访问到。</a:t>
            </a:r>
          </a:p>
          <a:p>
            <a:pPr lvl="3" eaLnBrk="1" hangingPunct="1">
              <a:lnSpc>
                <a:spcPct val="120000"/>
              </a:lnSpc>
            </a:pPr>
            <a:r>
              <a:rPr lang="zh-CN" altLang="en-US"/>
              <a:t>交互阶段：完成交互操作所需执行的任务，如通信、同步或是聚集操作。</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944688" y="623888"/>
            <a:ext cx="6589712" cy="1281112"/>
          </a:xfrm>
        </p:spPr>
        <p:txBody>
          <a:bodyPr/>
          <a:lstStyle/>
          <a:p>
            <a:pPr eaLnBrk="1" hangingPunct="1"/>
            <a:r>
              <a:rPr lang="zh-CN" altLang="en-US"/>
              <a:t>五、并行计算机模型</a:t>
            </a:r>
          </a:p>
        </p:txBody>
      </p:sp>
      <p:sp>
        <p:nvSpPr>
          <p:cNvPr id="151555" name="Rectangle 3"/>
          <p:cNvSpPr>
            <a:spLocks noGrp="1" noChangeArrowheads="1"/>
          </p:cNvSpPr>
          <p:nvPr>
            <p:ph type="body" idx="1"/>
          </p:nvPr>
        </p:nvSpPr>
        <p:spPr>
          <a:xfrm>
            <a:off x="1943100" y="2133600"/>
            <a:ext cx="6591300" cy="3778250"/>
          </a:xfrm>
        </p:spPr>
        <p:txBody>
          <a:bodyPr rtlCol="0">
            <a:normAutofit fontScale="85000" lnSpcReduction="20000"/>
          </a:bodyPr>
          <a:lstStyle/>
          <a:p>
            <a:pPr eaLnBrk="1" fontAlgn="auto" hangingPunct="1">
              <a:lnSpc>
                <a:spcPct val="120000"/>
              </a:lnSpc>
              <a:spcAft>
                <a:spcPts val="0"/>
              </a:spcAft>
              <a:buFont typeface="Wingdings 3" charset="2"/>
              <a:buChar char=""/>
              <a:defRPr/>
            </a:pPr>
            <a:r>
              <a:rPr lang="zh-CN" altLang="en-US" sz="2400">
                <a:solidFill>
                  <a:schemeClr val="tx1">
                    <a:lumMod val="75000"/>
                    <a:lumOff val="25000"/>
                  </a:schemeClr>
                </a:solidFill>
              </a:rPr>
              <a:t>物理机模型</a:t>
            </a:r>
          </a:p>
          <a:p>
            <a:pPr lvl="1" eaLnBrk="1" fontAlgn="auto" hangingPunct="1">
              <a:lnSpc>
                <a:spcPct val="120000"/>
              </a:lnSpc>
              <a:spcAft>
                <a:spcPts val="0"/>
              </a:spcAft>
              <a:buFont typeface="Wingdings 3" charset="2"/>
              <a:buChar char=""/>
              <a:defRPr/>
            </a:pPr>
            <a:r>
              <a:rPr lang="en-US" altLang="zh-CN" sz="2000">
                <a:solidFill>
                  <a:schemeClr val="tx1">
                    <a:lumMod val="75000"/>
                    <a:lumOff val="25000"/>
                  </a:schemeClr>
                </a:solidFill>
              </a:rPr>
              <a:t>SIMD</a:t>
            </a:r>
          </a:p>
          <a:p>
            <a:pPr lvl="2" eaLnBrk="1" fontAlgn="auto" hangingPunct="1">
              <a:lnSpc>
                <a:spcPct val="120000"/>
              </a:lnSpc>
              <a:spcAft>
                <a:spcPts val="0"/>
              </a:spcAft>
              <a:buFont typeface="Wingdings 3" charset="2"/>
              <a:buChar char=""/>
              <a:defRPr/>
            </a:pPr>
            <a:r>
              <a:rPr lang="zh-CN" altLang="en-US" sz="1800">
                <a:solidFill>
                  <a:schemeClr val="tx1">
                    <a:lumMod val="75000"/>
                    <a:lumOff val="25000"/>
                  </a:schemeClr>
                </a:solidFill>
              </a:rPr>
              <a:t>单指令多数据流机 </a:t>
            </a:r>
            <a:r>
              <a:rPr lang="en-US" altLang="zh-CN" sz="1800">
                <a:solidFill>
                  <a:schemeClr val="tx1">
                    <a:lumMod val="75000"/>
                    <a:lumOff val="25000"/>
                  </a:schemeClr>
                </a:solidFill>
              </a:rPr>
              <a:t>– </a:t>
            </a:r>
            <a:r>
              <a:rPr lang="zh-CN" altLang="en-US" sz="1800">
                <a:solidFill>
                  <a:schemeClr val="tx1">
                    <a:lumMod val="75000"/>
                    <a:lumOff val="25000"/>
                  </a:schemeClr>
                </a:solidFill>
              </a:rPr>
              <a:t>多为专用型计算机</a:t>
            </a:r>
          </a:p>
          <a:p>
            <a:pPr lvl="1" eaLnBrk="1" fontAlgn="auto" hangingPunct="1">
              <a:lnSpc>
                <a:spcPct val="120000"/>
              </a:lnSpc>
              <a:spcAft>
                <a:spcPts val="0"/>
              </a:spcAft>
              <a:buFont typeface="Wingdings 3" charset="2"/>
              <a:buChar char=""/>
              <a:defRPr/>
            </a:pPr>
            <a:r>
              <a:rPr lang="en-US" altLang="zh-CN" sz="2000">
                <a:solidFill>
                  <a:schemeClr val="tx1">
                    <a:lumMod val="75000"/>
                    <a:lumOff val="25000"/>
                  </a:schemeClr>
                </a:solidFill>
              </a:rPr>
              <a:t>MIMD</a:t>
            </a:r>
          </a:p>
          <a:p>
            <a:pPr lvl="2" eaLnBrk="1" fontAlgn="auto" hangingPunct="1">
              <a:lnSpc>
                <a:spcPct val="120000"/>
              </a:lnSpc>
              <a:spcAft>
                <a:spcPts val="0"/>
              </a:spcAft>
              <a:buFont typeface="Wingdings 3" charset="2"/>
              <a:buChar char=""/>
              <a:defRPr/>
            </a:pPr>
            <a:r>
              <a:rPr lang="zh-CN" altLang="en-US" sz="1800">
                <a:solidFill>
                  <a:schemeClr val="tx1">
                    <a:lumMod val="75000"/>
                    <a:lumOff val="25000"/>
                  </a:schemeClr>
                </a:solidFill>
              </a:rPr>
              <a:t>并行向量处理机</a:t>
            </a:r>
            <a:r>
              <a:rPr lang="en-US" altLang="zh-CN" sz="1800">
                <a:solidFill>
                  <a:schemeClr val="tx1">
                    <a:lumMod val="75000"/>
                    <a:lumOff val="25000"/>
                  </a:schemeClr>
                </a:solidFill>
              </a:rPr>
              <a:t>(PVP)</a:t>
            </a:r>
          </a:p>
          <a:p>
            <a:pPr lvl="3" eaLnBrk="1" fontAlgn="auto" hangingPunct="1">
              <a:lnSpc>
                <a:spcPct val="120000"/>
              </a:lnSpc>
              <a:spcAft>
                <a:spcPts val="0"/>
              </a:spcAft>
              <a:buFont typeface="Wingdings 3" charset="2"/>
              <a:buChar char=""/>
              <a:defRPr/>
            </a:pPr>
            <a:r>
              <a:rPr lang="zh-CN" altLang="en-US" sz="1600">
                <a:solidFill>
                  <a:schemeClr val="tx1">
                    <a:lumMod val="75000"/>
                    <a:lumOff val="25000"/>
                  </a:schemeClr>
                </a:solidFill>
              </a:rPr>
              <a:t>基本构件多采用定制</a:t>
            </a:r>
          </a:p>
          <a:p>
            <a:pPr lvl="2" eaLnBrk="1" fontAlgn="auto" hangingPunct="1">
              <a:lnSpc>
                <a:spcPct val="120000"/>
              </a:lnSpc>
              <a:spcAft>
                <a:spcPts val="0"/>
              </a:spcAft>
              <a:buFont typeface="Wingdings 3" charset="2"/>
              <a:buChar char=""/>
              <a:defRPr/>
            </a:pPr>
            <a:r>
              <a:rPr lang="zh-CN" altLang="en-US" sz="1800">
                <a:solidFill>
                  <a:schemeClr val="tx1">
                    <a:lumMod val="75000"/>
                    <a:lumOff val="25000"/>
                  </a:schemeClr>
                </a:solidFill>
              </a:rPr>
              <a:t>对称多处理机</a:t>
            </a:r>
            <a:r>
              <a:rPr lang="en-US" altLang="zh-CN" sz="1800">
                <a:solidFill>
                  <a:schemeClr val="tx1">
                    <a:lumMod val="75000"/>
                    <a:lumOff val="25000"/>
                  </a:schemeClr>
                </a:solidFill>
              </a:rPr>
              <a:t>(SMP)</a:t>
            </a:r>
          </a:p>
          <a:p>
            <a:pPr lvl="2" eaLnBrk="1" fontAlgn="auto" hangingPunct="1">
              <a:lnSpc>
                <a:spcPct val="120000"/>
              </a:lnSpc>
              <a:spcAft>
                <a:spcPts val="0"/>
              </a:spcAft>
              <a:buFont typeface="Wingdings 3" charset="2"/>
              <a:buChar char=""/>
              <a:defRPr/>
            </a:pPr>
            <a:r>
              <a:rPr lang="zh-CN" altLang="en-US" sz="1800">
                <a:solidFill>
                  <a:schemeClr val="tx1">
                    <a:lumMod val="75000"/>
                    <a:lumOff val="25000"/>
                  </a:schemeClr>
                </a:solidFill>
              </a:rPr>
              <a:t>大规模并行处理机</a:t>
            </a:r>
            <a:r>
              <a:rPr lang="en-US" altLang="zh-CN" sz="1800">
                <a:solidFill>
                  <a:schemeClr val="tx1">
                    <a:lumMod val="75000"/>
                    <a:lumOff val="25000"/>
                  </a:schemeClr>
                </a:solidFill>
              </a:rPr>
              <a:t>(MPP)</a:t>
            </a:r>
          </a:p>
          <a:p>
            <a:pPr lvl="2" eaLnBrk="1" fontAlgn="auto" hangingPunct="1">
              <a:lnSpc>
                <a:spcPct val="120000"/>
              </a:lnSpc>
              <a:spcAft>
                <a:spcPts val="0"/>
              </a:spcAft>
              <a:buFont typeface="Wingdings 3" charset="2"/>
              <a:buChar char=""/>
              <a:defRPr/>
            </a:pPr>
            <a:r>
              <a:rPr lang="zh-CN" altLang="en-US" sz="1800">
                <a:solidFill>
                  <a:schemeClr val="tx1">
                    <a:lumMod val="75000"/>
                    <a:lumOff val="25000"/>
                  </a:schemeClr>
                </a:solidFill>
              </a:rPr>
              <a:t>工作站群</a:t>
            </a:r>
            <a:r>
              <a:rPr lang="en-US" altLang="zh-CN" sz="1800">
                <a:solidFill>
                  <a:schemeClr val="tx1">
                    <a:lumMod val="75000"/>
                    <a:lumOff val="25000"/>
                  </a:schemeClr>
                </a:solidFill>
              </a:rPr>
              <a:t>/</a:t>
            </a:r>
            <a:r>
              <a:rPr lang="zh-CN" altLang="en-US" sz="1800">
                <a:solidFill>
                  <a:schemeClr val="tx1">
                    <a:lumMod val="75000"/>
                    <a:lumOff val="25000"/>
                  </a:schemeClr>
                </a:solidFill>
              </a:rPr>
              <a:t>计算机机群</a:t>
            </a:r>
            <a:r>
              <a:rPr lang="en-US" altLang="zh-CN" sz="1800">
                <a:solidFill>
                  <a:schemeClr val="tx1">
                    <a:lumMod val="75000"/>
                    <a:lumOff val="25000"/>
                  </a:schemeClr>
                </a:solidFill>
              </a:rPr>
              <a:t>(COW)</a:t>
            </a:r>
          </a:p>
          <a:p>
            <a:pPr lvl="2" eaLnBrk="1" fontAlgn="auto" hangingPunct="1">
              <a:lnSpc>
                <a:spcPct val="120000"/>
              </a:lnSpc>
              <a:spcAft>
                <a:spcPts val="0"/>
              </a:spcAft>
              <a:buFont typeface="Wingdings 3" charset="2"/>
              <a:buChar char=""/>
              <a:defRPr/>
            </a:pPr>
            <a:r>
              <a:rPr lang="zh-CN" altLang="en-US" sz="1800">
                <a:solidFill>
                  <a:schemeClr val="tx1">
                    <a:lumMod val="75000"/>
                    <a:lumOff val="25000"/>
                  </a:schemeClr>
                </a:solidFill>
              </a:rPr>
              <a:t>分布共享存储器多处理机</a:t>
            </a:r>
            <a:r>
              <a:rPr lang="en-US" altLang="zh-CN" sz="1800">
                <a:solidFill>
                  <a:schemeClr val="tx1">
                    <a:lumMod val="75000"/>
                    <a:lumOff val="25000"/>
                  </a:schemeClr>
                </a:solidFill>
              </a:rPr>
              <a:t>(DSM)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944688" y="623888"/>
            <a:ext cx="6589712" cy="1281112"/>
          </a:xfrm>
        </p:spPr>
        <p:txBody>
          <a:bodyPr/>
          <a:lstStyle/>
          <a:p>
            <a:pPr eaLnBrk="1" hangingPunct="1"/>
            <a:r>
              <a:rPr lang="zh-CN" altLang="en-US"/>
              <a:t>五、并行计算机模型</a:t>
            </a:r>
          </a:p>
        </p:txBody>
      </p:sp>
      <p:sp>
        <p:nvSpPr>
          <p:cNvPr id="152579" name="Rectangle 3"/>
          <p:cNvSpPr>
            <a:spLocks noGrp="1" noChangeArrowheads="1"/>
          </p:cNvSpPr>
          <p:nvPr>
            <p:ph type="body" idx="1"/>
          </p:nvPr>
        </p:nvSpPr>
        <p:spPr>
          <a:xfrm>
            <a:off x="1066800" y="1981200"/>
            <a:ext cx="7543800" cy="2455863"/>
          </a:xfrm>
        </p:spPr>
        <p:txBody>
          <a:bodyPr rtlCol="0">
            <a:normAutofit lnSpcReduction="10000"/>
          </a:bodyPr>
          <a:lstStyle/>
          <a:p>
            <a:pPr eaLnBrk="1" fontAlgn="auto" hangingPunct="1">
              <a:spcAft>
                <a:spcPts val="0"/>
              </a:spcAft>
              <a:buFont typeface="Wingdings 3" charset="2"/>
              <a:buChar char=""/>
              <a:defRPr/>
            </a:pPr>
            <a:r>
              <a:rPr lang="zh-CN" altLang="en-US" sz="2800">
                <a:solidFill>
                  <a:schemeClr val="tx1">
                    <a:lumMod val="75000"/>
                    <a:lumOff val="25000"/>
                  </a:schemeClr>
                </a:solidFill>
              </a:rPr>
              <a:t>物理机模型</a:t>
            </a:r>
          </a:p>
          <a:p>
            <a:pPr lvl="1" eaLnBrk="1" fontAlgn="auto" hangingPunct="1">
              <a:spcAft>
                <a:spcPts val="0"/>
              </a:spcAft>
              <a:buFont typeface="Wingdings 3" charset="2"/>
              <a:buChar char=""/>
              <a:defRPr/>
            </a:pPr>
            <a:r>
              <a:rPr lang="zh-CN" altLang="en-US" sz="2400">
                <a:solidFill>
                  <a:schemeClr val="tx1">
                    <a:lumMod val="75000"/>
                    <a:lumOff val="25000"/>
                  </a:schemeClr>
                </a:solidFill>
              </a:rPr>
              <a:t>并行向量处理机</a:t>
            </a:r>
            <a:r>
              <a:rPr lang="en-US" altLang="zh-CN" sz="2400">
                <a:solidFill>
                  <a:schemeClr val="tx1">
                    <a:lumMod val="75000"/>
                    <a:lumOff val="25000"/>
                  </a:schemeClr>
                </a:solidFill>
              </a:rPr>
              <a:t>(PVP)</a:t>
            </a:r>
          </a:p>
          <a:p>
            <a:pPr lvl="2" eaLnBrk="1" fontAlgn="auto" hangingPunct="1">
              <a:spcAft>
                <a:spcPts val="0"/>
              </a:spcAft>
              <a:buFont typeface="Wingdings 3" charset="2"/>
              <a:buChar char=""/>
              <a:defRPr/>
            </a:pPr>
            <a:r>
              <a:rPr lang="en-US" altLang="zh-CN" sz="2000">
                <a:solidFill>
                  <a:schemeClr val="tx1">
                    <a:lumMod val="75000"/>
                    <a:lumOff val="25000"/>
                  </a:schemeClr>
                </a:solidFill>
              </a:rPr>
              <a:t>VP</a:t>
            </a:r>
            <a:r>
              <a:rPr lang="zh-CN" altLang="en-US" sz="2000">
                <a:solidFill>
                  <a:schemeClr val="tx1">
                    <a:lumMod val="75000"/>
                    <a:lumOff val="25000"/>
                  </a:schemeClr>
                </a:solidFill>
              </a:rPr>
              <a:t>：定制向量处理器，数量不多，功能很强。</a:t>
            </a:r>
          </a:p>
          <a:p>
            <a:pPr lvl="2" eaLnBrk="1" fontAlgn="auto" hangingPunct="1">
              <a:spcAft>
                <a:spcPts val="0"/>
              </a:spcAft>
              <a:buFont typeface="Wingdings 3" charset="2"/>
              <a:buChar char=""/>
              <a:defRPr/>
            </a:pPr>
            <a:r>
              <a:rPr lang="en-US" altLang="zh-CN" sz="2000">
                <a:solidFill>
                  <a:schemeClr val="tx1">
                    <a:lumMod val="75000"/>
                    <a:lumOff val="25000"/>
                  </a:schemeClr>
                </a:solidFill>
              </a:rPr>
              <a:t>SM</a:t>
            </a:r>
            <a:r>
              <a:rPr lang="zh-CN" altLang="en-US" sz="2000">
                <a:solidFill>
                  <a:schemeClr val="tx1">
                    <a:lumMod val="75000"/>
                    <a:lumOff val="25000"/>
                  </a:schemeClr>
                </a:solidFill>
              </a:rPr>
              <a:t>：共享存储器。</a:t>
            </a:r>
          </a:p>
          <a:p>
            <a:pPr lvl="2" eaLnBrk="1" fontAlgn="auto" hangingPunct="1">
              <a:spcAft>
                <a:spcPts val="0"/>
              </a:spcAft>
              <a:buFont typeface="Wingdings 3" charset="2"/>
              <a:buChar char=""/>
              <a:defRPr/>
            </a:pPr>
            <a:r>
              <a:rPr lang="en-US" altLang="zh-CN" sz="2000">
                <a:solidFill>
                  <a:schemeClr val="tx1">
                    <a:lumMod val="75000"/>
                    <a:lumOff val="25000"/>
                  </a:schemeClr>
                </a:solidFill>
              </a:rPr>
              <a:t>PVP</a:t>
            </a:r>
            <a:r>
              <a:rPr lang="zh-CN" altLang="en-US" sz="2000">
                <a:solidFill>
                  <a:schemeClr val="tx1">
                    <a:lumMod val="75000"/>
                    <a:lumOff val="25000"/>
                  </a:schemeClr>
                </a:solidFill>
              </a:rPr>
              <a:t>通常不使用高速缓存，而是使用大量向量寄存器以及指令缓存。</a:t>
            </a:r>
          </a:p>
        </p:txBody>
      </p:sp>
      <p:grpSp>
        <p:nvGrpSpPr>
          <p:cNvPr id="43012" name="Group 21"/>
          <p:cNvGrpSpPr>
            <a:grpSpLocks/>
          </p:cNvGrpSpPr>
          <p:nvPr/>
        </p:nvGrpSpPr>
        <p:grpSpPr bwMode="auto">
          <a:xfrm>
            <a:off x="2916238" y="4724400"/>
            <a:ext cx="3600450" cy="1539875"/>
            <a:chOff x="1837" y="2383"/>
            <a:chExt cx="2268" cy="970"/>
          </a:xfrm>
        </p:grpSpPr>
        <p:sp>
          <p:nvSpPr>
            <p:cNvPr id="43013" name="Text Box 4"/>
            <p:cNvSpPr txBox="1">
              <a:spLocks noChangeArrowheads="1"/>
            </p:cNvSpPr>
            <p:nvPr/>
          </p:nvSpPr>
          <p:spPr bwMode="auto">
            <a:xfrm>
              <a:off x="1837" y="2383"/>
              <a:ext cx="314" cy="256"/>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VP</a:t>
              </a:r>
            </a:p>
          </p:txBody>
        </p:sp>
        <p:sp>
          <p:nvSpPr>
            <p:cNvPr id="43014" name="Text Box 5"/>
            <p:cNvSpPr txBox="1">
              <a:spLocks noChangeArrowheads="1"/>
            </p:cNvSpPr>
            <p:nvPr/>
          </p:nvSpPr>
          <p:spPr bwMode="auto">
            <a:xfrm>
              <a:off x="2404" y="2383"/>
              <a:ext cx="314" cy="256"/>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VP</a:t>
              </a:r>
            </a:p>
          </p:txBody>
        </p:sp>
        <p:sp>
          <p:nvSpPr>
            <p:cNvPr id="43015" name="Text Box 7"/>
            <p:cNvSpPr txBox="1">
              <a:spLocks noChangeArrowheads="1"/>
            </p:cNvSpPr>
            <p:nvPr/>
          </p:nvSpPr>
          <p:spPr bwMode="auto">
            <a:xfrm>
              <a:off x="1837" y="3097"/>
              <a:ext cx="314" cy="256"/>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SM</a:t>
              </a:r>
            </a:p>
          </p:txBody>
        </p:sp>
        <p:sp>
          <p:nvSpPr>
            <p:cNvPr id="43016" name="Text Box 8"/>
            <p:cNvSpPr txBox="1">
              <a:spLocks noChangeArrowheads="1"/>
            </p:cNvSpPr>
            <p:nvPr/>
          </p:nvSpPr>
          <p:spPr bwMode="auto">
            <a:xfrm>
              <a:off x="2404" y="3097"/>
              <a:ext cx="314" cy="256"/>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SM</a:t>
              </a:r>
            </a:p>
          </p:txBody>
        </p:sp>
        <p:sp>
          <p:nvSpPr>
            <p:cNvPr id="43017" name="Text Box 9"/>
            <p:cNvSpPr txBox="1">
              <a:spLocks noChangeArrowheads="1"/>
            </p:cNvSpPr>
            <p:nvPr/>
          </p:nvSpPr>
          <p:spPr bwMode="auto">
            <a:xfrm>
              <a:off x="3787" y="3097"/>
              <a:ext cx="314" cy="256"/>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SM</a:t>
              </a:r>
            </a:p>
          </p:txBody>
        </p:sp>
        <p:sp>
          <p:nvSpPr>
            <p:cNvPr id="43018" name="Text Box 10"/>
            <p:cNvSpPr txBox="1">
              <a:spLocks noChangeArrowheads="1"/>
            </p:cNvSpPr>
            <p:nvPr/>
          </p:nvSpPr>
          <p:spPr bwMode="auto">
            <a:xfrm>
              <a:off x="3034" y="2383"/>
              <a:ext cx="3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chemeClr val="tx1"/>
                  </a:solidFill>
                </a:rPr>
                <a:t>……</a:t>
              </a:r>
            </a:p>
          </p:txBody>
        </p:sp>
        <p:sp>
          <p:nvSpPr>
            <p:cNvPr id="43019" name="Text Box 11"/>
            <p:cNvSpPr txBox="1">
              <a:spLocks noChangeArrowheads="1"/>
            </p:cNvSpPr>
            <p:nvPr/>
          </p:nvSpPr>
          <p:spPr bwMode="auto">
            <a:xfrm>
              <a:off x="3034" y="3097"/>
              <a:ext cx="3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chemeClr val="tx1"/>
                  </a:solidFill>
                </a:rPr>
                <a:t>……</a:t>
              </a:r>
            </a:p>
          </p:txBody>
        </p:sp>
        <p:sp>
          <p:nvSpPr>
            <p:cNvPr id="43020" name="Text Box 12"/>
            <p:cNvSpPr txBox="1">
              <a:spLocks noChangeArrowheads="1"/>
            </p:cNvSpPr>
            <p:nvPr/>
          </p:nvSpPr>
          <p:spPr bwMode="auto">
            <a:xfrm>
              <a:off x="1837" y="2754"/>
              <a:ext cx="2268" cy="236"/>
            </a:xfrm>
            <a:prstGeom prst="rect">
              <a:avLst/>
            </a:prstGeom>
            <a:solidFill>
              <a:schemeClr val="hlink"/>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zh-CN" altLang="en-US">
                  <a:solidFill>
                    <a:srgbClr val="000000"/>
                  </a:solidFill>
                </a:rPr>
                <a:t>定制高带宽纵横交叉开关网络</a:t>
              </a:r>
            </a:p>
          </p:txBody>
        </p:sp>
        <p:sp>
          <p:nvSpPr>
            <p:cNvPr id="43021" name="Line 13"/>
            <p:cNvSpPr>
              <a:spLocks noChangeShapeType="1"/>
            </p:cNvSpPr>
            <p:nvPr/>
          </p:nvSpPr>
          <p:spPr bwMode="auto">
            <a:xfrm>
              <a:off x="2026" y="2647"/>
              <a:ext cx="0" cy="103"/>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43022" name="Line 14"/>
            <p:cNvSpPr>
              <a:spLocks noChangeShapeType="1"/>
            </p:cNvSpPr>
            <p:nvPr/>
          </p:nvSpPr>
          <p:spPr bwMode="auto">
            <a:xfrm>
              <a:off x="2593" y="2647"/>
              <a:ext cx="0" cy="103"/>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43023" name="Line 15"/>
            <p:cNvSpPr>
              <a:spLocks noChangeShapeType="1"/>
            </p:cNvSpPr>
            <p:nvPr/>
          </p:nvSpPr>
          <p:spPr bwMode="auto">
            <a:xfrm>
              <a:off x="3854" y="2647"/>
              <a:ext cx="0" cy="103"/>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43024" name="Line 16"/>
            <p:cNvSpPr>
              <a:spLocks noChangeShapeType="1"/>
            </p:cNvSpPr>
            <p:nvPr/>
          </p:nvSpPr>
          <p:spPr bwMode="auto">
            <a:xfrm>
              <a:off x="2026" y="2986"/>
              <a:ext cx="0" cy="102"/>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43025" name="Line 17"/>
            <p:cNvSpPr>
              <a:spLocks noChangeShapeType="1"/>
            </p:cNvSpPr>
            <p:nvPr/>
          </p:nvSpPr>
          <p:spPr bwMode="auto">
            <a:xfrm>
              <a:off x="2593" y="2986"/>
              <a:ext cx="0" cy="102"/>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43026" name="Line 18"/>
            <p:cNvSpPr>
              <a:spLocks noChangeShapeType="1"/>
            </p:cNvSpPr>
            <p:nvPr/>
          </p:nvSpPr>
          <p:spPr bwMode="auto">
            <a:xfrm>
              <a:off x="3854" y="2986"/>
              <a:ext cx="0" cy="102"/>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43027" name="Text Box 20"/>
            <p:cNvSpPr txBox="1">
              <a:spLocks noChangeArrowheads="1"/>
            </p:cNvSpPr>
            <p:nvPr/>
          </p:nvSpPr>
          <p:spPr bwMode="auto">
            <a:xfrm>
              <a:off x="3787" y="2383"/>
              <a:ext cx="314" cy="256"/>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VP</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944688" y="623888"/>
            <a:ext cx="6589712" cy="1281112"/>
          </a:xfrm>
        </p:spPr>
        <p:txBody>
          <a:bodyPr/>
          <a:lstStyle/>
          <a:p>
            <a:pPr eaLnBrk="1" hangingPunct="1"/>
            <a:r>
              <a:rPr lang="zh-CN" altLang="en-US"/>
              <a:t>五、并行计算机模型</a:t>
            </a:r>
          </a:p>
        </p:txBody>
      </p:sp>
      <p:sp>
        <p:nvSpPr>
          <p:cNvPr id="45059" name="Rectangle 3"/>
          <p:cNvSpPr>
            <a:spLocks noGrp="1" noChangeArrowheads="1"/>
          </p:cNvSpPr>
          <p:nvPr>
            <p:ph type="body" idx="1"/>
          </p:nvPr>
        </p:nvSpPr>
        <p:spPr>
          <a:xfrm>
            <a:off x="1066800" y="1981200"/>
            <a:ext cx="7543800" cy="2960688"/>
          </a:xfrm>
        </p:spPr>
        <p:txBody>
          <a:bodyPr/>
          <a:lstStyle/>
          <a:p>
            <a:pPr eaLnBrk="1" hangingPunct="1">
              <a:lnSpc>
                <a:spcPct val="80000"/>
              </a:lnSpc>
            </a:pPr>
            <a:r>
              <a:rPr lang="zh-CN" altLang="en-US" sz="2400"/>
              <a:t>物理机模型</a:t>
            </a:r>
          </a:p>
          <a:p>
            <a:pPr lvl="1" eaLnBrk="1" hangingPunct="1">
              <a:lnSpc>
                <a:spcPct val="80000"/>
              </a:lnSpc>
            </a:pPr>
            <a:r>
              <a:rPr lang="zh-CN" altLang="en-US" sz="2000"/>
              <a:t>对称多处理机</a:t>
            </a:r>
            <a:r>
              <a:rPr lang="en-US" altLang="zh-CN" sz="2000"/>
              <a:t>(SMP)</a:t>
            </a:r>
          </a:p>
          <a:p>
            <a:pPr lvl="2" eaLnBrk="1" hangingPunct="1">
              <a:lnSpc>
                <a:spcPct val="80000"/>
              </a:lnSpc>
            </a:pPr>
            <a:r>
              <a:rPr lang="en-US" altLang="zh-CN" sz="1800"/>
              <a:t>P/C</a:t>
            </a:r>
            <a:r>
              <a:rPr lang="zh-CN" altLang="en-US" sz="1800"/>
              <a:t>：微处理器和高速缓存。</a:t>
            </a:r>
          </a:p>
          <a:p>
            <a:pPr lvl="2" eaLnBrk="1" hangingPunct="1">
              <a:lnSpc>
                <a:spcPct val="80000"/>
              </a:lnSpc>
            </a:pPr>
            <a:r>
              <a:rPr lang="en-US" altLang="zh-CN" sz="1800"/>
              <a:t>SM</a:t>
            </a:r>
            <a:r>
              <a:rPr lang="zh-CN" altLang="en-US" sz="1800"/>
              <a:t>：共享存储器。</a:t>
            </a:r>
          </a:p>
          <a:p>
            <a:pPr lvl="2" eaLnBrk="1" hangingPunct="1">
              <a:lnSpc>
                <a:spcPct val="80000"/>
              </a:lnSpc>
            </a:pPr>
            <a:r>
              <a:rPr lang="zh-CN" altLang="en-US" sz="1800"/>
              <a:t>与</a:t>
            </a:r>
            <a:r>
              <a:rPr lang="en-US" altLang="zh-CN" sz="1800"/>
              <a:t>PVP</a:t>
            </a:r>
            <a:r>
              <a:rPr lang="zh-CN" altLang="en-US" sz="1800"/>
              <a:t>不同，采用商品化微处理器，带有片内和片外高速缓存。</a:t>
            </a:r>
          </a:p>
          <a:p>
            <a:pPr lvl="2" eaLnBrk="1" hangingPunct="1">
              <a:lnSpc>
                <a:spcPct val="80000"/>
              </a:lnSpc>
            </a:pPr>
            <a:r>
              <a:rPr lang="zh-CN" altLang="en-US" sz="1800"/>
              <a:t>对称性指每个处理器平等地访问共享存储器、</a:t>
            </a:r>
            <a:r>
              <a:rPr lang="en-US" altLang="zh-CN" sz="1800"/>
              <a:t>I/O</a:t>
            </a:r>
            <a:r>
              <a:rPr lang="zh-CN" altLang="en-US" sz="1800"/>
              <a:t>部件以及操作系统服务。</a:t>
            </a:r>
          </a:p>
          <a:p>
            <a:pPr lvl="2" eaLnBrk="1" hangingPunct="1">
              <a:lnSpc>
                <a:spcPct val="80000"/>
              </a:lnSpc>
            </a:pPr>
            <a:r>
              <a:rPr lang="zh-CN" altLang="en-US" sz="1800"/>
              <a:t>使用集中式共享存储器和总线或交叉网络的系统互连，一旦建成就难以扩展。</a:t>
            </a:r>
          </a:p>
        </p:txBody>
      </p:sp>
      <p:grpSp>
        <p:nvGrpSpPr>
          <p:cNvPr id="45060" name="Group 20"/>
          <p:cNvGrpSpPr>
            <a:grpSpLocks/>
          </p:cNvGrpSpPr>
          <p:nvPr/>
        </p:nvGrpSpPr>
        <p:grpSpPr bwMode="auto">
          <a:xfrm>
            <a:off x="4356100" y="4941888"/>
            <a:ext cx="3024188" cy="1584325"/>
            <a:chOff x="2064" y="2341"/>
            <a:chExt cx="1769" cy="998"/>
          </a:xfrm>
        </p:grpSpPr>
        <p:sp>
          <p:nvSpPr>
            <p:cNvPr id="45061" name="Text Box 5"/>
            <p:cNvSpPr txBox="1">
              <a:spLocks noChangeArrowheads="1"/>
            </p:cNvSpPr>
            <p:nvPr/>
          </p:nvSpPr>
          <p:spPr bwMode="auto">
            <a:xfrm>
              <a:off x="2064" y="2341"/>
              <a:ext cx="381" cy="256"/>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P/C</a:t>
              </a:r>
            </a:p>
          </p:txBody>
        </p:sp>
        <p:sp>
          <p:nvSpPr>
            <p:cNvPr id="45062" name="Text Box 6"/>
            <p:cNvSpPr txBox="1">
              <a:spLocks noChangeArrowheads="1"/>
            </p:cNvSpPr>
            <p:nvPr/>
          </p:nvSpPr>
          <p:spPr bwMode="auto">
            <a:xfrm>
              <a:off x="2561" y="2341"/>
              <a:ext cx="381" cy="256"/>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P/C</a:t>
              </a:r>
            </a:p>
          </p:txBody>
        </p:sp>
        <p:sp>
          <p:nvSpPr>
            <p:cNvPr id="45063" name="Text Box 7"/>
            <p:cNvSpPr txBox="1">
              <a:spLocks noChangeArrowheads="1"/>
            </p:cNvSpPr>
            <p:nvPr/>
          </p:nvSpPr>
          <p:spPr bwMode="auto">
            <a:xfrm>
              <a:off x="3379" y="2341"/>
              <a:ext cx="381" cy="256"/>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P/C</a:t>
              </a:r>
            </a:p>
          </p:txBody>
        </p:sp>
        <p:sp>
          <p:nvSpPr>
            <p:cNvPr id="45064" name="Text Box 8"/>
            <p:cNvSpPr txBox="1">
              <a:spLocks noChangeArrowheads="1"/>
            </p:cNvSpPr>
            <p:nvPr/>
          </p:nvSpPr>
          <p:spPr bwMode="auto">
            <a:xfrm>
              <a:off x="2064" y="3083"/>
              <a:ext cx="292" cy="256"/>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SM</a:t>
              </a:r>
            </a:p>
          </p:txBody>
        </p:sp>
        <p:sp>
          <p:nvSpPr>
            <p:cNvPr id="45065" name="Text Box 9"/>
            <p:cNvSpPr txBox="1">
              <a:spLocks noChangeArrowheads="1"/>
            </p:cNvSpPr>
            <p:nvPr/>
          </p:nvSpPr>
          <p:spPr bwMode="auto">
            <a:xfrm>
              <a:off x="2561" y="3083"/>
              <a:ext cx="291" cy="256"/>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SM</a:t>
              </a:r>
            </a:p>
          </p:txBody>
        </p:sp>
        <p:sp>
          <p:nvSpPr>
            <p:cNvPr id="45066" name="Text Box 10"/>
            <p:cNvSpPr txBox="1">
              <a:spLocks noChangeArrowheads="1"/>
            </p:cNvSpPr>
            <p:nvPr/>
          </p:nvSpPr>
          <p:spPr bwMode="auto">
            <a:xfrm>
              <a:off x="3468" y="3083"/>
              <a:ext cx="292" cy="256"/>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SM</a:t>
              </a:r>
            </a:p>
          </p:txBody>
        </p:sp>
        <p:sp>
          <p:nvSpPr>
            <p:cNvPr id="45067" name="Text Box 11"/>
            <p:cNvSpPr txBox="1">
              <a:spLocks noChangeArrowheads="1"/>
            </p:cNvSpPr>
            <p:nvPr/>
          </p:nvSpPr>
          <p:spPr bwMode="auto">
            <a:xfrm>
              <a:off x="3015" y="2341"/>
              <a:ext cx="28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chemeClr val="tx1"/>
                  </a:solidFill>
                </a:rPr>
                <a:t>……</a:t>
              </a:r>
            </a:p>
          </p:txBody>
        </p:sp>
        <p:sp>
          <p:nvSpPr>
            <p:cNvPr id="45068" name="Text Box 12"/>
            <p:cNvSpPr txBox="1">
              <a:spLocks noChangeArrowheads="1"/>
            </p:cNvSpPr>
            <p:nvPr/>
          </p:nvSpPr>
          <p:spPr bwMode="auto">
            <a:xfrm>
              <a:off x="3015" y="3083"/>
              <a:ext cx="28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chemeClr val="tx1"/>
                  </a:solidFill>
                </a:rPr>
                <a:t>……</a:t>
              </a:r>
            </a:p>
          </p:txBody>
        </p:sp>
        <p:sp>
          <p:nvSpPr>
            <p:cNvPr id="45069" name="Text Box 13"/>
            <p:cNvSpPr txBox="1">
              <a:spLocks noChangeArrowheads="1"/>
            </p:cNvSpPr>
            <p:nvPr/>
          </p:nvSpPr>
          <p:spPr bwMode="auto">
            <a:xfrm>
              <a:off x="2064" y="2704"/>
              <a:ext cx="1769" cy="256"/>
            </a:xfrm>
            <a:prstGeom prst="rect">
              <a:avLst/>
            </a:prstGeom>
            <a:solidFill>
              <a:schemeClr val="hlink"/>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zh-CN" altLang="en-US">
                  <a:solidFill>
                    <a:srgbClr val="000000"/>
                  </a:solidFill>
                </a:rPr>
                <a:t>总线或纵横交叉开关网络</a:t>
              </a:r>
            </a:p>
          </p:txBody>
        </p:sp>
        <p:sp>
          <p:nvSpPr>
            <p:cNvPr id="45070" name="Line 14"/>
            <p:cNvSpPr>
              <a:spLocks noChangeShapeType="1"/>
            </p:cNvSpPr>
            <p:nvPr/>
          </p:nvSpPr>
          <p:spPr bwMode="auto">
            <a:xfrm>
              <a:off x="2289" y="2614"/>
              <a:ext cx="0" cy="90"/>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45071" name="Line 15"/>
            <p:cNvSpPr>
              <a:spLocks noChangeShapeType="1"/>
            </p:cNvSpPr>
            <p:nvPr/>
          </p:nvSpPr>
          <p:spPr bwMode="auto">
            <a:xfrm>
              <a:off x="2697" y="2614"/>
              <a:ext cx="0" cy="90"/>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45072" name="Line 16"/>
            <p:cNvSpPr>
              <a:spLocks noChangeShapeType="1"/>
            </p:cNvSpPr>
            <p:nvPr/>
          </p:nvSpPr>
          <p:spPr bwMode="auto">
            <a:xfrm>
              <a:off x="3605" y="2614"/>
              <a:ext cx="0" cy="90"/>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45073" name="Line 17"/>
            <p:cNvSpPr>
              <a:spLocks noChangeShapeType="1"/>
            </p:cNvSpPr>
            <p:nvPr/>
          </p:nvSpPr>
          <p:spPr bwMode="auto">
            <a:xfrm>
              <a:off x="2200" y="2976"/>
              <a:ext cx="0" cy="90"/>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45074" name="Line 18"/>
            <p:cNvSpPr>
              <a:spLocks noChangeShapeType="1"/>
            </p:cNvSpPr>
            <p:nvPr/>
          </p:nvSpPr>
          <p:spPr bwMode="auto">
            <a:xfrm>
              <a:off x="2697" y="2976"/>
              <a:ext cx="0" cy="90"/>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45075" name="Line 19"/>
            <p:cNvSpPr>
              <a:spLocks noChangeShapeType="1"/>
            </p:cNvSpPr>
            <p:nvPr/>
          </p:nvSpPr>
          <p:spPr bwMode="auto">
            <a:xfrm>
              <a:off x="3605" y="2976"/>
              <a:ext cx="0" cy="90"/>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944688" y="623888"/>
            <a:ext cx="6589712" cy="1281112"/>
          </a:xfrm>
        </p:spPr>
        <p:txBody>
          <a:bodyPr/>
          <a:lstStyle/>
          <a:p>
            <a:pPr eaLnBrk="1" hangingPunct="1"/>
            <a:r>
              <a:rPr lang="zh-CN" altLang="en-US"/>
              <a:t>五、并行计算机模型</a:t>
            </a:r>
          </a:p>
        </p:txBody>
      </p:sp>
      <p:sp>
        <p:nvSpPr>
          <p:cNvPr id="47107" name="Rectangle 3"/>
          <p:cNvSpPr>
            <a:spLocks noGrp="1" noChangeArrowheads="1"/>
          </p:cNvSpPr>
          <p:nvPr>
            <p:ph type="body" idx="1"/>
          </p:nvPr>
        </p:nvSpPr>
        <p:spPr>
          <a:xfrm>
            <a:off x="1944688" y="1981200"/>
            <a:ext cx="6369050" cy="4400550"/>
          </a:xfrm>
        </p:spPr>
        <p:txBody>
          <a:bodyPr/>
          <a:lstStyle/>
          <a:p>
            <a:pPr eaLnBrk="1" hangingPunct="1">
              <a:lnSpc>
                <a:spcPct val="90000"/>
              </a:lnSpc>
            </a:pPr>
            <a:r>
              <a:rPr lang="zh-CN" altLang="en-US" sz="2400"/>
              <a:t>物理机模型</a:t>
            </a:r>
          </a:p>
          <a:p>
            <a:pPr lvl="1" eaLnBrk="1" hangingPunct="1">
              <a:lnSpc>
                <a:spcPct val="90000"/>
              </a:lnSpc>
            </a:pPr>
            <a:r>
              <a:rPr lang="zh-CN" altLang="en-US" sz="2000"/>
              <a:t>分布共享存储器多处理机</a:t>
            </a:r>
            <a:r>
              <a:rPr lang="en-US" altLang="zh-CN" sz="2000"/>
              <a:t>(DSM)</a:t>
            </a:r>
          </a:p>
          <a:p>
            <a:pPr lvl="2" eaLnBrk="1" hangingPunct="1">
              <a:lnSpc>
                <a:spcPct val="90000"/>
              </a:lnSpc>
            </a:pPr>
            <a:r>
              <a:rPr lang="en-US" altLang="zh-CN" sz="1800"/>
              <a:t>P/C</a:t>
            </a:r>
            <a:r>
              <a:rPr lang="zh-CN" altLang="en-US" sz="1800"/>
              <a:t>：微处理器和高速缓存</a:t>
            </a:r>
          </a:p>
          <a:p>
            <a:pPr lvl="2" eaLnBrk="1" hangingPunct="1">
              <a:lnSpc>
                <a:spcPct val="90000"/>
              </a:lnSpc>
            </a:pPr>
            <a:r>
              <a:rPr lang="en-US" altLang="zh-CN" sz="1800"/>
              <a:t>LM</a:t>
            </a:r>
            <a:r>
              <a:rPr lang="zh-CN" altLang="en-US" sz="1800"/>
              <a:t>：本地存储器</a:t>
            </a:r>
          </a:p>
          <a:p>
            <a:pPr lvl="2" eaLnBrk="1" hangingPunct="1">
              <a:lnSpc>
                <a:spcPct val="90000"/>
              </a:lnSpc>
            </a:pPr>
            <a:r>
              <a:rPr lang="en-US" altLang="zh-CN" sz="1800"/>
              <a:t>DIR</a:t>
            </a:r>
            <a:r>
              <a:rPr lang="zh-CN" altLang="en-US" sz="1800"/>
              <a:t>：高速缓存目录，用来支持分布式一致高速缓存。</a:t>
            </a:r>
          </a:p>
          <a:p>
            <a:pPr lvl="2" eaLnBrk="1" hangingPunct="1">
              <a:lnSpc>
                <a:spcPct val="90000"/>
              </a:lnSpc>
            </a:pPr>
            <a:r>
              <a:rPr lang="en-US" altLang="zh-CN" sz="1800"/>
              <a:t>NIC</a:t>
            </a:r>
            <a:r>
              <a:rPr lang="zh-CN" altLang="en-US" sz="1800"/>
              <a:t>：网络接口电路</a:t>
            </a:r>
          </a:p>
          <a:p>
            <a:pPr lvl="2" eaLnBrk="1" hangingPunct="1">
              <a:lnSpc>
                <a:spcPct val="90000"/>
              </a:lnSpc>
            </a:pPr>
            <a:r>
              <a:rPr lang="en-US" altLang="zh-CN" sz="1800"/>
              <a:t>MB</a:t>
            </a:r>
            <a:r>
              <a:rPr lang="zh-CN" altLang="en-US" sz="1800"/>
              <a:t>：存储器总线</a:t>
            </a:r>
          </a:p>
          <a:p>
            <a:pPr lvl="2" eaLnBrk="1" hangingPunct="1">
              <a:lnSpc>
                <a:spcPct val="90000"/>
              </a:lnSpc>
            </a:pPr>
            <a:r>
              <a:rPr lang="en-US" altLang="zh-CN" sz="1800"/>
              <a:t>DSM</a:t>
            </a:r>
            <a:r>
              <a:rPr lang="zh-CN" altLang="en-US" sz="1800"/>
              <a:t>与</a:t>
            </a:r>
            <a:r>
              <a:rPr lang="en-US" altLang="zh-CN" sz="1800"/>
              <a:t>SMP</a:t>
            </a:r>
            <a:r>
              <a:rPr lang="zh-CN" altLang="en-US" sz="1800"/>
              <a:t>（对称多处理机）的主要区别在于</a:t>
            </a:r>
            <a:r>
              <a:rPr lang="en-US" altLang="zh-CN" sz="1800"/>
              <a:t>DSM</a:t>
            </a:r>
            <a:r>
              <a:rPr lang="zh-CN" altLang="en-US" sz="1800"/>
              <a:t>的存储器是分布在各结点中的，但系统通过硬件和软件为用户建立了一个单地址空间的幻觉。</a:t>
            </a:r>
            <a:endParaRPr lang="en-US" altLang="zh-CN"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944688" y="623888"/>
            <a:ext cx="6589712" cy="1281112"/>
          </a:xfrm>
        </p:spPr>
        <p:txBody>
          <a:bodyPr/>
          <a:lstStyle/>
          <a:p>
            <a:pPr eaLnBrk="1" hangingPunct="1"/>
            <a:r>
              <a:rPr lang="zh-CN" altLang="en-US"/>
              <a:t>五、并行计算机模型</a:t>
            </a:r>
          </a:p>
        </p:txBody>
      </p:sp>
      <p:sp>
        <p:nvSpPr>
          <p:cNvPr id="156675" name="Rectangle 3"/>
          <p:cNvSpPr>
            <a:spLocks noGrp="1" noChangeArrowheads="1"/>
          </p:cNvSpPr>
          <p:nvPr>
            <p:ph type="body" idx="1"/>
          </p:nvPr>
        </p:nvSpPr>
        <p:spPr>
          <a:xfrm>
            <a:off x="1066800" y="1981200"/>
            <a:ext cx="7826375" cy="2600325"/>
          </a:xfrm>
        </p:spPr>
        <p:txBody>
          <a:bodyPr rtlCol="0">
            <a:normAutofit lnSpcReduction="10000"/>
          </a:bodyPr>
          <a:lstStyle/>
          <a:p>
            <a:pPr eaLnBrk="1" fontAlgn="auto" hangingPunct="1">
              <a:spcAft>
                <a:spcPts val="0"/>
              </a:spcAft>
              <a:buFont typeface="Wingdings 3" charset="2"/>
              <a:buChar char=""/>
              <a:defRPr/>
            </a:pPr>
            <a:r>
              <a:rPr lang="zh-CN" altLang="en-US" sz="2800">
                <a:solidFill>
                  <a:schemeClr val="tx1">
                    <a:lumMod val="75000"/>
                    <a:lumOff val="25000"/>
                  </a:schemeClr>
                </a:solidFill>
              </a:rPr>
              <a:t>物理机模型</a:t>
            </a:r>
          </a:p>
          <a:p>
            <a:pPr lvl="1" eaLnBrk="1" fontAlgn="auto" hangingPunct="1">
              <a:spcAft>
                <a:spcPts val="0"/>
              </a:spcAft>
              <a:buFont typeface="Wingdings 3" charset="2"/>
              <a:buChar char=""/>
              <a:defRPr/>
            </a:pPr>
            <a:r>
              <a:rPr lang="zh-CN" altLang="en-US" sz="2400">
                <a:solidFill>
                  <a:schemeClr val="tx1">
                    <a:lumMod val="75000"/>
                    <a:lumOff val="25000"/>
                  </a:schemeClr>
                </a:solidFill>
              </a:rPr>
              <a:t>大规模并行处理机</a:t>
            </a:r>
            <a:r>
              <a:rPr lang="en-US" altLang="zh-CN" sz="2400">
                <a:solidFill>
                  <a:schemeClr val="tx1">
                    <a:lumMod val="75000"/>
                    <a:lumOff val="25000"/>
                  </a:schemeClr>
                </a:solidFill>
              </a:rPr>
              <a:t>(MPP)</a:t>
            </a:r>
          </a:p>
          <a:p>
            <a:pPr lvl="2" eaLnBrk="1" fontAlgn="auto" hangingPunct="1">
              <a:spcAft>
                <a:spcPts val="0"/>
              </a:spcAft>
              <a:buFont typeface="Wingdings 3" charset="2"/>
              <a:buChar char=""/>
              <a:defRPr/>
            </a:pPr>
            <a:r>
              <a:rPr lang="en-US" altLang="zh-CN" sz="2000">
                <a:solidFill>
                  <a:schemeClr val="tx1">
                    <a:lumMod val="75000"/>
                    <a:lumOff val="25000"/>
                  </a:schemeClr>
                </a:solidFill>
              </a:rPr>
              <a:t>P/C</a:t>
            </a:r>
            <a:r>
              <a:rPr lang="zh-CN" altLang="en-US" sz="2000">
                <a:solidFill>
                  <a:schemeClr val="tx1">
                    <a:lumMod val="75000"/>
                    <a:lumOff val="25000"/>
                  </a:schemeClr>
                </a:solidFill>
              </a:rPr>
              <a:t>：微处理器和高速缓存</a:t>
            </a:r>
          </a:p>
          <a:p>
            <a:pPr lvl="2" eaLnBrk="1" fontAlgn="auto" hangingPunct="1">
              <a:spcAft>
                <a:spcPts val="0"/>
              </a:spcAft>
              <a:buFont typeface="Wingdings 3" charset="2"/>
              <a:buChar char=""/>
              <a:defRPr/>
            </a:pPr>
            <a:r>
              <a:rPr lang="en-US" altLang="zh-CN" sz="2000">
                <a:solidFill>
                  <a:schemeClr val="tx1">
                    <a:lumMod val="75000"/>
                    <a:lumOff val="25000"/>
                  </a:schemeClr>
                </a:solidFill>
              </a:rPr>
              <a:t>LM</a:t>
            </a:r>
            <a:r>
              <a:rPr lang="zh-CN" altLang="en-US" sz="2000">
                <a:solidFill>
                  <a:schemeClr val="tx1">
                    <a:lumMod val="75000"/>
                    <a:lumOff val="25000"/>
                  </a:schemeClr>
                </a:solidFill>
              </a:rPr>
              <a:t>：本地存储器</a:t>
            </a:r>
          </a:p>
          <a:p>
            <a:pPr lvl="2" eaLnBrk="1" fontAlgn="auto" hangingPunct="1">
              <a:spcAft>
                <a:spcPts val="0"/>
              </a:spcAft>
              <a:buFont typeface="Wingdings 3" charset="2"/>
              <a:buChar char=""/>
              <a:defRPr/>
            </a:pPr>
            <a:r>
              <a:rPr lang="en-US" altLang="zh-CN" sz="2000">
                <a:solidFill>
                  <a:schemeClr val="tx1">
                    <a:lumMod val="75000"/>
                    <a:lumOff val="25000"/>
                  </a:schemeClr>
                </a:solidFill>
              </a:rPr>
              <a:t>NIC</a:t>
            </a:r>
            <a:r>
              <a:rPr lang="zh-CN" altLang="en-US" sz="2000">
                <a:solidFill>
                  <a:schemeClr val="tx1">
                    <a:lumMod val="75000"/>
                    <a:lumOff val="25000"/>
                  </a:schemeClr>
                </a:solidFill>
              </a:rPr>
              <a:t>：网络接口电路</a:t>
            </a:r>
          </a:p>
          <a:p>
            <a:pPr lvl="2" eaLnBrk="1" fontAlgn="auto" hangingPunct="1">
              <a:spcAft>
                <a:spcPts val="0"/>
              </a:spcAft>
              <a:buFont typeface="Wingdings 3" charset="2"/>
              <a:buChar char=""/>
              <a:defRPr/>
            </a:pPr>
            <a:r>
              <a:rPr lang="en-US" altLang="zh-CN" sz="2000">
                <a:solidFill>
                  <a:schemeClr val="tx1">
                    <a:lumMod val="75000"/>
                    <a:lumOff val="25000"/>
                  </a:schemeClr>
                </a:solidFill>
              </a:rPr>
              <a:t>MB</a:t>
            </a:r>
            <a:r>
              <a:rPr lang="zh-CN" altLang="en-US" sz="2000">
                <a:solidFill>
                  <a:schemeClr val="tx1">
                    <a:lumMod val="75000"/>
                    <a:lumOff val="25000"/>
                  </a:schemeClr>
                </a:solidFill>
              </a:rPr>
              <a:t>：存储器总线</a:t>
            </a:r>
            <a:endParaRPr lang="en-US" altLang="zh-CN" sz="2000">
              <a:solidFill>
                <a:schemeClr val="tx1">
                  <a:lumMod val="75000"/>
                  <a:lumOff val="25000"/>
                </a:schemeClr>
              </a:solidFill>
            </a:endParaRPr>
          </a:p>
        </p:txBody>
      </p:sp>
      <p:grpSp>
        <p:nvGrpSpPr>
          <p:cNvPr id="49156" name="Group 28"/>
          <p:cNvGrpSpPr>
            <a:grpSpLocks/>
          </p:cNvGrpSpPr>
          <p:nvPr/>
        </p:nvGrpSpPr>
        <p:grpSpPr bwMode="auto">
          <a:xfrm>
            <a:off x="4787900" y="3860800"/>
            <a:ext cx="4176713" cy="2801938"/>
            <a:chOff x="1111" y="2115"/>
            <a:chExt cx="2631" cy="1765"/>
          </a:xfrm>
        </p:grpSpPr>
        <p:grpSp>
          <p:nvGrpSpPr>
            <p:cNvPr id="49157" name="Group 13"/>
            <p:cNvGrpSpPr>
              <a:grpSpLocks/>
            </p:cNvGrpSpPr>
            <p:nvPr/>
          </p:nvGrpSpPr>
          <p:grpSpPr bwMode="auto">
            <a:xfrm>
              <a:off x="1111" y="2115"/>
              <a:ext cx="998" cy="1270"/>
              <a:chOff x="1111" y="2115"/>
              <a:chExt cx="998" cy="1270"/>
            </a:xfrm>
          </p:grpSpPr>
          <p:sp>
            <p:nvSpPr>
              <p:cNvPr id="49172" name="Rectangle 12"/>
              <p:cNvSpPr>
                <a:spLocks noChangeArrowheads="1"/>
              </p:cNvSpPr>
              <p:nvPr/>
            </p:nvSpPr>
            <p:spPr bwMode="auto">
              <a:xfrm>
                <a:off x="1111" y="2115"/>
                <a:ext cx="998" cy="1270"/>
              </a:xfrm>
              <a:prstGeom prst="rect">
                <a:avLst/>
              </a:prstGeom>
              <a:solidFill>
                <a:schemeClr val="accent1"/>
              </a:solidFill>
              <a:ln w="28575" algn="ctr">
                <a:solidFill>
                  <a:srgbClr val="00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sp>
            <p:nvSpPr>
              <p:cNvPr id="49173" name="Text Box 4"/>
              <p:cNvSpPr txBox="1">
                <a:spLocks noChangeArrowheads="1"/>
              </p:cNvSpPr>
              <p:nvPr/>
            </p:nvSpPr>
            <p:spPr bwMode="auto">
              <a:xfrm>
                <a:off x="1466" y="2352"/>
                <a:ext cx="512" cy="256"/>
              </a:xfrm>
              <a:prstGeom prst="rect">
                <a:avLst/>
              </a:prstGeom>
              <a:solidFill>
                <a:schemeClr val="hlink"/>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P/C</a:t>
                </a:r>
              </a:p>
            </p:txBody>
          </p:sp>
          <p:sp>
            <p:nvSpPr>
              <p:cNvPr id="49174" name="Text Box 5"/>
              <p:cNvSpPr txBox="1">
                <a:spLocks noChangeArrowheads="1"/>
              </p:cNvSpPr>
              <p:nvPr/>
            </p:nvSpPr>
            <p:spPr bwMode="auto">
              <a:xfrm>
                <a:off x="1466" y="2659"/>
                <a:ext cx="512" cy="256"/>
              </a:xfrm>
              <a:prstGeom prst="rect">
                <a:avLst/>
              </a:prstGeom>
              <a:solidFill>
                <a:schemeClr val="hlink"/>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LM</a:t>
                </a:r>
              </a:p>
            </p:txBody>
          </p:sp>
          <p:sp>
            <p:nvSpPr>
              <p:cNvPr id="49175" name="Text Box 6"/>
              <p:cNvSpPr txBox="1">
                <a:spLocks noChangeArrowheads="1"/>
              </p:cNvSpPr>
              <p:nvPr/>
            </p:nvSpPr>
            <p:spPr bwMode="auto">
              <a:xfrm>
                <a:off x="1466" y="2976"/>
                <a:ext cx="512" cy="256"/>
              </a:xfrm>
              <a:prstGeom prst="rect">
                <a:avLst/>
              </a:prstGeom>
              <a:solidFill>
                <a:schemeClr val="hlink"/>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NIC</a:t>
                </a:r>
              </a:p>
            </p:txBody>
          </p:sp>
          <p:sp>
            <p:nvSpPr>
              <p:cNvPr id="49176" name="Text Box 7"/>
              <p:cNvSpPr txBox="1">
                <a:spLocks noChangeArrowheads="1"/>
              </p:cNvSpPr>
              <p:nvPr/>
            </p:nvSpPr>
            <p:spPr bwMode="auto">
              <a:xfrm>
                <a:off x="1144" y="2125"/>
                <a:ext cx="3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MB</a:t>
                </a:r>
              </a:p>
            </p:txBody>
          </p:sp>
          <p:sp>
            <p:nvSpPr>
              <p:cNvPr id="49177" name="Line 8"/>
              <p:cNvSpPr>
                <a:spLocks noChangeShapeType="1"/>
              </p:cNvSpPr>
              <p:nvPr/>
            </p:nvSpPr>
            <p:spPr bwMode="auto">
              <a:xfrm>
                <a:off x="1292" y="2296"/>
                <a:ext cx="0" cy="104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49178" name="Line 9"/>
              <p:cNvSpPr>
                <a:spLocks noChangeShapeType="1"/>
              </p:cNvSpPr>
              <p:nvPr/>
            </p:nvSpPr>
            <p:spPr bwMode="auto">
              <a:xfrm>
                <a:off x="1292" y="2478"/>
                <a:ext cx="18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49179" name="Line 10"/>
              <p:cNvSpPr>
                <a:spLocks noChangeShapeType="1"/>
              </p:cNvSpPr>
              <p:nvPr/>
            </p:nvSpPr>
            <p:spPr bwMode="auto">
              <a:xfrm>
                <a:off x="1292" y="2795"/>
                <a:ext cx="18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49180" name="Line 11"/>
              <p:cNvSpPr>
                <a:spLocks noChangeShapeType="1"/>
              </p:cNvSpPr>
              <p:nvPr/>
            </p:nvSpPr>
            <p:spPr bwMode="auto">
              <a:xfrm>
                <a:off x="1292" y="3077"/>
                <a:ext cx="18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grpSp>
          <p:nvGrpSpPr>
            <p:cNvPr id="49158" name="Group 14"/>
            <p:cNvGrpSpPr>
              <a:grpSpLocks/>
            </p:cNvGrpSpPr>
            <p:nvPr/>
          </p:nvGrpSpPr>
          <p:grpSpPr bwMode="auto">
            <a:xfrm>
              <a:off x="2744" y="2115"/>
              <a:ext cx="998" cy="1270"/>
              <a:chOff x="1111" y="2115"/>
              <a:chExt cx="998" cy="1270"/>
            </a:xfrm>
          </p:grpSpPr>
          <p:sp>
            <p:nvSpPr>
              <p:cNvPr id="49163" name="Rectangle 15"/>
              <p:cNvSpPr>
                <a:spLocks noChangeArrowheads="1"/>
              </p:cNvSpPr>
              <p:nvPr/>
            </p:nvSpPr>
            <p:spPr bwMode="auto">
              <a:xfrm>
                <a:off x="1111" y="2115"/>
                <a:ext cx="998" cy="1270"/>
              </a:xfrm>
              <a:prstGeom prst="rect">
                <a:avLst/>
              </a:prstGeom>
              <a:solidFill>
                <a:schemeClr val="accent1"/>
              </a:solidFill>
              <a:ln w="28575" algn="ctr">
                <a:solidFill>
                  <a:srgbClr val="00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sp>
            <p:nvSpPr>
              <p:cNvPr id="49164" name="Text Box 16"/>
              <p:cNvSpPr txBox="1">
                <a:spLocks noChangeArrowheads="1"/>
              </p:cNvSpPr>
              <p:nvPr/>
            </p:nvSpPr>
            <p:spPr bwMode="auto">
              <a:xfrm>
                <a:off x="1466" y="2352"/>
                <a:ext cx="512" cy="256"/>
              </a:xfrm>
              <a:prstGeom prst="rect">
                <a:avLst/>
              </a:prstGeom>
              <a:solidFill>
                <a:schemeClr val="hlink"/>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P/C</a:t>
                </a:r>
              </a:p>
            </p:txBody>
          </p:sp>
          <p:sp>
            <p:nvSpPr>
              <p:cNvPr id="49165" name="Text Box 17"/>
              <p:cNvSpPr txBox="1">
                <a:spLocks noChangeArrowheads="1"/>
              </p:cNvSpPr>
              <p:nvPr/>
            </p:nvSpPr>
            <p:spPr bwMode="auto">
              <a:xfrm>
                <a:off x="1466" y="2659"/>
                <a:ext cx="512" cy="256"/>
              </a:xfrm>
              <a:prstGeom prst="rect">
                <a:avLst/>
              </a:prstGeom>
              <a:solidFill>
                <a:schemeClr val="hlink"/>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LM</a:t>
                </a:r>
              </a:p>
            </p:txBody>
          </p:sp>
          <p:sp>
            <p:nvSpPr>
              <p:cNvPr id="49166" name="Text Box 18"/>
              <p:cNvSpPr txBox="1">
                <a:spLocks noChangeArrowheads="1"/>
              </p:cNvSpPr>
              <p:nvPr/>
            </p:nvSpPr>
            <p:spPr bwMode="auto">
              <a:xfrm>
                <a:off x="1466" y="2976"/>
                <a:ext cx="512" cy="256"/>
              </a:xfrm>
              <a:prstGeom prst="rect">
                <a:avLst/>
              </a:prstGeom>
              <a:solidFill>
                <a:schemeClr val="hlink"/>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NIC</a:t>
                </a:r>
              </a:p>
            </p:txBody>
          </p:sp>
          <p:sp>
            <p:nvSpPr>
              <p:cNvPr id="49167" name="Text Box 19"/>
              <p:cNvSpPr txBox="1">
                <a:spLocks noChangeArrowheads="1"/>
              </p:cNvSpPr>
              <p:nvPr/>
            </p:nvSpPr>
            <p:spPr bwMode="auto">
              <a:xfrm>
                <a:off x="1144" y="2125"/>
                <a:ext cx="3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MB</a:t>
                </a:r>
              </a:p>
            </p:txBody>
          </p:sp>
          <p:sp>
            <p:nvSpPr>
              <p:cNvPr id="49168" name="Line 20"/>
              <p:cNvSpPr>
                <a:spLocks noChangeShapeType="1"/>
              </p:cNvSpPr>
              <p:nvPr/>
            </p:nvSpPr>
            <p:spPr bwMode="auto">
              <a:xfrm>
                <a:off x="1292" y="2296"/>
                <a:ext cx="0" cy="104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49169" name="Line 21"/>
              <p:cNvSpPr>
                <a:spLocks noChangeShapeType="1"/>
              </p:cNvSpPr>
              <p:nvPr/>
            </p:nvSpPr>
            <p:spPr bwMode="auto">
              <a:xfrm>
                <a:off x="1292" y="2478"/>
                <a:ext cx="18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49170" name="Line 22"/>
              <p:cNvSpPr>
                <a:spLocks noChangeShapeType="1"/>
              </p:cNvSpPr>
              <p:nvPr/>
            </p:nvSpPr>
            <p:spPr bwMode="auto">
              <a:xfrm>
                <a:off x="1292" y="2795"/>
                <a:ext cx="18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49171" name="Line 23"/>
              <p:cNvSpPr>
                <a:spLocks noChangeShapeType="1"/>
              </p:cNvSpPr>
              <p:nvPr/>
            </p:nvSpPr>
            <p:spPr bwMode="auto">
              <a:xfrm>
                <a:off x="1292" y="3077"/>
                <a:ext cx="18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sp>
          <p:nvSpPr>
            <p:cNvPr id="49159" name="Text Box 24"/>
            <p:cNvSpPr txBox="1">
              <a:spLocks noChangeArrowheads="1"/>
            </p:cNvSpPr>
            <p:nvPr/>
          </p:nvSpPr>
          <p:spPr bwMode="auto">
            <a:xfrm>
              <a:off x="2272" y="2579"/>
              <a:ext cx="30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chemeClr val="tx1"/>
                  </a:solidFill>
                </a:rPr>
                <a:t>……</a:t>
              </a:r>
            </a:p>
          </p:txBody>
        </p:sp>
        <p:sp>
          <p:nvSpPr>
            <p:cNvPr id="49160" name="Text Box 25"/>
            <p:cNvSpPr txBox="1">
              <a:spLocks noChangeArrowheads="1"/>
            </p:cNvSpPr>
            <p:nvPr/>
          </p:nvSpPr>
          <p:spPr bwMode="auto">
            <a:xfrm>
              <a:off x="1111" y="3612"/>
              <a:ext cx="2631" cy="268"/>
            </a:xfrm>
            <a:prstGeom prst="rect">
              <a:avLst/>
            </a:prstGeom>
            <a:solidFill>
              <a:srgbClr val="FFFF00"/>
            </a:solidFill>
            <a:ln w="2857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zh-CN" altLang="en-US">
                  <a:solidFill>
                    <a:srgbClr val="000000"/>
                  </a:solidFill>
                </a:rPr>
                <a:t>定制网络</a:t>
              </a:r>
            </a:p>
          </p:txBody>
        </p:sp>
        <p:sp>
          <p:nvSpPr>
            <p:cNvPr id="49161" name="Line 26"/>
            <p:cNvSpPr>
              <a:spLocks noChangeShapeType="1"/>
            </p:cNvSpPr>
            <p:nvPr/>
          </p:nvSpPr>
          <p:spPr bwMode="auto">
            <a:xfrm>
              <a:off x="1701" y="3249"/>
              <a:ext cx="0" cy="363"/>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49162" name="Line 27"/>
            <p:cNvSpPr>
              <a:spLocks noChangeShapeType="1"/>
            </p:cNvSpPr>
            <p:nvPr/>
          </p:nvSpPr>
          <p:spPr bwMode="auto">
            <a:xfrm>
              <a:off x="3379" y="3249"/>
              <a:ext cx="0" cy="363"/>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1944688" y="623888"/>
            <a:ext cx="6589712" cy="1281112"/>
          </a:xfrm>
        </p:spPr>
        <p:txBody>
          <a:bodyPr/>
          <a:lstStyle/>
          <a:p>
            <a:pPr eaLnBrk="1" hangingPunct="1"/>
            <a:r>
              <a:rPr lang="zh-CN" altLang="en-US"/>
              <a:t>一、并行与并发</a:t>
            </a:r>
          </a:p>
        </p:txBody>
      </p:sp>
      <p:sp>
        <p:nvSpPr>
          <p:cNvPr id="21507" name="内容占位符 2"/>
          <p:cNvSpPr>
            <a:spLocks noGrp="1"/>
          </p:cNvSpPr>
          <p:nvPr>
            <p:ph idx="1"/>
          </p:nvPr>
        </p:nvSpPr>
        <p:spPr>
          <a:xfrm>
            <a:off x="1943100" y="2133600"/>
            <a:ext cx="6591300" cy="1028700"/>
          </a:xfrm>
        </p:spPr>
        <p:txBody>
          <a:bodyPr/>
          <a:lstStyle/>
          <a:p>
            <a:pPr eaLnBrk="1" hangingPunct="1"/>
            <a:r>
              <a:rPr lang="zh-CN" altLang="en-US"/>
              <a:t>并行 </a:t>
            </a:r>
            <a:r>
              <a:rPr lang="en-US" altLang="zh-CN"/>
              <a:t>(Parallel)</a:t>
            </a:r>
          </a:p>
          <a:p>
            <a:pPr eaLnBrk="1" hangingPunct="1"/>
            <a:r>
              <a:rPr lang="zh-CN" altLang="en-US"/>
              <a:t>并发 </a:t>
            </a:r>
            <a:r>
              <a:rPr lang="en-US" altLang="zh-CN"/>
              <a:t>(Concurrence)</a:t>
            </a:r>
            <a:endParaRPr lang="zh-CN" altLang="en-US"/>
          </a:p>
        </p:txBody>
      </p:sp>
      <p:pic>
        <p:nvPicPr>
          <p:cNvPr id="21508" name="Picture 2" descr="http://www.oschina.net/uploads/img/201306/18185530_Ip0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8575" y="3162300"/>
            <a:ext cx="3895725" cy="369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944688" y="623888"/>
            <a:ext cx="6589712" cy="1281112"/>
          </a:xfrm>
        </p:spPr>
        <p:txBody>
          <a:bodyPr/>
          <a:lstStyle/>
          <a:p>
            <a:pPr eaLnBrk="1" hangingPunct="1"/>
            <a:r>
              <a:rPr lang="zh-CN" altLang="en-US"/>
              <a:t>五、并行计算机模型</a:t>
            </a:r>
          </a:p>
        </p:txBody>
      </p:sp>
      <p:sp>
        <p:nvSpPr>
          <p:cNvPr id="195587" name="Rectangle 3"/>
          <p:cNvSpPr>
            <a:spLocks noGrp="1" noChangeArrowheads="1"/>
          </p:cNvSpPr>
          <p:nvPr>
            <p:ph type="body" idx="1"/>
          </p:nvPr>
        </p:nvSpPr>
        <p:spPr>
          <a:xfrm>
            <a:off x="1066800" y="1981200"/>
            <a:ext cx="7826375" cy="4687888"/>
          </a:xfrm>
        </p:spPr>
        <p:txBody>
          <a:bodyPr rtlCol="0">
            <a:normAutofit lnSpcReduction="10000"/>
          </a:bodyPr>
          <a:lstStyle/>
          <a:p>
            <a:pPr eaLnBrk="1" fontAlgn="auto" hangingPunct="1">
              <a:lnSpc>
                <a:spcPct val="120000"/>
              </a:lnSpc>
              <a:spcAft>
                <a:spcPts val="0"/>
              </a:spcAft>
              <a:buFont typeface="Wingdings 3" charset="2"/>
              <a:buChar char=""/>
              <a:defRPr/>
            </a:pPr>
            <a:r>
              <a:rPr lang="zh-CN" altLang="en-US" sz="2400">
                <a:solidFill>
                  <a:schemeClr val="tx1">
                    <a:lumMod val="75000"/>
                    <a:lumOff val="25000"/>
                  </a:schemeClr>
                </a:solidFill>
              </a:rPr>
              <a:t>物理机模型</a:t>
            </a:r>
          </a:p>
          <a:p>
            <a:pPr lvl="1" eaLnBrk="1" fontAlgn="auto" hangingPunct="1">
              <a:lnSpc>
                <a:spcPct val="120000"/>
              </a:lnSpc>
              <a:spcAft>
                <a:spcPts val="0"/>
              </a:spcAft>
              <a:buFont typeface="Wingdings 3" charset="2"/>
              <a:buChar char=""/>
              <a:defRPr/>
            </a:pPr>
            <a:r>
              <a:rPr lang="zh-CN" altLang="en-US" sz="2000">
                <a:solidFill>
                  <a:schemeClr val="tx1">
                    <a:lumMod val="75000"/>
                    <a:lumOff val="25000"/>
                  </a:schemeClr>
                </a:solidFill>
              </a:rPr>
              <a:t>大规模并行处理机</a:t>
            </a:r>
            <a:r>
              <a:rPr lang="en-US" altLang="zh-CN" sz="2000">
                <a:solidFill>
                  <a:schemeClr val="tx1">
                    <a:lumMod val="75000"/>
                    <a:lumOff val="25000"/>
                  </a:schemeClr>
                </a:solidFill>
              </a:rPr>
              <a:t>(MPP)</a:t>
            </a:r>
          </a:p>
          <a:p>
            <a:pPr lvl="2" eaLnBrk="1" fontAlgn="auto" hangingPunct="1">
              <a:lnSpc>
                <a:spcPct val="120000"/>
              </a:lnSpc>
              <a:spcAft>
                <a:spcPts val="0"/>
              </a:spcAft>
              <a:buFont typeface="Wingdings 3" charset="2"/>
              <a:buChar char=""/>
              <a:defRPr/>
            </a:pPr>
            <a:r>
              <a:rPr lang="zh-CN" altLang="en-US" sz="1800">
                <a:solidFill>
                  <a:schemeClr val="tx1">
                    <a:lumMod val="75000"/>
                    <a:lumOff val="25000"/>
                  </a:schemeClr>
                </a:solidFill>
              </a:rPr>
              <a:t>在处理结点中使用商品化微处理器。</a:t>
            </a:r>
          </a:p>
          <a:p>
            <a:pPr lvl="2" eaLnBrk="1" fontAlgn="auto" hangingPunct="1">
              <a:lnSpc>
                <a:spcPct val="120000"/>
              </a:lnSpc>
              <a:spcAft>
                <a:spcPts val="0"/>
              </a:spcAft>
              <a:buFont typeface="Wingdings 3" charset="2"/>
              <a:buChar char=""/>
              <a:defRPr/>
            </a:pPr>
            <a:r>
              <a:rPr lang="zh-CN" altLang="en-US" sz="1800">
                <a:solidFill>
                  <a:schemeClr val="tx1">
                    <a:lumMod val="75000"/>
                    <a:lumOff val="25000"/>
                  </a:schemeClr>
                </a:solidFill>
              </a:rPr>
              <a:t>在处理结点内使用物理上分布的存储器。</a:t>
            </a:r>
          </a:p>
          <a:p>
            <a:pPr lvl="2" eaLnBrk="1" fontAlgn="auto" hangingPunct="1">
              <a:lnSpc>
                <a:spcPct val="120000"/>
              </a:lnSpc>
              <a:spcAft>
                <a:spcPts val="0"/>
              </a:spcAft>
              <a:buFont typeface="Wingdings 3" charset="2"/>
              <a:buChar char=""/>
              <a:defRPr/>
            </a:pPr>
            <a:r>
              <a:rPr lang="zh-CN" altLang="en-US" sz="1800">
                <a:solidFill>
                  <a:schemeClr val="tx1">
                    <a:lumMod val="75000"/>
                    <a:lumOff val="25000"/>
                  </a:schemeClr>
                </a:solidFill>
              </a:rPr>
              <a:t>使用具有高通信带宽和低时速的互连。</a:t>
            </a:r>
          </a:p>
          <a:p>
            <a:pPr lvl="2" eaLnBrk="1" fontAlgn="auto" hangingPunct="1">
              <a:lnSpc>
                <a:spcPct val="120000"/>
              </a:lnSpc>
              <a:spcAft>
                <a:spcPts val="0"/>
              </a:spcAft>
              <a:buFont typeface="Wingdings 3" charset="2"/>
              <a:buChar char=""/>
              <a:defRPr/>
            </a:pPr>
            <a:r>
              <a:rPr lang="zh-CN" altLang="en-US" sz="1800">
                <a:solidFill>
                  <a:schemeClr val="tx1">
                    <a:lumMod val="75000"/>
                    <a:lumOff val="25000"/>
                  </a:schemeClr>
                </a:solidFill>
              </a:rPr>
              <a:t>能扩展成具有成百甚至成千个处理器。</a:t>
            </a:r>
            <a:endParaRPr lang="en-US" altLang="zh-CN" sz="1800">
              <a:solidFill>
                <a:schemeClr val="tx1">
                  <a:lumMod val="75000"/>
                  <a:lumOff val="25000"/>
                </a:schemeClr>
              </a:solidFill>
            </a:endParaRPr>
          </a:p>
          <a:p>
            <a:pPr lvl="2" eaLnBrk="1" fontAlgn="auto" hangingPunct="1">
              <a:lnSpc>
                <a:spcPct val="120000"/>
              </a:lnSpc>
              <a:spcAft>
                <a:spcPts val="0"/>
              </a:spcAft>
              <a:buFont typeface="Wingdings 3" charset="2"/>
              <a:buChar char=""/>
              <a:defRPr/>
            </a:pPr>
            <a:r>
              <a:rPr lang="zh-CN" altLang="en-US" sz="1800">
                <a:solidFill>
                  <a:schemeClr val="tx1">
                    <a:lumMod val="75000"/>
                    <a:lumOff val="25000"/>
                  </a:schemeClr>
                </a:solidFill>
              </a:rPr>
              <a:t>类似于多处理机模型，是异步</a:t>
            </a:r>
            <a:r>
              <a:rPr lang="en-US" altLang="zh-CN" sz="1800">
                <a:solidFill>
                  <a:schemeClr val="tx1">
                    <a:lumMod val="75000"/>
                    <a:lumOff val="25000"/>
                  </a:schemeClr>
                </a:solidFill>
              </a:rPr>
              <a:t>MIMD</a:t>
            </a:r>
            <a:r>
              <a:rPr lang="zh-CN" altLang="en-US" sz="1800">
                <a:solidFill>
                  <a:schemeClr val="tx1">
                    <a:lumMod val="75000"/>
                    <a:lumOff val="25000"/>
                  </a:schemeClr>
                </a:solidFill>
              </a:rPr>
              <a:t>机，但进程同步采用锁式消息传递操作，而不是用共享变量同步操作加以实现。</a:t>
            </a:r>
          </a:p>
          <a:p>
            <a:pPr lvl="2" eaLnBrk="1" fontAlgn="auto" hangingPunct="1">
              <a:lnSpc>
                <a:spcPct val="120000"/>
              </a:lnSpc>
              <a:spcAft>
                <a:spcPts val="0"/>
              </a:spcAft>
              <a:buFont typeface="Wingdings 3" charset="2"/>
              <a:buChar char=""/>
              <a:defRPr/>
            </a:pPr>
            <a:r>
              <a:rPr lang="zh-CN" altLang="en-US" sz="1800">
                <a:solidFill>
                  <a:schemeClr val="tx1">
                    <a:lumMod val="75000"/>
                    <a:lumOff val="25000"/>
                  </a:schemeClr>
                </a:solidFill>
              </a:rPr>
              <a:t>程序由多个进程组成，每个进程有自己的私有地址空间。</a:t>
            </a:r>
          </a:p>
          <a:p>
            <a:pPr lvl="2" eaLnBrk="1" fontAlgn="auto" hangingPunct="1">
              <a:lnSpc>
                <a:spcPct val="120000"/>
              </a:lnSpc>
              <a:spcAft>
                <a:spcPts val="0"/>
              </a:spcAft>
              <a:buFont typeface="Wingdings 3" charset="2"/>
              <a:buChar char=""/>
              <a:defRPr/>
            </a:pPr>
            <a:r>
              <a:rPr lang="zh-CN" altLang="en-US" sz="1800">
                <a:solidFill>
                  <a:schemeClr val="tx1">
                    <a:lumMod val="75000"/>
                    <a:lumOff val="25000"/>
                  </a:schemeClr>
                </a:solidFill>
              </a:rPr>
              <a:t>通过消息传递实现进程间互相作用。</a:t>
            </a:r>
          </a:p>
          <a:p>
            <a:pPr lvl="2" eaLnBrk="1" fontAlgn="auto" hangingPunct="1">
              <a:lnSpc>
                <a:spcPct val="120000"/>
              </a:lnSpc>
              <a:spcAft>
                <a:spcPts val="0"/>
              </a:spcAft>
              <a:buFont typeface="Wingdings 3" charset="2"/>
              <a:buChar char=""/>
              <a:defRPr/>
            </a:pPr>
            <a:r>
              <a:rPr lang="zh-CN" altLang="en-US" sz="1800">
                <a:solidFill>
                  <a:schemeClr val="tx1">
                    <a:lumMod val="75000"/>
                    <a:lumOff val="25000"/>
                  </a:schemeClr>
                </a:solidFill>
              </a:rPr>
              <a:t>结点间用高速、专用通信网加以互连，称这些结点为紧耦合的。</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944688" y="623888"/>
            <a:ext cx="6589712" cy="1281112"/>
          </a:xfrm>
        </p:spPr>
        <p:txBody>
          <a:bodyPr/>
          <a:lstStyle/>
          <a:p>
            <a:pPr eaLnBrk="1" hangingPunct="1"/>
            <a:r>
              <a:rPr lang="zh-CN" altLang="en-US"/>
              <a:t>五、并行计算机模型</a:t>
            </a:r>
          </a:p>
        </p:txBody>
      </p:sp>
      <p:sp>
        <p:nvSpPr>
          <p:cNvPr id="198659" name="Rectangle 3"/>
          <p:cNvSpPr>
            <a:spLocks noGrp="1" noChangeArrowheads="1"/>
          </p:cNvSpPr>
          <p:nvPr>
            <p:ph type="body" idx="1"/>
          </p:nvPr>
        </p:nvSpPr>
        <p:spPr>
          <a:xfrm>
            <a:off x="1066800" y="1981200"/>
            <a:ext cx="7543800" cy="4471988"/>
          </a:xfrm>
        </p:spPr>
        <p:txBody>
          <a:bodyPr rtlCol="0">
            <a:normAutofit lnSpcReduction="10000"/>
          </a:bodyPr>
          <a:lstStyle/>
          <a:p>
            <a:pPr eaLnBrk="1" fontAlgn="auto" hangingPunct="1">
              <a:lnSpc>
                <a:spcPct val="120000"/>
              </a:lnSpc>
              <a:spcAft>
                <a:spcPts val="0"/>
              </a:spcAft>
              <a:buFont typeface="Wingdings 3" charset="2"/>
              <a:buChar char=""/>
              <a:defRPr/>
            </a:pPr>
            <a:r>
              <a:rPr lang="zh-CN" altLang="en-US" sz="2400">
                <a:solidFill>
                  <a:schemeClr val="tx1">
                    <a:lumMod val="75000"/>
                    <a:lumOff val="25000"/>
                  </a:schemeClr>
                </a:solidFill>
              </a:rPr>
              <a:t>物理机模型</a:t>
            </a:r>
          </a:p>
          <a:p>
            <a:pPr lvl="1" eaLnBrk="1" fontAlgn="auto" hangingPunct="1">
              <a:lnSpc>
                <a:spcPct val="120000"/>
              </a:lnSpc>
              <a:spcAft>
                <a:spcPts val="0"/>
              </a:spcAft>
              <a:buFont typeface="Wingdings 3" charset="2"/>
              <a:buChar char=""/>
              <a:defRPr/>
            </a:pPr>
            <a:r>
              <a:rPr lang="zh-CN" altLang="en-US" sz="2000">
                <a:solidFill>
                  <a:schemeClr val="tx1">
                    <a:lumMod val="75000"/>
                    <a:lumOff val="25000"/>
                  </a:schemeClr>
                </a:solidFill>
              </a:rPr>
              <a:t>工作站机群</a:t>
            </a:r>
            <a:r>
              <a:rPr lang="en-US" altLang="zh-CN" sz="2000">
                <a:solidFill>
                  <a:schemeClr val="tx1">
                    <a:lumMod val="75000"/>
                    <a:lumOff val="25000"/>
                  </a:schemeClr>
                </a:solidFill>
              </a:rPr>
              <a:t>/</a:t>
            </a:r>
            <a:r>
              <a:rPr lang="zh-CN" altLang="en-US" sz="2000">
                <a:solidFill>
                  <a:schemeClr val="tx1">
                    <a:lumMod val="75000"/>
                    <a:lumOff val="25000"/>
                  </a:schemeClr>
                </a:solidFill>
              </a:rPr>
              <a:t>计算机机群</a:t>
            </a:r>
            <a:r>
              <a:rPr lang="en-US" altLang="zh-CN" sz="2000">
                <a:solidFill>
                  <a:schemeClr val="tx1">
                    <a:lumMod val="75000"/>
                    <a:lumOff val="25000"/>
                  </a:schemeClr>
                </a:solidFill>
              </a:rPr>
              <a:t>(COW)</a:t>
            </a:r>
          </a:p>
          <a:p>
            <a:pPr lvl="2" eaLnBrk="1" fontAlgn="auto" hangingPunct="1">
              <a:lnSpc>
                <a:spcPct val="120000"/>
              </a:lnSpc>
              <a:spcAft>
                <a:spcPts val="0"/>
              </a:spcAft>
              <a:buFont typeface="Wingdings 3" charset="2"/>
              <a:buChar char=""/>
              <a:defRPr/>
            </a:pPr>
            <a:r>
              <a:rPr lang="en-US" altLang="zh-CN" sz="1800">
                <a:solidFill>
                  <a:schemeClr val="tx1">
                    <a:lumMod val="75000"/>
                    <a:lumOff val="25000"/>
                  </a:schemeClr>
                </a:solidFill>
              </a:rPr>
              <a:t>COW</a:t>
            </a:r>
            <a:r>
              <a:rPr lang="zh-CN" altLang="en-US" sz="1800">
                <a:solidFill>
                  <a:schemeClr val="tx1">
                    <a:lumMod val="75000"/>
                    <a:lumOff val="25000"/>
                  </a:schemeClr>
                </a:solidFill>
              </a:rPr>
              <a:t>的每个结点可以是一个完整的工作站，不包含某些外设（如监视器、键盘、鼠标等），也可以是一台</a:t>
            </a:r>
            <a:r>
              <a:rPr lang="en-US" altLang="zh-CN" sz="1800">
                <a:solidFill>
                  <a:schemeClr val="tx1">
                    <a:lumMod val="75000"/>
                    <a:lumOff val="25000"/>
                  </a:schemeClr>
                </a:solidFill>
              </a:rPr>
              <a:t>SMP</a:t>
            </a:r>
            <a:r>
              <a:rPr lang="zh-CN" altLang="en-US" sz="1800">
                <a:solidFill>
                  <a:schemeClr val="tx1">
                    <a:lumMod val="75000"/>
                    <a:lumOff val="25000"/>
                  </a:schemeClr>
                </a:solidFill>
              </a:rPr>
              <a:t>或</a:t>
            </a:r>
            <a:r>
              <a:rPr lang="en-US" altLang="zh-CN" sz="1800">
                <a:solidFill>
                  <a:schemeClr val="tx1">
                    <a:lumMod val="75000"/>
                    <a:lumOff val="25000"/>
                  </a:schemeClr>
                </a:solidFill>
              </a:rPr>
              <a:t>PC</a:t>
            </a:r>
            <a:r>
              <a:rPr lang="zh-CN" altLang="en-US" sz="1800">
                <a:solidFill>
                  <a:schemeClr val="tx1">
                    <a:lumMod val="75000"/>
                    <a:lumOff val="25000"/>
                  </a:schemeClr>
                </a:solidFill>
              </a:rPr>
              <a:t>。</a:t>
            </a:r>
          </a:p>
          <a:p>
            <a:pPr lvl="2" eaLnBrk="1" fontAlgn="auto" hangingPunct="1">
              <a:lnSpc>
                <a:spcPct val="120000"/>
              </a:lnSpc>
              <a:spcAft>
                <a:spcPts val="0"/>
              </a:spcAft>
              <a:buFont typeface="Wingdings 3" charset="2"/>
              <a:buChar char=""/>
              <a:defRPr/>
            </a:pPr>
            <a:r>
              <a:rPr lang="zh-CN" altLang="en-US" sz="1800">
                <a:solidFill>
                  <a:schemeClr val="tx1">
                    <a:lumMod val="75000"/>
                    <a:lumOff val="25000"/>
                  </a:schemeClr>
                </a:solidFill>
              </a:rPr>
              <a:t>结点间一般通过低廉的商品化网络，如以太网、</a:t>
            </a:r>
            <a:r>
              <a:rPr lang="en-US" altLang="zh-CN" sz="1800">
                <a:solidFill>
                  <a:schemeClr val="tx1">
                    <a:lumMod val="75000"/>
                    <a:lumOff val="25000"/>
                  </a:schemeClr>
                </a:solidFill>
              </a:rPr>
              <a:t>FDDI</a:t>
            </a:r>
            <a:r>
              <a:rPr lang="zh-CN" altLang="en-US" sz="1800">
                <a:solidFill>
                  <a:schemeClr val="tx1">
                    <a:lumMod val="75000"/>
                    <a:lumOff val="25000"/>
                  </a:schemeClr>
                </a:solidFill>
              </a:rPr>
              <a:t>、光通道、</a:t>
            </a:r>
            <a:r>
              <a:rPr lang="en-US" altLang="zh-CN" sz="1800">
                <a:solidFill>
                  <a:schemeClr val="tx1">
                    <a:lumMod val="75000"/>
                    <a:lumOff val="25000"/>
                  </a:schemeClr>
                </a:solidFill>
              </a:rPr>
              <a:t>ATM</a:t>
            </a:r>
            <a:r>
              <a:rPr lang="zh-CN" altLang="en-US" sz="1800">
                <a:solidFill>
                  <a:schemeClr val="tx1">
                    <a:lumMod val="75000"/>
                    <a:lumOff val="25000"/>
                  </a:schemeClr>
                </a:solidFill>
              </a:rPr>
              <a:t>开关实现互连。</a:t>
            </a:r>
          </a:p>
          <a:p>
            <a:pPr lvl="2" eaLnBrk="1" fontAlgn="auto" hangingPunct="1">
              <a:lnSpc>
                <a:spcPct val="120000"/>
              </a:lnSpc>
              <a:spcAft>
                <a:spcPts val="0"/>
              </a:spcAft>
              <a:buFont typeface="Wingdings 3" charset="2"/>
              <a:buChar char=""/>
              <a:defRPr/>
            </a:pPr>
            <a:r>
              <a:rPr lang="zh-CN" altLang="en-US" sz="1800">
                <a:solidFill>
                  <a:schemeClr val="tx1">
                    <a:lumMod val="75000"/>
                    <a:lumOff val="25000"/>
                  </a:schemeClr>
                </a:solidFill>
              </a:rPr>
              <a:t>不同于</a:t>
            </a:r>
            <a:r>
              <a:rPr lang="en-US" altLang="zh-CN" sz="1800">
                <a:solidFill>
                  <a:schemeClr val="tx1">
                    <a:lumMod val="75000"/>
                    <a:lumOff val="25000"/>
                  </a:schemeClr>
                </a:solidFill>
              </a:rPr>
              <a:t>MPP</a:t>
            </a:r>
            <a:r>
              <a:rPr lang="zh-CN" altLang="en-US" sz="1800">
                <a:solidFill>
                  <a:schemeClr val="tx1">
                    <a:lumMod val="75000"/>
                    <a:lumOff val="25000"/>
                  </a:schemeClr>
                </a:solidFill>
              </a:rPr>
              <a:t>，</a:t>
            </a:r>
            <a:r>
              <a:rPr lang="en-US" altLang="zh-CN" sz="1800">
                <a:solidFill>
                  <a:schemeClr val="tx1">
                    <a:lumMod val="75000"/>
                    <a:lumOff val="25000"/>
                  </a:schemeClr>
                </a:solidFill>
              </a:rPr>
              <a:t>COW</a:t>
            </a:r>
            <a:r>
              <a:rPr lang="zh-CN" altLang="en-US" sz="1800">
                <a:solidFill>
                  <a:schemeClr val="tx1">
                    <a:lumMod val="75000"/>
                    <a:lumOff val="25000"/>
                  </a:schemeClr>
                </a:solidFill>
              </a:rPr>
              <a:t>的网络接口与结点中的</a:t>
            </a:r>
            <a:r>
              <a:rPr lang="en-US" altLang="zh-CN" sz="1800">
                <a:solidFill>
                  <a:schemeClr val="tx1">
                    <a:lumMod val="75000"/>
                    <a:lumOff val="25000"/>
                  </a:schemeClr>
                </a:solidFill>
              </a:rPr>
              <a:t>I/O</a:t>
            </a:r>
            <a:r>
              <a:rPr lang="zh-CN" altLang="en-US" sz="1800">
                <a:solidFill>
                  <a:schemeClr val="tx1">
                    <a:lumMod val="75000"/>
                    <a:lumOff val="25000"/>
                  </a:schemeClr>
                </a:solidFill>
              </a:rPr>
              <a:t>总线松耦合相连。</a:t>
            </a:r>
          </a:p>
          <a:p>
            <a:pPr lvl="2" eaLnBrk="1" fontAlgn="auto" hangingPunct="1">
              <a:lnSpc>
                <a:spcPct val="120000"/>
              </a:lnSpc>
              <a:spcAft>
                <a:spcPts val="0"/>
              </a:spcAft>
              <a:buFont typeface="Wingdings 3" charset="2"/>
              <a:buChar char=""/>
              <a:defRPr/>
            </a:pPr>
            <a:r>
              <a:rPr lang="zh-CN" altLang="en-US" sz="1800">
                <a:solidFill>
                  <a:schemeClr val="tx1">
                    <a:lumMod val="75000"/>
                    <a:lumOff val="25000"/>
                  </a:schemeClr>
                </a:solidFill>
              </a:rPr>
              <a:t>通常都有一个局部磁盘，而</a:t>
            </a:r>
            <a:r>
              <a:rPr lang="en-US" altLang="zh-CN" sz="1800">
                <a:solidFill>
                  <a:schemeClr val="tx1">
                    <a:lumMod val="75000"/>
                    <a:lumOff val="25000"/>
                  </a:schemeClr>
                </a:solidFill>
              </a:rPr>
              <a:t>MPP</a:t>
            </a:r>
            <a:r>
              <a:rPr lang="zh-CN" altLang="en-US" sz="1800">
                <a:solidFill>
                  <a:schemeClr val="tx1">
                    <a:lumMod val="75000"/>
                    <a:lumOff val="25000"/>
                  </a:schemeClr>
                </a:solidFill>
              </a:rPr>
              <a:t>结点中可能没有。</a:t>
            </a:r>
          </a:p>
          <a:p>
            <a:pPr lvl="2" eaLnBrk="1" fontAlgn="auto" hangingPunct="1">
              <a:lnSpc>
                <a:spcPct val="120000"/>
              </a:lnSpc>
              <a:spcAft>
                <a:spcPts val="0"/>
              </a:spcAft>
              <a:buFont typeface="Wingdings 3" charset="2"/>
              <a:buChar char=""/>
              <a:defRPr/>
            </a:pPr>
            <a:r>
              <a:rPr lang="zh-CN" altLang="en-US" sz="1800">
                <a:solidFill>
                  <a:schemeClr val="tx1">
                    <a:lumMod val="75000"/>
                    <a:lumOff val="25000"/>
                  </a:schemeClr>
                </a:solidFill>
              </a:rPr>
              <a:t>每个结点上驻留着一个完整的操作系统，而在</a:t>
            </a:r>
            <a:r>
              <a:rPr lang="en-US" altLang="zh-CN" sz="1800">
                <a:solidFill>
                  <a:schemeClr val="tx1">
                    <a:lumMod val="75000"/>
                    <a:lumOff val="25000"/>
                  </a:schemeClr>
                </a:solidFill>
              </a:rPr>
              <a:t>MPP</a:t>
            </a:r>
            <a:r>
              <a:rPr lang="zh-CN" altLang="en-US" sz="1800">
                <a:solidFill>
                  <a:schemeClr val="tx1">
                    <a:lumMod val="75000"/>
                    <a:lumOff val="25000"/>
                  </a:schemeClr>
                </a:solidFill>
              </a:rPr>
              <a:t>的某些结点中可能只有操作系统的微核。</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944688" y="623888"/>
            <a:ext cx="6589712" cy="1281112"/>
          </a:xfrm>
        </p:spPr>
        <p:txBody>
          <a:bodyPr/>
          <a:lstStyle/>
          <a:p>
            <a:pPr eaLnBrk="1" hangingPunct="1"/>
            <a:r>
              <a:rPr lang="zh-CN" altLang="en-US"/>
              <a:t>六、并行程序设计</a:t>
            </a:r>
          </a:p>
        </p:txBody>
      </p:sp>
      <p:sp>
        <p:nvSpPr>
          <p:cNvPr id="54275" name="Rectangle 3"/>
          <p:cNvSpPr>
            <a:spLocks noGrp="1" noChangeArrowheads="1"/>
          </p:cNvSpPr>
          <p:nvPr>
            <p:ph type="body" idx="1"/>
          </p:nvPr>
        </p:nvSpPr>
        <p:spPr>
          <a:xfrm>
            <a:off x="1943100" y="2133600"/>
            <a:ext cx="6591300" cy="3778250"/>
          </a:xfrm>
        </p:spPr>
        <p:txBody>
          <a:bodyPr/>
          <a:lstStyle/>
          <a:p>
            <a:pPr eaLnBrk="1" hangingPunct="1">
              <a:lnSpc>
                <a:spcPct val="120000"/>
              </a:lnSpc>
            </a:pPr>
            <a:r>
              <a:rPr lang="zh-CN" altLang="en-US"/>
              <a:t>并行处理的特点</a:t>
            </a:r>
          </a:p>
          <a:p>
            <a:pPr lvl="1" eaLnBrk="1" hangingPunct="1">
              <a:lnSpc>
                <a:spcPct val="120000"/>
              </a:lnSpc>
            </a:pPr>
            <a:r>
              <a:rPr lang="zh-CN" altLang="en-US"/>
              <a:t>自治性：各处理器在工作时是相互独立的。</a:t>
            </a:r>
          </a:p>
          <a:p>
            <a:pPr lvl="1" eaLnBrk="1" hangingPunct="1">
              <a:lnSpc>
                <a:spcPct val="120000"/>
              </a:lnSpc>
            </a:pPr>
            <a:r>
              <a:rPr lang="zh-CN" altLang="en-US"/>
              <a:t>合作性：各处理器共同完成一个整体任务，相互之间有协作关系，有数据通信。</a:t>
            </a:r>
          </a:p>
          <a:p>
            <a:pPr lvl="1" eaLnBrk="1" hangingPunct="1">
              <a:lnSpc>
                <a:spcPct val="120000"/>
              </a:lnSpc>
            </a:pPr>
            <a:r>
              <a:rPr lang="zh-CN" altLang="en-US"/>
              <a:t>同时性：各处理器同时都在执行指令，而不是交错执行。</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944688" y="623888"/>
            <a:ext cx="6589712" cy="1281112"/>
          </a:xfrm>
        </p:spPr>
        <p:txBody>
          <a:bodyPr/>
          <a:lstStyle/>
          <a:p>
            <a:pPr eaLnBrk="1" hangingPunct="1"/>
            <a:r>
              <a:rPr lang="zh-CN" altLang="en-US"/>
              <a:t>六、并行程序设计</a:t>
            </a:r>
          </a:p>
        </p:txBody>
      </p:sp>
      <p:sp>
        <p:nvSpPr>
          <p:cNvPr id="55299" name="Rectangle 3"/>
          <p:cNvSpPr>
            <a:spLocks noGrp="1" noChangeArrowheads="1"/>
          </p:cNvSpPr>
          <p:nvPr>
            <p:ph type="body" idx="1"/>
          </p:nvPr>
        </p:nvSpPr>
        <p:spPr>
          <a:xfrm>
            <a:off x="1066800" y="1981200"/>
            <a:ext cx="7543800" cy="655638"/>
          </a:xfrm>
        </p:spPr>
        <p:txBody>
          <a:bodyPr/>
          <a:lstStyle/>
          <a:p>
            <a:pPr eaLnBrk="1" hangingPunct="1"/>
            <a:r>
              <a:rPr lang="zh-CN" altLang="en-US"/>
              <a:t>并行计算举例</a:t>
            </a:r>
          </a:p>
        </p:txBody>
      </p:sp>
      <p:sp>
        <p:nvSpPr>
          <p:cNvPr id="189444" name="Text Box 4"/>
          <p:cNvSpPr txBox="1">
            <a:spLocks noChangeArrowheads="1"/>
          </p:cNvSpPr>
          <p:nvPr/>
        </p:nvSpPr>
        <p:spPr bwMode="auto">
          <a:xfrm>
            <a:off x="1258888" y="3068638"/>
            <a:ext cx="6032500" cy="175418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spAutoFit/>
          </a:bodyPr>
          <a:lstStyle/>
          <a:p>
            <a:pPr eaLnBrk="1" fontAlgn="auto" hangingPunct="1">
              <a:lnSpc>
                <a:spcPct val="120000"/>
              </a:lnSpc>
              <a:spcBef>
                <a:spcPts val="0"/>
              </a:spcBef>
              <a:spcAft>
                <a:spcPts val="0"/>
              </a:spcAft>
              <a:defRPr/>
            </a:pPr>
            <a:r>
              <a:rPr lang="zh-CN" altLang="en-US" dirty="0">
                <a:solidFill>
                  <a:schemeClr val="tx1"/>
                </a:solidFill>
              </a:rPr>
              <a:t>设有稠密矩阵</a:t>
            </a:r>
            <a:r>
              <a:rPr lang="en-US" altLang="zh-CN" dirty="0">
                <a:solidFill>
                  <a:schemeClr val="tx1"/>
                </a:solidFill>
              </a:rPr>
              <a:t>A</a:t>
            </a:r>
            <a:r>
              <a:rPr lang="zh-CN" altLang="en-US" dirty="0">
                <a:solidFill>
                  <a:schemeClr val="tx1"/>
                </a:solidFill>
              </a:rPr>
              <a:t>和</a:t>
            </a:r>
            <a:r>
              <a:rPr lang="en-US" altLang="zh-CN" dirty="0">
                <a:solidFill>
                  <a:schemeClr val="tx1"/>
                </a:solidFill>
              </a:rPr>
              <a:t>B</a:t>
            </a:r>
            <a:r>
              <a:rPr lang="zh-CN" altLang="en-US" dirty="0">
                <a:solidFill>
                  <a:schemeClr val="tx1"/>
                </a:solidFill>
              </a:rPr>
              <a:t>，计算</a:t>
            </a:r>
            <a:r>
              <a:rPr lang="en-US" altLang="zh-CN" dirty="0">
                <a:solidFill>
                  <a:schemeClr val="tx1"/>
                </a:solidFill>
              </a:rPr>
              <a:t>C=A*B</a:t>
            </a:r>
            <a:r>
              <a:rPr lang="zh-CN" altLang="en-US" dirty="0">
                <a:solidFill>
                  <a:schemeClr val="tx1"/>
                </a:solidFill>
              </a:rPr>
              <a:t>。</a:t>
            </a:r>
          </a:p>
          <a:p>
            <a:pPr eaLnBrk="1" fontAlgn="auto" hangingPunct="1">
              <a:lnSpc>
                <a:spcPct val="120000"/>
              </a:lnSpc>
              <a:spcBef>
                <a:spcPts val="0"/>
              </a:spcBef>
              <a:spcAft>
                <a:spcPts val="0"/>
              </a:spcAft>
              <a:defRPr/>
            </a:pPr>
            <a:r>
              <a:rPr lang="zh-CN" altLang="en-US" dirty="0">
                <a:solidFill>
                  <a:schemeClr val="tx1"/>
                </a:solidFill>
              </a:rPr>
              <a:t>假设，</a:t>
            </a:r>
            <a:r>
              <a:rPr lang="en-US" altLang="zh-CN" dirty="0">
                <a:solidFill>
                  <a:schemeClr val="tx1"/>
                </a:solidFill>
              </a:rPr>
              <a:t>A</a:t>
            </a:r>
            <a:r>
              <a:rPr lang="en-US" altLang="zh-CN" baseline="-25000" dirty="0">
                <a:solidFill>
                  <a:schemeClr val="tx1"/>
                </a:solidFill>
              </a:rPr>
              <a:t>2*2</a:t>
            </a:r>
            <a:r>
              <a:rPr lang="zh-CN" altLang="en-US" dirty="0">
                <a:solidFill>
                  <a:schemeClr val="tx1"/>
                </a:solidFill>
              </a:rPr>
              <a:t>，</a:t>
            </a:r>
            <a:r>
              <a:rPr lang="en-US" altLang="zh-CN" dirty="0">
                <a:solidFill>
                  <a:schemeClr val="tx1"/>
                </a:solidFill>
              </a:rPr>
              <a:t>B</a:t>
            </a:r>
            <a:r>
              <a:rPr lang="en-US" altLang="zh-CN" baseline="-25000" dirty="0">
                <a:solidFill>
                  <a:schemeClr val="tx1"/>
                </a:solidFill>
              </a:rPr>
              <a:t>2*2</a:t>
            </a:r>
            <a:r>
              <a:rPr lang="zh-CN" altLang="en-US" dirty="0">
                <a:solidFill>
                  <a:schemeClr val="tx1"/>
                </a:solidFill>
              </a:rPr>
              <a:t>，则：</a:t>
            </a:r>
          </a:p>
          <a:p>
            <a:pPr eaLnBrk="1" fontAlgn="auto" hangingPunct="1">
              <a:lnSpc>
                <a:spcPct val="120000"/>
              </a:lnSpc>
              <a:spcBef>
                <a:spcPts val="0"/>
              </a:spcBef>
              <a:spcAft>
                <a:spcPts val="0"/>
              </a:spcAft>
              <a:defRPr/>
            </a:pPr>
            <a:r>
              <a:rPr lang="en-US" altLang="zh-CN" dirty="0" err="1">
                <a:solidFill>
                  <a:schemeClr val="tx1"/>
                </a:solidFill>
              </a:rPr>
              <a:t>c</a:t>
            </a:r>
            <a:r>
              <a:rPr lang="en-US" altLang="zh-CN" baseline="-25000" dirty="0" err="1">
                <a:solidFill>
                  <a:schemeClr val="tx1"/>
                </a:solidFill>
              </a:rPr>
              <a:t>ij</a:t>
            </a:r>
            <a:r>
              <a:rPr lang="en-US" altLang="zh-CN" dirty="0">
                <a:solidFill>
                  <a:schemeClr val="tx1"/>
                </a:solidFill>
              </a:rPr>
              <a:t> = a</a:t>
            </a:r>
            <a:r>
              <a:rPr lang="en-US" altLang="zh-CN" baseline="-25000" dirty="0">
                <a:solidFill>
                  <a:schemeClr val="tx1"/>
                </a:solidFill>
              </a:rPr>
              <a:t>i1</a:t>
            </a:r>
            <a:r>
              <a:rPr lang="en-US" altLang="zh-CN" dirty="0">
                <a:solidFill>
                  <a:schemeClr val="tx1"/>
                </a:solidFill>
              </a:rPr>
              <a:t>*b</a:t>
            </a:r>
            <a:r>
              <a:rPr lang="en-US" altLang="zh-CN" baseline="-25000" dirty="0">
                <a:solidFill>
                  <a:schemeClr val="tx1"/>
                </a:solidFill>
              </a:rPr>
              <a:t>1j</a:t>
            </a:r>
            <a:r>
              <a:rPr lang="en-US" altLang="zh-CN" dirty="0">
                <a:solidFill>
                  <a:schemeClr val="tx1"/>
                </a:solidFill>
              </a:rPr>
              <a:t> + a</a:t>
            </a:r>
            <a:r>
              <a:rPr lang="en-US" altLang="zh-CN" baseline="-25000" dirty="0">
                <a:solidFill>
                  <a:schemeClr val="tx1"/>
                </a:solidFill>
              </a:rPr>
              <a:t>i2</a:t>
            </a:r>
            <a:r>
              <a:rPr lang="en-US" altLang="zh-CN" dirty="0">
                <a:solidFill>
                  <a:schemeClr val="tx1"/>
                </a:solidFill>
              </a:rPr>
              <a:t>b</a:t>
            </a:r>
            <a:r>
              <a:rPr lang="en-US" altLang="zh-CN" baseline="-25000" dirty="0">
                <a:solidFill>
                  <a:schemeClr val="tx1"/>
                </a:solidFill>
              </a:rPr>
              <a:t>2j	</a:t>
            </a:r>
            <a:r>
              <a:rPr lang="en-US" altLang="zh-CN" dirty="0" err="1">
                <a:solidFill>
                  <a:schemeClr val="tx1"/>
                </a:solidFill>
              </a:rPr>
              <a:t>i</a:t>
            </a:r>
            <a:r>
              <a:rPr lang="en-US" altLang="zh-CN" dirty="0">
                <a:solidFill>
                  <a:schemeClr val="tx1"/>
                </a:solidFill>
              </a:rPr>
              <a:t>, j = 1,2</a:t>
            </a:r>
          </a:p>
          <a:p>
            <a:pPr eaLnBrk="1" fontAlgn="auto" hangingPunct="1">
              <a:lnSpc>
                <a:spcPct val="120000"/>
              </a:lnSpc>
              <a:spcBef>
                <a:spcPts val="0"/>
              </a:spcBef>
              <a:spcAft>
                <a:spcPts val="0"/>
              </a:spcAft>
              <a:defRPr/>
            </a:pPr>
            <a:r>
              <a:rPr lang="zh-CN" altLang="en-US" dirty="0">
                <a:solidFill>
                  <a:schemeClr val="tx1"/>
                </a:solidFill>
              </a:rPr>
              <a:t>若动用</a:t>
            </a:r>
            <a:r>
              <a:rPr lang="en-US" altLang="zh-CN" dirty="0">
                <a:solidFill>
                  <a:schemeClr val="tx1"/>
                </a:solidFill>
              </a:rPr>
              <a:t>4</a:t>
            </a:r>
            <a:r>
              <a:rPr lang="zh-CN" altLang="en-US" dirty="0">
                <a:solidFill>
                  <a:schemeClr val="tx1"/>
                </a:solidFill>
              </a:rPr>
              <a:t>个处理器</a:t>
            </a:r>
            <a:r>
              <a:rPr lang="en-US" altLang="zh-CN" dirty="0" err="1">
                <a:solidFill>
                  <a:schemeClr val="tx1"/>
                </a:solidFill>
              </a:rPr>
              <a:t>P</a:t>
            </a:r>
            <a:r>
              <a:rPr lang="en-US" altLang="zh-CN" baseline="-25000" dirty="0" err="1">
                <a:solidFill>
                  <a:schemeClr val="tx1"/>
                </a:solidFill>
              </a:rPr>
              <a:t>ij</a:t>
            </a:r>
            <a:r>
              <a:rPr lang="zh-CN" altLang="en-US" dirty="0">
                <a:solidFill>
                  <a:schemeClr val="tx1"/>
                </a:solidFill>
              </a:rPr>
              <a:t>，分别计算</a:t>
            </a:r>
            <a:r>
              <a:rPr lang="en-US" altLang="zh-CN" dirty="0" err="1">
                <a:solidFill>
                  <a:schemeClr val="tx1"/>
                </a:solidFill>
              </a:rPr>
              <a:t>c</a:t>
            </a:r>
            <a:r>
              <a:rPr lang="en-US" altLang="zh-CN" baseline="-25000" dirty="0" err="1">
                <a:solidFill>
                  <a:schemeClr val="tx1"/>
                </a:solidFill>
              </a:rPr>
              <a:t>ij</a:t>
            </a:r>
            <a:r>
              <a:rPr lang="zh-CN" altLang="en-US" dirty="0">
                <a:solidFill>
                  <a:schemeClr val="tx1"/>
                </a:solidFill>
              </a:rPr>
              <a:t>，则可以同时进行计算。</a:t>
            </a:r>
          </a:p>
          <a:p>
            <a:pPr eaLnBrk="1" fontAlgn="auto" hangingPunct="1">
              <a:lnSpc>
                <a:spcPct val="120000"/>
              </a:lnSpc>
              <a:spcBef>
                <a:spcPts val="0"/>
              </a:spcBef>
              <a:spcAft>
                <a:spcPts val="0"/>
              </a:spcAft>
              <a:defRPr/>
            </a:pPr>
            <a:r>
              <a:rPr lang="zh-CN" altLang="en-US" dirty="0">
                <a:solidFill>
                  <a:schemeClr val="tx1"/>
                </a:solidFill>
              </a:rPr>
              <a:t>在一个并行计算步中，就可以完成计算。</a:t>
            </a:r>
          </a:p>
        </p:txBody>
      </p:sp>
      <p:sp>
        <p:nvSpPr>
          <p:cNvPr id="189445" name="Text Box 5"/>
          <p:cNvSpPr txBox="1">
            <a:spLocks noChangeArrowheads="1"/>
          </p:cNvSpPr>
          <p:nvPr/>
        </p:nvSpPr>
        <p:spPr bwMode="auto">
          <a:xfrm>
            <a:off x="4356100" y="4292600"/>
            <a:ext cx="2262188" cy="175418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spAutoFit/>
          </a:bodyPr>
          <a:lstStyle/>
          <a:p>
            <a:pPr eaLnBrk="1" fontAlgn="auto" hangingPunct="1">
              <a:lnSpc>
                <a:spcPct val="120000"/>
              </a:lnSpc>
              <a:spcBef>
                <a:spcPts val="0"/>
              </a:spcBef>
              <a:spcAft>
                <a:spcPts val="0"/>
              </a:spcAft>
              <a:defRPr/>
            </a:pPr>
            <a:r>
              <a:rPr lang="zh-CN" altLang="en-US"/>
              <a:t>考察下面的例子：</a:t>
            </a:r>
          </a:p>
          <a:p>
            <a:pPr eaLnBrk="1" fontAlgn="auto" hangingPunct="1">
              <a:lnSpc>
                <a:spcPct val="120000"/>
              </a:lnSpc>
              <a:spcBef>
                <a:spcPts val="0"/>
              </a:spcBef>
              <a:spcAft>
                <a:spcPts val="0"/>
              </a:spcAft>
              <a:defRPr/>
            </a:pPr>
            <a:r>
              <a:rPr lang="en-US" altLang="zh-CN"/>
              <a:t>L1: x ← 1</a:t>
            </a:r>
          </a:p>
          <a:p>
            <a:pPr eaLnBrk="1" fontAlgn="auto" hangingPunct="1">
              <a:lnSpc>
                <a:spcPct val="120000"/>
              </a:lnSpc>
              <a:spcBef>
                <a:spcPts val="0"/>
              </a:spcBef>
              <a:spcAft>
                <a:spcPts val="0"/>
              </a:spcAft>
              <a:defRPr/>
            </a:pPr>
            <a:r>
              <a:rPr lang="en-US" altLang="zh-CN"/>
              <a:t>L2: x ← 2*x</a:t>
            </a:r>
          </a:p>
          <a:p>
            <a:pPr eaLnBrk="1" fontAlgn="auto" hangingPunct="1">
              <a:lnSpc>
                <a:spcPct val="120000"/>
              </a:lnSpc>
              <a:spcBef>
                <a:spcPts val="0"/>
              </a:spcBef>
              <a:spcAft>
                <a:spcPts val="0"/>
              </a:spcAft>
              <a:defRPr/>
            </a:pPr>
            <a:r>
              <a:rPr lang="en-US" altLang="zh-CN"/>
              <a:t>L3: x ← 3*x</a:t>
            </a:r>
          </a:p>
          <a:p>
            <a:pPr eaLnBrk="1" fontAlgn="auto" hangingPunct="1">
              <a:lnSpc>
                <a:spcPct val="120000"/>
              </a:lnSpc>
              <a:spcBef>
                <a:spcPts val="0"/>
              </a:spcBef>
              <a:spcAft>
                <a:spcPts val="0"/>
              </a:spcAft>
              <a:defRPr/>
            </a:pPr>
            <a:r>
              <a:rPr lang="zh-CN" altLang="en-US"/>
              <a:t>该例不具备并行性。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89444"/>
                                        </p:tgtEl>
                                        <p:attrNameLst>
                                          <p:attrName>style.visibility</p:attrName>
                                        </p:attrNameLst>
                                      </p:cBhvr>
                                      <p:to>
                                        <p:strVal val="visible"/>
                                      </p:to>
                                    </p:set>
                                    <p:anim calcmode="lin" valueType="num">
                                      <p:cBhvr>
                                        <p:cTn id="7" dur="500" fill="hold"/>
                                        <p:tgtEl>
                                          <p:spTgt spid="189444"/>
                                        </p:tgtEl>
                                        <p:attrNameLst>
                                          <p:attrName>ppt_w</p:attrName>
                                        </p:attrNameLst>
                                      </p:cBhvr>
                                      <p:tavLst>
                                        <p:tav tm="0">
                                          <p:val>
                                            <p:fltVal val="0"/>
                                          </p:val>
                                        </p:tav>
                                        <p:tav tm="100000">
                                          <p:val>
                                            <p:strVal val="#ppt_w"/>
                                          </p:val>
                                        </p:tav>
                                      </p:tavLst>
                                    </p:anim>
                                    <p:anim calcmode="lin" valueType="num">
                                      <p:cBhvr>
                                        <p:cTn id="8" dur="500" fill="hold"/>
                                        <p:tgtEl>
                                          <p:spTgt spid="189444"/>
                                        </p:tgtEl>
                                        <p:attrNameLst>
                                          <p:attrName>ppt_h</p:attrName>
                                        </p:attrNameLst>
                                      </p:cBhvr>
                                      <p:tavLst>
                                        <p:tav tm="0">
                                          <p:val>
                                            <p:fltVal val="0"/>
                                          </p:val>
                                        </p:tav>
                                        <p:tav tm="100000">
                                          <p:val>
                                            <p:strVal val="#ppt_h"/>
                                          </p:val>
                                        </p:tav>
                                      </p:tavLst>
                                    </p:anim>
                                    <p:animEffect transition="in" filter="fade">
                                      <p:cBhvr>
                                        <p:cTn id="9" dur="500"/>
                                        <p:tgtEl>
                                          <p:spTgt spid="18944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89445"/>
                                        </p:tgtEl>
                                        <p:attrNameLst>
                                          <p:attrName>style.visibility</p:attrName>
                                        </p:attrNameLst>
                                      </p:cBhvr>
                                      <p:to>
                                        <p:strVal val="visible"/>
                                      </p:to>
                                    </p:set>
                                    <p:animEffect transition="in" filter="fade">
                                      <p:cBhvr>
                                        <p:cTn id="14" dur="500"/>
                                        <p:tgtEl>
                                          <p:spTgt spid="189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4" grpId="0" animBg="1"/>
      <p:bldP spid="18944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944688" y="623888"/>
            <a:ext cx="6589712" cy="1281112"/>
          </a:xfrm>
        </p:spPr>
        <p:txBody>
          <a:bodyPr/>
          <a:lstStyle/>
          <a:p>
            <a:pPr eaLnBrk="1" hangingPunct="1"/>
            <a:r>
              <a:rPr lang="zh-CN" altLang="en-US"/>
              <a:t>六、并行程序设计</a:t>
            </a:r>
          </a:p>
        </p:txBody>
      </p:sp>
      <p:sp>
        <p:nvSpPr>
          <p:cNvPr id="137219" name="Rectangle 3"/>
          <p:cNvSpPr>
            <a:spLocks noGrp="1" noChangeArrowheads="1"/>
          </p:cNvSpPr>
          <p:nvPr>
            <p:ph type="body" idx="1"/>
          </p:nvPr>
        </p:nvSpPr>
        <p:spPr>
          <a:xfrm>
            <a:off x="1943100" y="2133600"/>
            <a:ext cx="6591300" cy="3778250"/>
          </a:xfrm>
        </p:spPr>
        <p:txBody>
          <a:bodyPr rtlCol="0">
            <a:normAutofit fontScale="77500" lnSpcReduction="20000"/>
          </a:bodyPr>
          <a:lstStyle/>
          <a:p>
            <a:pPr eaLnBrk="1" fontAlgn="auto" hangingPunct="1">
              <a:lnSpc>
                <a:spcPct val="160000"/>
              </a:lnSpc>
              <a:spcAft>
                <a:spcPts val="0"/>
              </a:spcAft>
              <a:buFont typeface="Wingdings 3" charset="2"/>
              <a:buChar char=""/>
              <a:defRPr/>
            </a:pPr>
            <a:r>
              <a:rPr lang="zh-CN" altLang="en-US" sz="2400" dirty="0">
                <a:solidFill>
                  <a:schemeClr val="tx1">
                    <a:lumMod val="75000"/>
                    <a:lumOff val="25000"/>
                  </a:schemeClr>
                </a:solidFill>
              </a:rPr>
              <a:t>并行程序设计方法学</a:t>
            </a:r>
          </a:p>
          <a:p>
            <a:pPr lvl="1" eaLnBrk="1" fontAlgn="auto" hangingPunct="1">
              <a:lnSpc>
                <a:spcPct val="160000"/>
              </a:lnSpc>
              <a:spcAft>
                <a:spcPts val="0"/>
              </a:spcAft>
              <a:buFont typeface="Wingdings 3" charset="2"/>
              <a:buChar char=""/>
              <a:defRPr/>
            </a:pPr>
            <a:r>
              <a:rPr lang="zh-CN" altLang="en-US" sz="2000" dirty="0">
                <a:solidFill>
                  <a:schemeClr val="tx1">
                    <a:lumMod val="75000"/>
                    <a:lumOff val="25000"/>
                  </a:schemeClr>
                </a:solidFill>
              </a:rPr>
              <a:t>并行程序设计方法学与顺序程序设计方法学的主要区别在于对问题的看法。</a:t>
            </a:r>
          </a:p>
          <a:p>
            <a:pPr lvl="1" eaLnBrk="1" fontAlgn="auto" hangingPunct="1">
              <a:lnSpc>
                <a:spcPct val="160000"/>
              </a:lnSpc>
              <a:spcAft>
                <a:spcPts val="0"/>
              </a:spcAft>
              <a:buFont typeface="Wingdings 3" charset="2"/>
              <a:buChar char=""/>
              <a:defRPr/>
            </a:pPr>
            <a:r>
              <a:rPr lang="zh-CN" altLang="en-US" sz="2000" dirty="0">
                <a:solidFill>
                  <a:schemeClr val="tx1">
                    <a:lumMod val="75000"/>
                    <a:lumOff val="25000"/>
                  </a:schemeClr>
                </a:solidFill>
              </a:rPr>
              <a:t>顺序程序设计方法学将问题或事物的变化理解为单线程的，由一系列不可分割的有</a:t>
            </a:r>
            <a:r>
              <a:rPr lang="zh-CN" altLang="en-US" sz="2000" dirty="0">
                <a:solidFill>
                  <a:srgbClr val="FF0000"/>
                </a:solidFill>
              </a:rPr>
              <a:t>因果关系</a:t>
            </a:r>
            <a:r>
              <a:rPr lang="zh-CN" altLang="en-US" sz="2000" dirty="0">
                <a:solidFill>
                  <a:schemeClr val="tx1">
                    <a:lumMod val="75000"/>
                    <a:lumOff val="25000"/>
                  </a:schemeClr>
                </a:solidFill>
              </a:rPr>
              <a:t>的统一事物；而并行程序设计方法学最基本的一个观点，就是把行为看作是多个事物相互作用的结果，因此并行程序设计的第一工作就是</a:t>
            </a:r>
            <a:r>
              <a:rPr lang="zh-CN" altLang="en-US" sz="2000" dirty="0">
                <a:solidFill>
                  <a:srgbClr val="FF0000"/>
                </a:solidFill>
              </a:rPr>
              <a:t>对问题作并行划分</a:t>
            </a:r>
            <a:r>
              <a:rPr lang="zh-CN" altLang="en-US" sz="2000" dirty="0">
                <a:solidFill>
                  <a:schemeClr val="tx1">
                    <a:lumMod val="75000"/>
                    <a:lumOff val="25000"/>
                  </a:schemeClr>
                </a:solidFill>
              </a:rPr>
              <a:t>。</a:t>
            </a:r>
          </a:p>
          <a:p>
            <a:pPr lvl="1" eaLnBrk="1" fontAlgn="auto" hangingPunct="1">
              <a:lnSpc>
                <a:spcPct val="160000"/>
              </a:lnSpc>
              <a:spcAft>
                <a:spcPts val="0"/>
              </a:spcAft>
              <a:buFont typeface="Wingdings 3" charset="2"/>
              <a:buChar char=""/>
              <a:defRPr/>
            </a:pPr>
            <a:r>
              <a:rPr lang="zh-CN" altLang="en-US" sz="2000" dirty="0">
                <a:solidFill>
                  <a:schemeClr val="tx1">
                    <a:lumMod val="75000"/>
                    <a:lumOff val="25000"/>
                  </a:schemeClr>
                </a:solidFill>
              </a:rPr>
              <a:t>并行程序设计方法学的核心就是并行划分和算法映射，其理论基础是并行计算模型。</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944688" y="623888"/>
            <a:ext cx="6589712" cy="1281112"/>
          </a:xfrm>
        </p:spPr>
        <p:txBody>
          <a:bodyPr/>
          <a:lstStyle/>
          <a:p>
            <a:pPr eaLnBrk="1" hangingPunct="1"/>
            <a:r>
              <a:rPr lang="zh-CN" altLang="en-US"/>
              <a:t>六、并行程序设计</a:t>
            </a:r>
          </a:p>
        </p:txBody>
      </p:sp>
      <p:sp>
        <p:nvSpPr>
          <p:cNvPr id="57347" name="Rectangle 3"/>
          <p:cNvSpPr>
            <a:spLocks noGrp="1" noChangeArrowheads="1"/>
          </p:cNvSpPr>
          <p:nvPr>
            <p:ph type="body" idx="1"/>
          </p:nvPr>
        </p:nvSpPr>
        <p:spPr>
          <a:xfrm>
            <a:off x="1943100" y="2133600"/>
            <a:ext cx="6591300" cy="3778250"/>
          </a:xfrm>
        </p:spPr>
        <p:txBody>
          <a:bodyPr/>
          <a:lstStyle/>
          <a:p>
            <a:pPr eaLnBrk="1" hangingPunct="1"/>
            <a:r>
              <a:rPr lang="zh-CN" altLang="en-US"/>
              <a:t>并行编程的困难所在</a:t>
            </a:r>
          </a:p>
          <a:p>
            <a:pPr lvl="1" eaLnBrk="1" hangingPunct="1"/>
            <a:r>
              <a:rPr lang="zh-CN" altLang="en-US"/>
              <a:t>并行编程比顺序编程更为复杂。</a:t>
            </a:r>
          </a:p>
          <a:p>
            <a:pPr lvl="1" eaLnBrk="1" hangingPunct="1"/>
            <a:r>
              <a:rPr lang="zh-CN" altLang="en-US"/>
              <a:t>并行编程有许多不同的可参考模型。</a:t>
            </a:r>
          </a:p>
          <a:p>
            <a:pPr lvl="1" eaLnBrk="1" hangingPunct="1"/>
            <a:r>
              <a:rPr lang="zh-CN" altLang="en-US"/>
              <a:t>并行编程的工具软件相对落后。</a:t>
            </a:r>
          </a:p>
          <a:p>
            <a:pPr lvl="1" eaLnBrk="1" hangingPunct="1"/>
            <a:r>
              <a:rPr lang="zh-CN" altLang="en-US"/>
              <a:t>并行编程的程序累积远不如顺序编程。</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944688" y="623888"/>
            <a:ext cx="6589712" cy="1281112"/>
          </a:xfrm>
        </p:spPr>
        <p:txBody>
          <a:bodyPr/>
          <a:lstStyle/>
          <a:p>
            <a:pPr eaLnBrk="1" hangingPunct="1"/>
            <a:r>
              <a:rPr lang="zh-CN" altLang="en-US"/>
              <a:t>六、并行程序设计</a:t>
            </a:r>
          </a:p>
        </p:txBody>
      </p:sp>
      <p:sp>
        <p:nvSpPr>
          <p:cNvPr id="167939" name="Rectangle 3"/>
          <p:cNvSpPr>
            <a:spLocks noGrp="1" noChangeArrowheads="1"/>
          </p:cNvSpPr>
          <p:nvPr>
            <p:ph type="body" idx="1"/>
          </p:nvPr>
        </p:nvSpPr>
        <p:spPr>
          <a:xfrm>
            <a:off x="1066800" y="1981200"/>
            <a:ext cx="7543800" cy="4687888"/>
          </a:xfrm>
        </p:spPr>
        <p:txBody>
          <a:bodyPr rtlCol="0">
            <a:normAutofit fontScale="92500" lnSpcReduction="10000"/>
          </a:bodyPr>
          <a:lstStyle/>
          <a:p>
            <a:pPr eaLnBrk="1" fontAlgn="auto" hangingPunct="1">
              <a:lnSpc>
                <a:spcPct val="110000"/>
              </a:lnSpc>
              <a:spcAft>
                <a:spcPts val="0"/>
              </a:spcAft>
              <a:buFont typeface="Wingdings 3" charset="2"/>
              <a:buChar char=""/>
              <a:defRPr/>
            </a:pPr>
            <a:r>
              <a:rPr lang="zh-CN" altLang="en-US" sz="2000">
                <a:solidFill>
                  <a:schemeClr val="tx1">
                    <a:lumMod val="75000"/>
                    <a:lumOff val="25000"/>
                  </a:schemeClr>
                </a:solidFill>
              </a:rPr>
              <a:t>并行编程模型</a:t>
            </a:r>
          </a:p>
          <a:p>
            <a:pPr lvl="1" eaLnBrk="1" fontAlgn="auto" hangingPunct="1">
              <a:lnSpc>
                <a:spcPct val="110000"/>
              </a:lnSpc>
              <a:spcAft>
                <a:spcPts val="0"/>
              </a:spcAft>
              <a:buFont typeface="Wingdings 3" charset="2"/>
              <a:buChar char=""/>
              <a:defRPr/>
            </a:pPr>
            <a:r>
              <a:rPr lang="zh-CN" altLang="en-US" sz="1800">
                <a:solidFill>
                  <a:schemeClr val="tx1">
                    <a:lumMod val="75000"/>
                    <a:lumOff val="25000"/>
                  </a:schemeClr>
                </a:solidFill>
              </a:rPr>
              <a:t>指令式编程模型</a:t>
            </a:r>
          </a:p>
          <a:p>
            <a:pPr lvl="2" eaLnBrk="1" fontAlgn="auto" hangingPunct="1">
              <a:lnSpc>
                <a:spcPct val="110000"/>
              </a:lnSpc>
              <a:spcAft>
                <a:spcPts val="0"/>
              </a:spcAft>
              <a:buFont typeface="Wingdings 3" charset="2"/>
              <a:buChar char=""/>
              <a:defRPr/>
            </a:pPr>
            <a:r>
              <a:rPr lang="zh-CN" altLang="en-US" sz="1600">
                <a:solidFill>
                  <a:schemeClr val="tx1">
                    <a:lumMod val="75000"/>
                    <a:lumOff val="25000"/>
                  </a:schemeClr>
                </a:solidFill>
              </a:rPr>
              <a:t>蕴式并行</a:t>
            </a:r>
          </a:p>
          <a:p>
            <a:pPr lvl="3" eaLnBrk="1" fontAlgn="auto" hangingPunct="1">
              <a:lnSpc>
                <a:spcPct val="110000"/>
              </a:lnSpc>
              <a:spcAft>
                <a:spcPts val="0"/>
              </a:spcAft>
              <a:buFont typeface="Wingdings 3" charset="2"/>
              <a:buChar char=""/>
              <a:defRPr/>
            </a:pPr>
            <a:r>
              <a:rPr lang="zh-CN" altLang="en-US" sz="1400">
                <a:solidFill>
                  <a:schemeClr val="tx1">
                    <a:lumMod val="75000"/>
                    <a:lumOff val="25000"/>
                  </a:schemeClr>
                </a:solidFill>
              </a:rPr>
              <a:t>程序员不显式地说明并行性，通过编译器和运行支持系统自动加入并行性。常见的是利用专门的并行化编译器，对顺序程序实行自动并行化，由编译器对源代码进行相关性分析，通过一组变换技术将顺序代码转换为并行代码。这种编译器也称为并行化编译器或重构编译器。其难点在于并行编译器的有效性。</a:t>
            </a:r>
          </a:p>
          <a:p>
            <a:pPr lvl="2" eaLnBrk="1" fontAlgn="auto" hangingPunct="1">
              <a:lnSpc>
                <a:spcPct val="110000"/>
              </a:lnSpc>
              <a:spcAft>
                <a:spcPts val="0"/>
              </a:spcAft>
              <a:buFont typeface="Wingdings 3" charset="2"/>
              <a:buChar char=""/>
              <a:defRPr/>
            </a:pPr>
            <a:r>
              <a:rPr lang="zh-CN" altLang="en-US" sz="1600">
                <a:solidFill>
                  <a:schemeClr val="tx1">
                    <a:lumMod val="75000"/>
                    <a:lumOff val="25000"/>
                  </a:schemeClr>
                </a:solidFill>
              </a:rPr>
              <a:t>数据并行</a:t>
            </a:r>
          </a:p>
          <a:p>
            <a:pPr lvl="3" eaLnBrk="1" fontAlgn="auto" hangingPunct="1">
              <a:lnSpc>
                <a:spcPct val="110000"/>
              </a:lnSpc>
              <a:spcAft>
                <a:spcPts val="0"/>
              </a:spcAft>
              <a:buFont typeface="Wingdings 3" charset="2"/>
              <a:buChar char=""/>
              <a:defRPr/>
            </a:pPr>
            <a:r>
              <a:rPr lang="zh-CN" altLang="en-US" sz="1400">
                <a:solidFill>
                  <a:schemeClr val="tx1">
                    <a:lumMod val="75000"/>
                    <a:lumOff val="25000"/>
                  </a:schemeClr>
                </a:solidFill>
              </a:rPr>
              <a:t>适用于</a:t>
            </a:r>
            <a:r>
              <a:rPr lang="en-US" altLang="zh-CN" sz="1400">
                <a:solidFill>
                  <a:schemeClr val="tx1">
                    <a:lumMod val="75000"/>
                    <a:lumOff val="25000"/>
                  </a:schemeClr>
                </a:solidFill>
              </a:rPr>
              <a:t>SIMD</a:t>
            </a:r>
            <a:r>
              <a:rPr lang="zh-CN" altLang="en-US" sz="1400">
                <a:solidFill>
                  <a:schemeClr val="tx1">
                    <a:lumMod val="75000"/>
                    <a:lumOff val="25000"/>
                  </a:schemeClr>
                </a:solidFill>
              </a:rPr>
              <a:t>或</a:t>
            </a:r>
            <a:r>
              <a:rPr lang="en-US" altLang="zh-CN" sz="1400">
                <a:solidFill>
                  <a:schemeClr val="tx1">
                    <a:lumMod val="75000"/>
                    <a:lumOff val="25000"/>
                  </a:schemeClr>
                </a:solidFill>
              </a:rPr>
              <a:t>SPMD</a:t>
            </a:r>
            <a:r>
              <a:rPr lang="zh-CN" altLang="en-US" sz="1400">
                <a:solidFill>
                  <a:schemeClr val="tx1">
                    <a:lumMod val="75000"/>
                    <a:lumOff val="25000"/>
                  </a:schemeClr>
                </a:solidFill>
              </a:rPr>
              <a:t>方式，主要思想是在多个计算结点上对不同的数据集同时执行相同的指令或程序段。</a:t>
            </a:r>
          </a:p>
          <a:p>
            <a:pPr lvl="2" eaLnBrk="1" fontAlgn="auto" hangingPunct="1">
              <a:lnSpc>
                <a:spcPct val="110000"/>
              </a:lnSpc>
              <a:spcAft>
                <a:spcPts val="0"/>
              </a:spcAft>
              <a:buFont typeface="Wingdings 3" charset="2"/>
              <a:buChar char=""/>
              <a:defRPr/>
            </a:pPr>
            <a:r>
              <a:rPr lang="zh-CN" altLang="en-US" sz="1600">
                <a:solidFill>
                  <a:schemeClr val="tx1">
                    <a:lumMod val="75000"/>
                    <a:lumOff val="25000"/>
                  </a:schemeClr>
                </a:solidFill>
              </a:rPr>
              <a:t>消息传递</a:t>
            </a:r>
          </a:p>
          <a:p>
            <a:pPr lvl="3" eaLnBrk="1" fontAlgn="auto" hangingPunct="1">
              <a:lnSpc>
                <a:spcPct val="110000"/>
              </a:lnSpc>
              <a:spcAft>
                <a:spcPts val="0"/>
              </a:spcAft>
              <a:buFont typeface="Wingdings 3" charset="2"/>
              <a:buChar char=""/>
              <a:defRPr/>
            </a:pPr>
            <a:r>
              <a:rPr lang="zh-CN" altLang="en-US" sz="1400">
                <a:solidFill>
                  <a:schemeClr val="tx1">
                    <a:lumMod val="75000"/>
                    <a:lumOff val="25000"/>
                  </a:schemeClr>
                </a:solidFill>
              </a:rPr>
              <a:t>各进程异步执行，通过路障或锁定通信实现同步，是一种粗粒度的</a:t>
            </a:r>
            <a:r>
              <a:rPr lang="en-US" altLang="zh-CN" sz="1400">
                <a:solidFill>
                  <a:schemeClr val="tx1">
                    <a:lumMod val="75000"/>
                    <a:lumOff val="25000"/>
                  </a:schemeClr>
                </a:solidFill>
              </a:rPr>
              <a:t>MIMD</a:t>
            </a:r>
            <a:r>
              <a:rPr lang="zh-CN" altLang="en-US" sz="1400">
                <a:solidFill>
                  <a:schemeClr val="tx1">
                    <a:lumMod val="75000"/>
                    <a:lumOff val="25000"/>
                  </a:schemeClr>
                </a:solidFill>
              </a:rPr>
              <a:t>。</a:t>
            </a:r>
          </a:p>
          <a:p>
            <a:pPr lvl="2" eaLnBrk="1" fontAlgn="auto" hangingPunct="1">
              <a:lnSpc>
                <a:spcPct val="110000"/>
              </a:lnSpc>
              <a:spcAft>
                <a:spcPts val="0"/>
              </a:spcAft>
              <a:buFont typeface="Wingdings 3" charset="2"/>
              <a:buChar char=""/>
              <a:defRPr/>
            </a:pPr>
            <a:r>
              <a:rPr lang="zh-CN" altLang="en-US" sz="1600">
                <a:solidFill>
                  <a:schemeClr val="tx1">
                    <a:lumMod val="75000"/>
                    <a:lumOff val="25000"/>
                  </a:schemeClr>
                </a:solidFill>
              </a:rPr>
              <a:t>共享变量</a:t>
            </a:r>
          </a:p>
          <a:p>
            <a:pPr lvl="3" eaLnBrk="1" fontAlgn="auto" hangingPunct="1">
              <a:lnSpc>
                <a:spcPct val="110000"/>
              </a:lnSpc>
              <a:spcAft>
                <a:spcPts val="0"/>
              </a:spcAft>
              <a:buFont typeface="Wingdings 3" charset="2"/>
              <a:buChar char=""/>
              <a:defRPr/>
            </a:pPr>
            <a:r>
              <a:rPr lang="zh-CN" altLang="en-US" sz="1400">
                <a:solidFill>
                  <a:schemeClr val="tx1">
                    <a:lumMod val="75000"/>
                    <a:lumOff val="25000"/>
                  </a:schemeClr>
                </a:solidFill>
              </a:rPr>
              <a:t>共享变量模型拥有单地址空间（与数据并行类似），是多线程化和异步的（与消息传递相似）。</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944688" y="623888"/>
            <a:ext cx="6589712" cy="1281112"/>
          </a:xfrm>
        </p:spPr>
        <p:txBody>
          <a:bodyPr/>
          <a:lstStyle/>
          <a:p>
            <a:pPr eaLnBrk="1" hangingPunct="1"/>
            <a:r>
              <a:rPr lang="zh-CN" altLang="en-US"/>
              <a:t>六、并行程序设计</a:t>
            </a:r>
          </a:p>
        </p:txBody>
      </p:sp>
      <p:sp>
        <p:nvSpPr>
          <p:cNvPr id="200707" name="Rectangle 3"/>
          <p:cNvSpPr>
            <a:spLocks noGrp="1" noChangeArrowheads="1"/>
          </p:cNvSpPr>
          <p:nvPr>
            <p:ph type="body" idx="1"/>
          </p:nvPr>
        </p:nvSpPr>
        <p:spPr>
          <a:xfrm>
            <a:off x="1066800" y="1981200"/>
            <a:ext cx="7543800" cy="4471988"/>
          </a:xfrm>
        </p:spPr>
        <p:txBody>
          <a:bodyPr rtlCol="0">
            <a:normAutofit lnSpcReduction="10000"/>
          </a:bodyPr>
          <a:lstStyle/>
          <a:p>
            <a:pPr eaLnBrk="1" fontAlgn="auto" hangingPunct="1">
              <a:lnSpc>
                <a:spcPct val="120000"/>
              </a:lnSpc>
              <a:spcAft>
                <a:spcPts val="0"/>
              </a:spcAft>
              <a:buFont typeface="Wingdings 3" charset="2"/>
              <a:buChar char=""/>
              <a:defRPr/>
            </a:pPr>
            <a:r>
              <a:rPr lang="zh-CN" altLang="en-US" sz="2400">
                <a:solidFill>
                  <a:schemeClr val="tx1">
                    <a:lumMod val="75000"/>
                    <a:lumOff val="25000"/>
                  </a:schemeClr>
                </a:solidFill>
              </a:rPr>
              <a:t>并行编程模型</a:t>
            </a:r>
          </a:p>
          <a:p>
            <a:pPr lvl="1" eaLnBrk="1" fontAlgn="auto" hangingPunct="1">
              <a:lnSpc>
                <a:spcPct val="120000"/>
              </a:lnSpc>
              <a:spcAft>
                <a:spcPts val="0"/>
              </a:spcAft>
              <a:buFont typeface="Wingdings 3" charset="2"/>
              <a:buChar char=""/>
              <a:defRPr/>
            </a:pPr>
            <a:r>
              <a:rPr lang="zh-CN" altLang="en-US" sz="2000">
                <a:solidFill>
                  <a:schemeClr val="tx1">
                    <a:lumMod val="75000"/>
                    <a:lumOff val="25000"/>
                  </a:schemeClr>
                </a:solidFill>
              </a:rPr>
              <a:t>函数式编程</a:t>
            </a:r>
          </a:p>
          <a:p>
            <a:pPr lvl="2" eaLnBrk="1" fontAlgn="auto" hangingPunct="1">
              <a:lnSpc>
                <a:spcPct val="120000"/>
              </a:lnSpc>
              <a:spcAft>
                <a:spcPts val="0"/>
              </a:spcAft>
              <a:buFont typeface="Wingdings 3" charset="2"/>
              <a:buChar char=""/>
              <a:defRPr/>
            </a:pPr>
            <a:r>
              <a:rPr lang="zh-CN" altLang="en-US" sz="1800">
                <a:solidFill>
                  <a:schemeClr val="tx1">
                    <a:lumMod val="75000"/>
                    <a:lumOff val="25000"/>
                  </a:schemeClr>
                </a:solidFill>
              </a:rPr>
              <a:t>函数式编程描述计算的输入与输出之间的函数关系，由编译器和运行时间系统根据函数说明生成执行代码。</a:t>
            </a:r>
          </a:p>
          <a:p>
            <a:pPr lvl="1" eaLnBrk="1" fontAlgn="auto" hangingPunct="1">
              <a:lnSpc>
                <a:spcPct val="120000"/>
              </a:lnSpc>
              <a:spcAft>
                <a:spcPts val="0"/>
              </a:spcAft>
              <a:buFont typeface="Wingdings 3" charset="2"/>
              <a:buChar char=""/>
              <a:defRPr/>
            </a:pPr>
            <a:r>
              <a:rPr lang="zh-CN" altLang="en-US" sz="2000">
                <a:solidFill>
                  <a:schemeClr val="tx1">
                    <a:lumMod val="75000"/>
                    <a:lumOff val="25000"/>
                  </a:schemeClr>
                </a:solidFill>
              </a:rPr>
              <a:t>逻辑编程</a:t>
            </a:r>
          </a:p>
          <a:p>
            <a:pPr lvl="2" eaLnBrk="1" fontAlgn="auto" hangingPunct="1">
              <a:lnSpc>
                <a:spcPct val="120000"/>
              </a:lnSpc>
              <a:spcAft>
                <a:spcPts val="0"/>
              </a:spcAft>
              <a:buFont typeface="Wingdings 3" charset="2"/>
              <a:buChar char=""/>
              <a:defRPr/>
            </a:pPr>
            <a:r>
              <a:rPr lang="zh-CN" altLang="en-US" sz="1800">
                <a:solidFill>
                  <a:schemeClr val="tx1">
                    <a:lumMod val="75000"/>
                    <a:lumOff val="25000"/>
                  </a:schemeClr>
                </a:solidFill>
              </a:rPr>
              <a:t>逻辑编程不对控制流和函数进行说明，而是说明要计算的是什么，即输入与输出之间的逻辑关系，由编译器和运行系统从逻辑说明中推导出一个算法。</a:t>
            </a:r>
          </a:p>
          <a:p>
            <a:pPr lvl="1" eaLnBrk="1" fontAlgn="auto" hangingPunct="1">
              <a:lnSpc>
                <a:spcPct val="120000"/>
              </a:lnSpc>
              <a:spcAft>
                <a:spcPts val="0"/>
              </a:spcAft>
              <a:buFont typeface="Wingdings 3" charset="2"/>
              <a:buChar char=""/>
              <a:defRPr/>
            </a:pPr>
            <a:r>
              <a:rPr lang="zh-CN" altLang="en-US" sz="2000">
                <a:solidFill>
                  <a:schemeClr val="tx1">
                    <a:lumMod val="75000"/>
                    <a:lumOff val="25000"/>
                  </a:schemeClr>
                </a:solidFill>
              </a:rPr>
              <a:t>通过学习进行计算</a:t>
            </a:r>
          </a:p>
          <a:p>
            <a:pPr lvl="2" eaLnBrk="1" fontAlgn="auto" hangingPunct="1">
              <a:lnSpc>
                <a:spcPct val="120000"/>
              </a:lnSpc>
              <a:spcAft>
                <a:spcPts val="0"/>
              </a:spcAft>
              <a:buFont typeface="Wingdings 3" charset="2"/>
              <a:buChar char=""/>
              <a:defRPr/>
            </a:pPr>
            <a:r>
              <a:rPr lang="zh-CN" altLang="en-US" sz="1800">
                <a:solidFill>
                  <a:schemeClr val="tx1">
                    <a:lumMod val="75000"/>
                    <a:lumOff val="25000"/>
                  </a:schemeClr>
                </a:solidFill>
              </a:rPr>
              <a:t>通过学习进行计算首先是构造一个学习程序，然后将许多例子提供给学习算法，由它最终生成可完成该任务的算法。</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zh-CN" altLang="en-US"/>
              <a:t>六、并行程序设计</a:t>
            </a:r>
          </a:p>
        </p:txBody>
      </p:sp>
      <p:sp>
        <p:nvSpPr>
          <p:cNvPr id="173059" name="Rectangle 3"/>
          <p:cNvSpPr>
            <a:spLocks noGrp="1" noChangeArrowheads="1"/>
          </p:cNvSpPr>
          <p:nvPr>
            <p:ph type="body" sz="half" idx="1"/>
          </p:nvPr>
        </p:nvSpPr>
        <p:spPr>
          <a:xfrm>
            <a:off x="1066800" y="1981200"/>
            <a:ext cx="7466013" cy="2024063"/>
          </a:xfrm>
        </p:spPr>
        <p:txBody>
          <a:bodyPr rtlCol="0">
            <a:normAutofit fontScale="92500" lnSpcReduction="10000"/>
          </a:bodyPr>
          <a:lstStyle/>
          <a:p>
            <a:pPr eaLnBrk="1" fontAlgn="auto" hangingPunct="1">
              <a:lnSpc>
                <a:spcPct val="90000"/>
              </a:lnSpc>
              <a:spcAft>
                <a:spcPts val="0"/>
              </a:spcAft>
              <a:buFont typeface="Wingdings 3" charset="2"/>
              <a:buChar char=""/>
              <a:defRPr/>
            </a:pPr>
            <a:r>
              <a:rPr lang="zh-CN" altLang="en-US" sz="2800">
                <a:solidFill>
                  <a:schemeClr val="tx1">
                    <a:lumMod val="75000"/>
                    <a:lumOff val="25000"/>
                  </a:schemeClr>
                </a:solidFill>
              </a:rPr>
              <a:t>实现并行编程系统的方法</a:t>
            </a:r>
          </a:p>
          <a:p>
            <a:pPr lvl="1" eaLnBrk="1" fontAlgn="auto" hangingPunct="1">
              <a:lnSpc>
                <a:spcPct val="90000"/>
              </a:lnSpc>
              <a:spcAft>
                <a:spcPts val="0"/>
              </a:spcAft>
              <a:buFont typeface="Wingdings 3" charset="2"/>
              <a:buChar char=""/>
              <a:defRPr/>
            </a:pPr>
            <a:r>
              <a:rPr lang="zh-CN" altLang="en-US" sz="2400">
                <a:solidFill>
                  <a:schemeClr val="tx1">
                    <a:lumMod val="75000"/>
                    <a:lumOff val="25000"/>
                  </a:schemeClr>
                </a:solidFill>
              </a:rPr>
              <a:t>库子程序扩展</a:t>
            </a:r>
          </a:p>
          <a:p>
            <a:pPr lvl="1" eaLnBrk="1" fontAlgn="auto" hangingPunct="1">
              <a:lnSpc>
                <a:spcPct val="90000"/>
              </a:lnSpc>
              <a:spcAft>
                <a:spcPts val="0"/>
              </a:spcAft>
              <a:buFont typeface="Wingdings 3" charset="2"/>
              <a:buChar char=""/>
              <a:defRPr/>
            </a:pPr>
            <a:r>
              <a:rPr lang="zh-CN" altLang="en-US" sz="2400">
                <a:solidFill>
                  <a:schemeClr val="tx1">
                    <a:lumMod val="75000"/>
                    <a:lumOff val="25000"/>
                  </a:schemeClr>
                </a:solidFill>
              </a:rPr>
              <a:t>新构造的并行编程语言</a:t>
            </a:r>
          </a:p>
          <a:p>
            <a:pPr lvl="2" eaLnBrk="1" fontAlgn="auto" hangingPunct="1">
              <a:lnSpc>
                <a:spcPct val="90000"/>
              </a:lnSpc>
              <a:spcAft>
                <a:spcPts val="0"/>
              </a:spcAft>
              <a:buFont typeface="Wingdings 3" charset="2"/>
              <a:buChar char=""/>
              <a:defRPr/>
            </a:pPr>
            <a:r>
              <a:rPr lang="zh-CN" altLang="en-US" sz="2000">
                <a:solidFill>
                  <a:schemeClr val="tx1">
                    <a:lumMod val="75000"/>
                    <a:lumOff val="25000"/>
                  </a:schemeClr>
                </a:solidFill>
              </a:rPr>
              <a:t>多是在</a:t>
            </a:r>
            <a:r>
              <a:rPr lang="en-US" altLang="zh-CN" sz="2000">
                <a:solidFill>
                  <a:schemeClr val="tx1">
                    <a:lumMod val="75000"/>
                    <a:lumOff val="25000"/>
                  </a:schemeClr>
                </a:solidFill>
              </a:rPr>
              <a:t>Fortran</a:t>
            </a:r>
            <a:r>
              <a:rPr lang="zh-CN" altLang="en-US" sz="2000">
                <a:solidFill>
                  <a:schemeClr val="tx1">
                    <a:lumMod val="75000"/>
                    <a:lumOff val="25000"/>
                  </a:schemeClr>
                </a:solidFill>
              </a:rPr>
              <a:t>或Ｃ的基础扩展得到的。</a:t>
            </a:r>
          </a:p>
          <a:p>
            <a:pPr lvl="1" eaLnBrk="1" fontAlgn="auto" hangingPunct="1">
              <a:lnSpc>
                <a:spcPct val="90000"/>
              </a:lnSpc>
              <a:spcAft>
                <a:spcPts val="0"/>
              </a:spcAft>
              <a:buFont typeface="Wingdings 3" charset="2"/>
              <a:buChar char=""/>
              <a:defRPr/>
            </a:pPr>
            <a:r>
              <a:rPr lang="zh-CN" altLang="en-US" sz="2400">
                <a:solidFill>
                  <a:schemeClr val="tx1">
                    <a:lumMod val="75000"/>
                    <a:lumOff val="25000"/>
                  </a:schemeClr>
                </a:solidFill>
              </a:rPr>
              <a:t>编译器命令扩展</a:t>
            </a:r>
          </a:p>
          <a:p>
            <a:pPr eaLnBrk="1" fontAlgn="auto" hangingPunct="1">
              <a:lnSpc>
                <a:spcPct val="90000"/>
              </a:lnSpc>
              <a:spcAft>
                <a:spcPts val="0"/>
              </a:spcAft>
              <a:buFont typeface="Wingdings" panose="05000000000000000000" pitchFamily="2" charset="2"/>
              <a:buNone/>
              <a:defRPr/>
            </a:pPr>
            <a:endParaRPr lang="zh-CN" altLang="en-US" sz="2800">
              <a:solidFill>
                <a:schemeClr val="tx1">
                  <a:lumMod val="75000"/>
                  <a:lumOff val="25000"/>
                </a:schemeClr>
              </a:solidFill>
            </a:endParaRPr>
          </a:p>
        </p:txBody>
      </p:sp>
      <p:graphicFrame>
        <p:nvGraphicFramePr>
          <p:cNvPr id="173115" name="Group 59"/>
          <p:cNvGraphicFramePr>
            <a:graphicFrameLocks noGrp="1"/>
          </p:cNvGraphicFramePr>
          <p:nvPr>
            <p:ph sz="half" idx="2"/>
          </p:nvPr>
        </p:nvGraphicFramePr>
        <p:xfrm>
          <a:off x="1258888" y="4652963"/>
          <a:ext cx="7351712" cy="1916112"/>
        </p:xfrm>
        <a:graphic>
          <a:graphicData uri="http://schemas.openxmlformats.org/drawingml/2006/table">
            <a:tbl>
              <a:tblPr/>
              <a:tblGrid>
                <a:gridCol w="936625">
                  <a:extLst>
                    <a:ext uri="{9D8B030D-6E8A-4147-A177-3AD203B41FA5}">
                      <a16:colId xmlns:a16="http://schemas.microsoft.com/office/drawing/2014/main" val="20000"/>
                    </a:ext>
                  </a:extLst>
                </a:gridCol>
                <a:gridCol w="2663825">
                  <a:extLst>
                    <a:ext uri="{9D8B030D-6E8A-4147-A177-3AD203B41FA5}">
                      <a16:colId xmlns:a16="http://schemas.microsoft.com/office/drawing/2014/main" val="20001"/>
                    </a:ext>
                  </a:extLst>
                </a:gridCol>
                <a:gridCol w="1912937">
                  <a:extLst>
                    <a:ext uri="{9D8B030D-6E8A-4147-A177-3AD203B41FA5}">
                      <a16:colId xmlns:a16="http://schemas.microsoft.com/office/drawing/2014/main" val="20002"/>
                    </a:ext>
                  </a:extLst>
                </a:gridCol>
                <a:gridCol w="1838325">
                  <a:extLst>
                    <a:ext uri="{9D8B030D-6E8A-4147-A177-3AD203B41FA5}">
                      <a16:colId xmlns:a16="http://schemas.microsoft.com/office/drawing/2014/main" val="20003"/>
                    </a:ext>
                  </a:extLst>
                </a:gridCol>
              </a:tblGrid>
              <a:tr h="365845">
                <a:tc>
                  <a:txBody>
                    <a:bodyPr/>
                    <a:lstStyle>
                      <a:lvl1pPr algn="l">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1800" b="1" i="0" u="none" strike="noStrike" cap="none" normalizeH="0" baseline="0" dirty="0">
                          <a:ln>
                            <a:noFill/>
                          </a:ln>
                          <a:solidFill>
                            <a:srgbClr val="000000"/>
                          </a:solidFill>
                          <a:effectLst/>
                          <a:latin typeface="Courier New" panose="02070309020205020404" pitchFamily="49" charset="0"/>
                          <a:ea typeface="楷体_GB2312" pitchFamily="49" charset="-122"/>
                        </a:rPr>
                        <a:t>方法</a:t>
                      </a:r>
                    </a:p>
                  </a:txBody>
                  <a:tcPr marT="45731" marB="4573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lgn="l">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1800" b="1" i="0" u="none" strike="noStrike" cap="none" normalizeH="0" baseline="0">
                          <a:ln>
                            <a:noFill/>
                          </a:ln>
                          <a:solidFill>
                            <a:srgbClr val="000000"/>
                          </a:solidFill>
                          <a:effectLst/>
                          <a:latin typeface="Courier New" panose="02070309020205020404" pitchFamily="49" charset="0"/>
                          <a:ea typeface="楷体_GB2312" pitchFamily="49" charset="-122"/>
                        </a:rPr>
                        <a:t>实例</a:t>
                      </a:r>
                    </a:p>
                  </a:txBody>
                  <a:tcPr marT="45731" marB="457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lgn="l">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1800" b="1" i="0" u="none" strike="noStrike" cap="none" normalizeH="0" baseline="0">
                          <a:ln>
                            <a:noFill/>
                          </a:ln>
                          <a:solidFill>
                            <a:srgbClr val="000000"/>
                          </a:solidFill>
                          <a:effectLst/>
                          <a:latin typeface="Courier New" panose="02070309020205020404" pitchFamily="49" charset="0"/>
                          <a:ea typeface="楷体_GB2312" pitchFamily="49" charset="-122"/>
                        </a:rPr>
                        <a:t>优点</a:t>
                      </a:r>
                    </a:p>
                  </a:txBody>
                  <a:tcPr marT="45731" marB="457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lgn="l">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1800" b="1" i="0" u="none" strike="noStrike" cap="none" normalizeH="0" baseline="0">
                          <a:ln>
                            <a:noFill/>
                          </a:ln>
                          <a:solidFill>
                            <a:srgbClr val="000000"/>
                          </a:solidFill>
                          <a:effectLst/>
                          <a:latin typeface="Courier New" panose="02070309020205020404" pitchFamily="49" charset="0"/>
                          <a:ea typeface="楷体_GB2312" pitchFamily="49" charset="-122"/>
                        </a:rPr>
                        <a:t>缺点</a:t>
                      </a:r>
                    </a:p>
                  </a:txBody>
                  <a:tcPr marT="45731" marB="4573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579254">
                <a:tc>
                  <a:txBody>
                    <a:bodyPr/>
                    <a:lstStyle>
                      <a:lvl1pPr algn="l">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1600" b="0" i="0" u="none" strike="noStrike" cap="none" normalizeH="0" baseline="0" dirty="0">
                          <a:ln>
                            <a:noFill/>
                          </a:ln>
                          <a:solidFill>
                            <a:srgbClr val="000000"/>
                          </a:solidFill>
                          <a:effectLst/>
                          <a:latin typeface="Courier New" panose="02070309020205020404" pitchFamily="49" charset="0"/>
                          <a:ea typeface="楷体_GB2312" pitchFamily="49" charset="-122"/>
                        </a:rPr>
                        <a:t>库例程</a:t>
                      </a:r>
                    </a:p>
                  </a:txBody>
                  <a:tcPr marT="45731" marB="4573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lgn="l">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0" i="0" u="none" strike="noStrike" cap="none" normalizeH="0" baseline="0" dirty="0">
                          <a:ln>
                            <a:noFill/>
                          </a:ln>
                          <a:solidFill>
                            <a:srgbClr val="000000"/>
                          </a:solidFill>
                          <a:effectLst/>
                          <a:latin typeface="Courier New" panose="02070309020205020404" pitchFamily="49" charset="0"/>
                          <a:ea typeface="楷体_GB2312" pitchFamily="49" charset="-122"/>
                        </a:rPr>
                        <a:t>MPI, PVM, Cray Craft</a:t>
                      </a:r>
                    </a:p>
                  </a:txBody>
                  <a:tcPr marT="45731" marB="457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lgn="l">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1600" b="0" i="0" u="none" strike="noStrike" cap="none" normalizeH="0" baseline="0">
                          <a:ln>
                            <a:noFill/>
                          </a:ln>
                          <a:solidFill>
                            <a:srgbClr val="000000"/>
                          </a:solidFill>
                          <a:effectLst/>
                          <a:latin typeface="Courier New" panose="02070309020205020404" pitchFamily="49" charset="0"/>
                          <a:ea typeface="楷体_GB2312" pitchFamily="49" charset="-122"/>
                        </a:rPr>
                        <a:t>易于实现，不需要新的编译器</a:t>
                      </a:r>
                    </a:p>
                  </a:txBody>
                  <a:tcPr marT="45731" marB="457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lgn="l">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1600" b="0" i="0" u="none" strike="noStrike" cap="none" normalizeH="0" baseline="0">
                          <a:ln>
                            <a:noFill/>
                          </a:ln>
                          <a:solidFill>
                            <a:srgbClr val="000000"/>
                          </a:solidFill>
                          <a:effectLst/>
                          <a:latin typeface="Courier New" panose="02070309020205020404" pitchFamily="49" charset="0"/>
                          <a:ea typeface="楷体_GB2312" pitchFamily="49" charset="-122"/>
                        </a:rPr>
                        <a:t>无编译器检查、分析和优化</a:t>
                      </a:r>
                    </a:p>
                  </a:txBody>
                  <a:tcPr marT="45731" marB="4573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1"/>
                  </a:ext>
                </a:extLst>
              </a:tr>
              <a:tr h="628034">
                <a:tc>
                  <a:txBody>
                    <a:bodyPr/>
                    <a:lstStyle>
                      <a:lvl1pPr algn="l">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1600" b="0" i="0" u="none" strike="noStrike" cap="none" normalizeH="0" baseline="0">
                          <a:ln>
                            <a:noFill/>
                          </a:ln>
                          <a:solidFill>
                            <a:srgbClr val="000000"/>
                          </a:solidFill>
                          <a:effectLst/>
                          <a:latin typeface="Courier New" panose="02070309020205020404" pitchFamily="49" charset="0"/>
                          <a:ea typeface="楷体_GB2312" pitchFamily="49" charset="-122"/>
                        </a:rPr>
                        <a:t>新构造</a:t>
                      </a:r>
                    </a:p>
                  </a:txBody>
                  <a:tcPr marT="45731" marB="4573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lgn="l">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0" i="0" u="none" strike="noStrike" cap="none" normalizeH="0" baseline="0" dirty="0">
                          <a:ln>
                            <a:noFill/>
                          </a:ln>
                          <a:solidFill>
                            <a:srgbClr val="000000"/>
                          </a:solidFill>
                          <a:effectLst/>
                          <a:latin typeface="Courier New" panose="02070309020205020404" pitchFamily="49" charset="0"/>
                          <a:ea typeface="楷体_GB2312" pitchFamily="49" charset="-122"/>
                        </a:rPr>
                        <a:t>Fortran90, </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0" i="0" u="none" strike="noStrike" cap="none" normalizeH="0" baseline="0" dirty="0">
                          <a:ln>
                            <a:noFill/>
                          </a:ln>
                          <a:solidFill>
                            <a:srgbClr val="000000"/>
                          </a:solidFill>
                          <a:effectLst/>
                          <a:latin typeface="Courier New" panose="02070309020205020404" pitchFamily="49" charset="0"/>
                          <a:ea typeface="楷体_GB2312" pitchFamily="49" charset="-122"/>
                        </a:rPr>
                        <a:t>Cray Craft</a:t>
                      </a:r>
                    </a:p>
                  </a:txBody>
                  <a:tcPr marT="45731" marB="457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lgn="l">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1600" b="0" i="0" u="none" strike="noStrike" cap="none" normalizeH="0" baseline="0" dirty="0">
                          <a:ln>
                            <a:noFill/>
                          </a:ln>
                          <a:solidFill>
                            <a:srgbClr val="000000"/>
                          </a:solidFill>
                          <a:effectLst/>
                          <a:latin typeface="Courier New" panose="02070309020205020404" pitchFamily="49" charset="0"/>
                          <a:ea typeface="楷体_GB2312" pitchFamily="49" charset="-122"/>
                        </a:rPr>
                        <a:t>允许编译器检查、分析和优化</a:t>
                      </a:r>
                    </a:p>
                  </a:txBody>
                  <a:tcPr marT="45731" marB="457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lgn="l">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1600" b="0" i="0" u="none" strike="noStrike" cap="none" normalizeH="0" baseline="0">
                          <a:ln>
                            <a:noFill/>
                          </a:ln>
                          <a:solidFill>
                            <a:srgbClr val="000000"/>
                          </a:solidFill>
                          <a:effectLst/>
                          <a:latin typeface="Courier New" panose="02070309020205020404" pitchFamily="49" charset="0"/>
                          <a:ea typeface="楷体_GB2312" pitchFamily="49" charset="-122"/>
                        </a:rPr>
                        <a:t>实现困难，需要新编译器</a:t>
                      </a:r>
                    </a:p>
                  </a:txBody>
                  <a:tcPr marT="45731" marB="4573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2"/>
                  </a:ext>
                </a:extLst>
              </a:tr>
              <a:tr h="342979">
                <a:tc>
                  <a:txBody>
                    <a:bodyPr/>
                    <a:lstStyle>
                      <a:lvl1pPr algn="l">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1600" b="0" i="0" u="none" strike="noStrike" cap="none" normalizeH="0" baseline="0">
                          <a:ln>
                            <a:noFill/>
                          </a:ln>
                          <a:solidFill>
                            <a:srgbClr val="000000"/>
                          </a:solidFill>
                          <a:effectLst/>
                          <a:latin typeface="Courier New" panose="02070309020205020404" pitchFamily="49" charset="0"/>
                          <a:ea typeface="楷体_GB2312" pitchFamily="49" charset="-122"/>
                        </a:rPr>
                        <a:t>命令</a:t>
                      </a:r>
                    </a:p>
                  </a:txBody>
                  <a:tcPr marT="45731" marB="4573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lgn="l">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600" b="0" i="0" u="none" strike="noStrike" cap="none" normalizeH="0" baseline="0">
                          <a:ln>
                            <a:noFill/>
                          </a:ln>
                          <a:solidFill>
                            <a:srgbClr val="000000"/>
                          </a:solidFill>
                          <a:effectLst/>
                          <a:latin typeface="Courier New" panose="02070309020205020404" pitchFamily="49" charset="0"/>
                          <a:ea typeface="楷体_GB2312" pitchFamily="49" charset="-122"/>
                        </a:rPr>
                        <a:t>HPF, Cray Craft</a:t>
                      </a:r>
                    </a:p>
                  </a:txBody>
                  <a:tcPr marT="45731" marB="457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gridSpan="2">
                  <a:txBody>
                    <a:bodyPr/>
                    <a:lstStyle>
                      <a:lvl1pPr algn="l">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1600" b="0" i="0" u="none" strike="noStrike" cap="none" normalizeH="0" baseline="0" dirty="0">
                          <a:ln>
                            <a:noFill/>
                          </a:ln>
                          <a:solidFill>
                            <a:srgbClr val="000000"/>
                          </a:solidFill>
                          <a:effectLst/>
                          <a:latin typeface="Courier New" panose="02070309020205020404" pitchFamily="49" charset="0"/>
                          <a:ea typeface="楷体_GB2312" pitchFamily="49" charset="-122"/>
                        </a:rPr>
                        <a:t>介于两者之间，在串行平台上不起作用</a:t>
                      </a:r>
                    </a:p>
                  </a:txBody>
                  <a:tcPr marT="45731" marB="4573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hMerge="1">
                  <a:txBody>
                    <a:bodyPr/>
                    <a:lstStyle/>
                    <a:p>
                      <a:endParaRPr lang="zh-CN" altLang="en-US"/>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4"/>
          <p:cNvSpPr txBox="1">
            <a:spLocks noChangeArrowheads="1"/>
          </p:cNvSpPr>
          <p:nvPr/>
        </p:nvSpPr>
        <p:spPr bwMode="auto">
          <a:xfrm>
            <a:off x="971550" y="476250"/>
            <a:ext cx="6624638" cy="854075"/>
          </a:xfrm>
          <a:prstGeom prst="rect">
            <a:avLst/>
          </a:prstGeom>
          <a:solidFill>
            <a:schemeClr val="bg1"/>
          </a:solidFill>
          <a:ln w="28575" algn="ctr">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sz="1600">
                <a:solidFill>
                  <a:schemeClr val="tx1"/>
                </a:solidFill>
              </a:rPr>
              <a:t>for (i=0; i&lt;N; i++) A[i]=b[i]*b[i+1];</a:t>
            </a:r>
          </a:p>
          <a:p>
            <a:pPr eaLnBrk="1" hangingPunct="1">
              <a:spcBef>
                <a:spcPct val="0"/>
              </a:spcBef>
              <a:buClrTx/>
              <a:buFontTx/>
              <a:buNone/>
            </a:pPr>
            <a:r>
              <a:rPr lang="en-US" altLang="zh-CN" sz="1600">
                <a:solidFill>
                  <a:schemeClr val="tx1"/>
                </a:solidFill>
              </a:rPr>
              <a:t>for (i=0; i&lt;N; i++) c[i]=A[i]+A[i+1];</a:t>
            </a:r>
          </a:p>
          <a:p>
            <a:pPr eaLnBrk="1" hangingPunct="1">
              <a:spcBef>
                <a:spcPct val="0"/>
              </a:spcBef>
              <a:buClrTx/>
              <a:buFontTx/>
              <a:buNone/>
            </a:pPr>
            <a:r>
              <a:rPr lang="zh-CN" altLang="en-US" sz="1600">
                <a:solidFill>
                  <a:schemeClr val="tx1"/>
                </a:solidFill>
              </a:rPr>
              <a:t>串行代码段</a:t>
            </a:r>
          </a:p>
        </p:txBody>
      </p:sp>
      <p:sp>
        <p:nvSpPr>
          <p:cNvPr id="64515" name="Text Box 5"/>
          <p:cNvSpPr txBox="1">
            <a:spLocks noChangeArrowheads="1"/>
          </p:cNvSpPr>
          <p:nvPr/>
        </p:nvSpPr>
        <p:spPr bwMode="auto">
          <a:xfrm>
            <a:off x="971550" y="1412875"/>
            <a:ext cx="6624638" cy="1587500"/>
          </a:xfrm>
          <a:prstGeom prst="rect">
            <a:avLst/>
          </a:prstGeom>
          <a:solidFill>
            <a:schemeClr val="bg1"/>
          </a:solidFill>
          <a:ln w="28575" algn="ctr">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sz="1600">
                <a:solidFill>
                  <a:schemeClr val="tx1"/>
                </a:solidFill>
              </a:rPr>
              <a:t>id = my_process_id();</a:t>
            </a:r>
          </a:p>
          <a:p>
            <a:pPr eaLnBrk="1" hangingPunct="1">
              <a:spcBef>
                <a:spcPct val="0"/>
              </a:spcBef>
              <a:buClrTx/>
              <a:buFontTx/>
              <a:buNone/>
            </a:pPr>
            <a:r>
              <a:rPr lang="en-US" altLang="zh-CN" sz="1600">
                <a:solidFill>
                  <a:schemeClr val="tx1"/>
                </a:solidFill>
              </a:rPr>
              <a:t>p = number_of_processes();</a:t>
            </a:r>
          </a:p>
          <a:p>
            <a:pPr eaLnBrk="1" hangingPunct="1">
              <a:spcBef>
                <a:spcPct val="0"/>
              </a:spcBef>
              <a:buClrTx/>
              <a:buFontTx/>
              <a:buNone/>
            </a:pPr>
            <a:r>
              <a:rPr lang="en-US" altLang="zh-CN" sz="1600">
                <a:solidFill>
                  <a:schemeClr val="tx1"/>
                </a:solidFill>
              </a:rPr>
              <a:t>for (i=id; i&lt;N; i=i+p) A[i]=b[i]*b[i+1];</a:t>
            </a:r>
          </a:p>
          <a:p>
            <a:pPr eaLnBrk="1" hangingPunct="1">
              <a:spcBef>
                <a:spcPct val="0"/>
              </a:spcBef>
              <a:buClrTx/>
              <a:buFontTx/>
              <a:buNone/>
            </a:pPr>
            <a:r>
              <a:rPr lang="en-US" altLang="zh-CN" sz="1600">
                <a:solidFill>
                  <a:schemeClr val="tx1"/>
                </a:solidFill>
              </a:rPr>
              <a:t>barrier();</a:t>
            </a:r>
          </a:p>
          <a:p>
            <a:pPr eaLnBrk="1" hangingPunct="1">
              <a:spcBef>
                <a:spcPct val="0"/>
              </a:spcBef>
              <a:buClrTx/>
              <a:buFontTx/>
              <a:buNone/>
            </a:pPr>
            <a:r>
              <a:rPr lang="en-US" altLang="zh-CN" sz="1600">
                <a:solidFill>
                  <a:schemeClr val="tx1"/>
                </a:solidFill>
              </a:rPr>
              <a:t>for (i=id; i&lt;N; i=i+p) c[i]=A[i]+A[i+1];</a:t>
            </a:r>
          </a:p>
          <a:p>
            <a:pPr eaLnBrk="1" hangingPunct="1">
              <a:spcBef>
                <a:spcPct val="0"/>
              </a:spcBef>
              <a:buClrTx/>
              <a:buFontTx/>
              <a:buNone/>
            </a:pPr>
            <a:r>
              <a:rPr lang="zh-CN" altLang="en-US" sz="1600">
                <a:solidFill>
                  <a:schemeClr val="tx1"/>
                </a:solidFill>
              </a:rPr>
              <a:t>使用库例程的并行代码</a:t>
            </a:r>
          </a:p>
        </p:txBody>
      </p:sp>
      <p:sp>
        <p:nvSpPr>
          <p:cNvPr id="64516" name="Text Box 6"/>
          <p:cNvSpPr txBox="1">
            <a:spLocks noChangeArrowheads="1"/>
          </p:cNvSpPr>
          <p:nvPr/>
        </p:nvSpPr>
        <p:spPr bwMode="auto">
          <a:xfrm>
            <a:off x="971550" y="3068638"/>
            <a:ext cx="6624638" cy="1098550"/>
          </a:xfrm>
          <a:prstGeom prst="rect">
            <a:avLst/>
          </a:prstGeom>
          <a:solidFill>
            <a:schemeClr val="bg1"/>
          </a:solidFill>
          <a:ln w="28575" algn="ctr">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sz="1600">
                <a:solidFill>
                  <a:schemeClr val="tx1"/>
                </a:solidFill>
              </a:rPr>
              <a:t>my_process_id(), nmber_of_processes(), and barrier()</a:t>
            </a:r>
          </a:p>
          <a:p>
            <a:pPr eaLnBrk="1" hangingPunct="1">
              <a:spcBef>
                <a:spcPct val="0"/>
              </a:spcBef>
              <a:buClrTx/>
              <a:buFontTx/>
              <a:buNone/>
            </a:pPr>
            <a:r>
              <a:rPr lang="en-US" altLang="zh-CN" sz="1600">
                <a:solidFill>
                  <a:schemeClr val="tx1"/>
                </a:solidFill>
              </a:rPr>
              <a:t>A(0:N-1) = b(0:N-1)*b(1:N)</a:t>
            </a:r>
          </a:p>
          <a:p>
            <a:pPr eaLnBrk="1" hangingPunct="1">
              <a:spcBef>
                <a:spcPct val="0"/>
              </a:spcBef>
              <a:buClrTx/>
              <a:buFontTx/>
              <a:buNone/>
            </a:pPr>
            <a:r>
              <a:rPr lang="en-US" altLang="zh-CN" sz="1600">
                <a:solidFill>
                  <a:schemeClr val="tx1"/>
                </a:solidFill>
              </a:rPr>
              <a:t>c = A(0:N-1)+A(1:N)</a:t>
            </a:r>
          </a:p>
          <a:p>
            <a:pPr eaLnBrk="1" hangingPunct="1">
              <a:spcBef>
                <a:spcPct val="0"/>
              </a:spcBef>
              <a:buClrTx/>
              <a:buFontTx/>
              <a:buNone/>
            </a:pPr>
            <a:r>
              <a:rPr lang="zh-CN" altLang="en-US" sz="1600">
                <a:solidFill>
                  <a:schemeClr val="tx1"/>
                </a:solidFill>
              </a:rPr>
              <a:t>使用新构造并行程序设计语言的并行代码</a:t>
            </a:r>
          </a:p>
        </p:txBody>
      </p:sp>
      <p:sp>
        <p:nvSpPr>
          <p:cNvPr id="64517" name="Text Box 7"/>
          <p:cNvSpPr txBox="1">
            <a:spLocks noChangeArrowheads="1"/>
          </p:cNvSpPr>
          <p:nvPr/>
        </p:nvSpPr>
        <p:spPr bwMode="auto">
          <a:xfrm>
            <a:off x="971550" y="4221163"/>
            <a:ext cx="6624638" cy="2460625"/>
          </a:xfrm>
          <a:prstGeom prst="rect">
            <a:avLst/>
          </a:prstGeom>
          <a:solidFill>
            <a:schemeClr val="bg1"/>
          </a:solidFill>
          <a:ln w="28575" algn="ctr">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sz="1400">
                <a:solidFill>
                  <a:schemeClr val="tx1"/>
                </a:solidFill>
              </a:rPr>
              <a:t>#pragma parallel</a:t>
            </a:r>
          </a:p>
          <a:p>
            <a:pPr eaLnBrk="1" hangingPunct="1">
              <a:spcBef>
                <a:spcPct val="0"/>
              </a:spcBef>
              <a:buClrTx/>
              <a:buFontTx/>
              <a:buNone/>
            </a:pPr>
            <a:r>
              <a:rPr lang="en-US" altLang="zh-CN" sz="1400">
                <a:solidFill>
                  <a:schemeClr val="tx1"/>
                </a:solidFill>
              </a:rPr>
              <a:t>#pragma shared(A,b,c)</a:t>
            </a:r>
          </a:p>
          <a:p>
            <a:pPr eaLnBrk="1" hangingPunct="1">
              <a:spcBef>
                <a:spcPct val="0"/>
              </a:spcBef>
              <a:buClrTx/>
              <a:buFontTx/>
              <a:buNone/>
            </a:pPr>
            <a:r>
              <a:rPr lang="en-US" altLang="zh-CN" sz="1400">
                <a:solidFill>
                  <a:schemeClr val="tx1"/>
                </a:solidFill>
              </a:rPr>
              <a:t>#pragma local(i)</a:t>
            </a:r>
          </a:p>
          <a:p>
            <a:pPr eaLnBrk="1" hangingPunct="1">
              <a:spcBef>
                <a:spcPct val="0"/>
              </a:spcBef>
              <a:buClrTx/>
              <a:buFontTx/>
              <a:buNone/>
            </a:pPr>
            <a:r>
              <a:rPr lang="en-US" altLang="zh-CN" sz="1400">
                <a:solidFill>
                  <a:schemeClr val="tx1"/>
                </a:solidFill>
              </a:rPr>
              <a:t>{</a:t>
            </a:r>
          </a:p>
          <a:p>
            <a:pPr eaLnBrk="1" hangingPunct="1">
              <a:spcBef>
                <a:spcPct val="0"/>
              </a:spcBef>
              <a:buClrTx/>
              <a:buFontTx/>
              <a:buNone/>
            </a:pPr>
            <a:r>
              <a:rPr lang="en-US" altLang="zh-CN" sz="1400">
                <a:solidFill>
                  <a:schemeClr val="tx1"/>
                </a:solidFill>
              </a:rPr>
              <a:t>    #pragma pfor iterate(i=0;N;1)</a:t>
            </a:r>
          </a:p>
          <a:p>
            <a:pPr eaLnBrk="1" hangingPunct="1">
              <a:spcBef>
                <a:spcPct val="0"/>
              </a:spcBef>
              <a:buClrTx/>
              <a:buFontTx/>
              <a:buNone/>
            </a:pPr>
            <a:r>
              <a:rPr lang="en-US" altLang="zh-CN" sz="1400">
                <a:solidFill>
                  <a:schemeClr val="tx1"/>
                </a:solidFill>
              </a:rPr>
              <a:t>        for (i=0; i&lt;N; i++) A[i]=b[i]*b[i+1];</a:t>
            </a:r>
          </a:p>
          <a:p>
            <a:pPr eaLnBrk="1" hangingPunct="1">
              <a:spcBef>
                <a:spcPct val="0"/>
              </a:spcBef>
              <a:buClrTx/>
              <a:buFontTx/>
              <a:buNone/>
            </a:pPr>
            <a:r>
              <a:rPr lang="en-US" altLang="zh-CN" sz="1400">
                <a:solidFill>
                  <a:schemeClr val="tx1"/>
                </a:solidFill>
              </a:rPr>
              <a:t>    #pragma synchronize</a:t>
            </a:r>
          </a:p>
          <a:p>
            <a:pPr eaLnBrk="1" hangingPunct="1">
              <a:spcBef>
                <a:spcPct val="0"/>
              </a:spcBef>
              <a:buClrTx/>
              <a:buFontTx/>
              <a:buNone/>
            </a:pPr>
            <a:r>
              <a:rPr lang="en-US" altLang="zh-CN" sz="1400">
                <a:solidFill>
                  <a:schemeClr val="tx1"/>
                </a:solidFill>
              </a:rPr>
              <a:t>    #pragma pfor iterate(i=0;N;1)</a:t>
            </a:r>
          </a:p>
          <a:p>
            <a:pPr eaLnBrk="1" hangingPunct="1">
              <a:spcBef>
                <a:spcPct val="0"/>
              </a:spcBef>
              <a:buClrTx/>
              <a:buFontTx/>
              <a:buNone/>
            </a:pPr>
            <a:r>
              <a:rPr lang="en-US" altLang="zh-CN" sz="1400">
                <a:solidFill>
                  <a:schemeClr val="tx1"/>
                </a:solidFill>
              </a:rPr>
              <a:t>        for (i=0; i&lt;N; i++) c[i]=A[i]+A[i+1];</a:t>
            </a:r>
          </a:p>
          <a:p>
            <a:pPr eaLnBrk="1" hangingPunct="1">
              <a:spcBef>
                <a:spcPct val="0"/>
              </a:spcBef>
              <a:buClrTx/>
              <a:buFontTx/>
              <a:buNone/>
            </a:pPr>
            <a:r>
              <a:rPr lang="en-US" altLang="zh-CN" sz="1400">
                <a:solidFill>
                  <a:schemeClr val="tx1"/>
                </a:solidFill>
              </a:rPr>
              <a:t>}</a:t>
            </a:r>
          </a:p>
          <a:p>
            <a:pPr eaLnBrk="1" hangingPunct="1">
              <a:spcBef>
                <a:spcPct val="0"/>
              </a:spcBef>
              <a:buClrTx/>
              <a:buFontTx/>
              <a:buNone/>
            </a:pPr>
            <a:r>
              <a:rPr lang="zh-CN" altLang="en-US" sz="1400">
                <a:solidFill>
                  <a:schemeClr val="tx1"/>
                </a:solidFill>
              </a:rPr>
              <a:t>使用编译器命令的并行代码</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1944688" y="623888"/>
            <a:ext cx="6589712" cy="1281112"/>
          </a:xfrm>
        </p:spPr>
        <p:txBody>
          <a:bodyPr/>
          <a:lstStyle/>
          <a:p>
            <a:pPr eaLnBrk="1" hangingPunct="1"/>
            <a:r>
              <a:rPr lang="zh-CN" altLang="en-US"/>
              <a:t>二、相关领域与概念</a:t>
            </a:r>
          </a:p>
        </p:txBody>
      </p:sp>
      <p:sp>
        <p:nvSpPr>
          <p:cNvPr id="23555" name="内容占位符 2"/>
          <p:cNvSpPr>
            <a:spLocks noGrp="1"/>
          </p:cNvSpPr>
          <p:nvPr>
            <p:ph idx="1"/>
          </p:nvPr>
        </p:nvSpPr>
        <p:spPr>
          <a:xfrm>
            <a:off x="1943100" y="2133600"/>
            <a:ext cx="6591300" cy="3778250"/>
          </a:xfrm>
        </p:spPr>
        <p:txBody>
          <a:bodyPr/>
          <a:lstStyle/>
          <a:p>
            <a:pPr eaLnBrk="1" hangingPunct="1"/>
            <a:r>
              <a:rPr lang="zh-CN" altLang="en-US" dirty="0"/>
              <a:t>高性能计算 </a:t>
            </a:r>
            <a:r>
              <a:rPr lang="en-US" altLang="zh-CN" dirty="0"/>
              <a:t>(High Performance Computing)</a:t>
            </a:r>
          </a:p>
          <a:p>
            <a:pPr eaLnBrk="1" hangingPunct="1"/>
            <a:r>
              <a:rPr lang="zh-CN" altLang="en-US" dirty="0"/>
              <a:t>分布式计算 </a:t>
            </a:r>
            <a:r>
              <a:rPr lang="en-US" altLang="zh-CN" dirty="0"/>
              <a:t>(Distributed Computing)</a:t>
            </a:r>
          </a:p>
          <a:p>
            <a:pPr eaLnBrk="1" hangingPunct="1"/>
            <a:r>
              <a:rPr lang="zh-CN" altLang="en-US" dirty="0"/>
              <a:t>物联网 </a:t>
            </a:r>
            <a:r>
              <a:rPr lang="en-US" altLang="zh-CN" dirty="0"/>
              <a:t>(The Internet of Things)</a:t>
            </a:r>
          </a:p>
          <a:p>
            <a:pPr eaLnBrk="1" hangingPunct="1"/>
            <a:r>
              <a:rPr lang="zh-CN" altLang="en-US" dirty="0"/>
              <a:t>网格计算 </a:t>
            </a:r>
            <a:r>
              <a:rPr lang="en-US" altLang="zh-CN" dirty="0"/>
              <a:t>(Grid Computing)</a:t>
            </a:r>
          </a:p>
          <a:p>
            <a:pPr eaLnBrk="1" hangingPunct="1"/>
            <a:r>
              <a:rPr lang="zh-CN" altLang="en-US" dirty="0"/>
              <a:t>云计算 </a:t>
            </a:r>
            <a:r>
              <a:rPr lang="en-US" altLang="zh-CN" dirty="0"/>
              <a:t>(Cloud Computing)</a:t>
            </a:r>
          </a:p>
          <a:p>
            <a:pPr eaLnBrk="1" hangingPunct="1"/>
            <a:r>
              <a:rPr lang="zh-CN" altLang="en-US" dirty="0"/>
              <a:t>智慧的地球 </a:t>
            </a:r>
            <a:r>
              <a:rPr lang="en-US" altLang="zh-CN" dirty="0"/>
              <a:t>(Smarter Planet)</a:t>
            </a:r>
          </a:p>
          <a:p>
            <a:pPr eaLnBrk="1" hangingPunct="1"/>
            <a:r>
              <a:rPr lang="en-US" altLang="zh-CN" dirty="0"/>
              <a:t>……</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944688" y="623888"/>
            <a:ext cx="6589712" cy="1281112"/>
          </a:xfrm>
        </p:spPr>
        <p:txBody>
          <a:bodyPr/>
          <a:lstStyle/>
          <a:p>
            <a:pPr eaLnBrk="1" hangingPunct="1"/>
            <a:r>
              <a:rPr lang="zh-CN" altLang="en-US"/>
              <a:t>六、并行程序设计</a:t>
            </a:r>
          </a:p>
        </p:txBody>
      </p:sp>
      <p:sp>
        <p:nvSpPr>
          <p:cNvPr id="164867" name="Rectangle 3"/>
          <p:cNvSpPr>
            <a:spLocks noGrp="1" noChangeArrowheads="1"/>
          </p:cNvSpPr>
          <p:nvPr>
            <p:ph type="body" idx="1"/>
          </p:nvPr>
        </p:nvSpPr>
        <p:spPr>
          <a:xfrm>
            <a:off x="1066800" y="1981200"/>
            <a:ext cx="7543800" cy="4543425"/>
          </a:xfrm>
        </p:spPr>
        <p:txBody>
          <a:bodyPr rtlCol="0">
            <a:normAutofit lnSpcReduction="10000"/>
          </a:bodyPr>
          <a:lstStyle/>
          <a:p>
            <a:pPr eaLnBrk="1" fontAlgn="auto" hangingPunct="1">
              <a:lnSpc>
                <a:spcPct val="120000"/>
              </a:lnSpc>
              <a:spcAft>
                <a:spcPts val="0"/>
              </a:spcAft>
              <a:buFont typeface="Wingdings 3" charset="2"/>
              <a:buChar char=""/>
              <a:defRPr/>
            </a:pPr>
            <a:r>
              <a:rPr lang="zh-CN" altLang="en-US" sz="2800">
                <a:solidFill>
                  <a:schemeClr val="tx1">
                    <a:lumMod val="75000"/>
                    <a:lumOff val="25000"/>
                  </a:schemeClr>
                </a:solidFill>
              </a:rPr>
              <a:t>并行算法范例</a:t>
            </a:r>
          </a:p>
          <a:p>
            <a:pPr lvl="1" eaLnBrk="1" fontAlgn="auto" hangingPunct="1">
              <a:lnSpc>
                <a:spcPct val="120000"/>
              </a:lnSpc>
              <a:spcAft>
                <a:spcPts val="0"/>
              </a:spcAft>
              <a:buFont typeface="Wingdings 3" charset="2"/>
              <a:buChar char=""/>
              <a:defRPr/>
            </a:pPr>
            <a:r>
              <a:rPr lang="zh-CN" altLang="en-US" sz="2400">
                <a:solidFill>
                  <a:schemeClr val="tx1">
                    <a:lumMod val="75000"/>
                    <a:lumOff val="25000"/>
                  </a:schemeClr>
                </a:solidFill>
              </a:rPr>
              <a:t>并行算法范例</a:t>
            </a:r>
          </a:p>
          <a:p>
            <a:pPr lvl="2" eaLnBrk="1" fontAlgn="auto" hangingPunct="1">
              <a:lnSpc>
                <a:spcPct val="120000"/>
              </a:lnSpc>
              <a:spcAft>
                <a:spcPts val="0"/>
              </a:spcAft>
              <a:buFont typeface="Wingdings 3" charset="2"/>
              <a:buChar char=""/>
              <a:defRPr/>
            </a:pPr>
            <a:r>
              <a:rPr lang="zh-CN" altLang="en-US" sz="2000">
                <a:solidFill>
                  <a:schemeClr val="tx1">
                    <a:lumMod val="75000"/>
                    <a:lumOff val="25000"/>
                  </a:schemeClr>
                </a:solidFill>
              </a:rPr>
              <a:t>并行算法范例是指构造算法的方法以使其能在并行机系统上运行。</a:t>
            </a:r>
          </a:p>
          <a:p>
            <a:pPr lvl="1" eaLnBrk="1" fontAlgn="auto" hangingPunct="1">
              <a:lnSpc>
                <a:spcPct val="120000"/>
              </a:lnSpc>
              <a:spcAft>
                <a:spcPts val="0"/>
              </a:spcAft>
              <a:buFont typeface="Wingdings 3" charset="2"/>
              <a:buChar char=""/>
              <a:defRPr/>
            </a:pPr>
            <a:r>
              <a:rPr lang="zh-CN" altLang="en-US" sz="2400">
                <a:solidFill>
                  <a:schemeClr val="tx1">
                    <a:lumMod val="75000"/>
                    <a:lumOff val="25000"/>
                  </a:schemeClr>
                </a:solidFill>
              </a:rPr>
              <a:t>阶段并行</a:t>
            </a:r>
          </a:p>
          <a:p>
            <a:pPr lvl="1" eaLnBrk="1" fontAlgn="auto" hangingPunct="1">
              <a:lnSpc>
                <a:spcPct val="120000"/>
              </a:lnSpc>
              <a:spcAft>
                <a:spcPts val="0"/>
              </a:spcAft>
              <a:buFont typeface="Wingdings 3" charset="2"/>
              <a:buChar char=""/>
              <a:defRPr/>
            </a:pPr>
            <a:r>
              <a:rPr lang="zh-CN" altLang="en-US" sz="2400">
                <a:solidFill>
                  <a:schemeClr val="tx1">
                    <a:lumMod val="75000"/>
                    <a:lumOff val="25000"/>
                  </a:schemeClr>
                </a:solidFill>
              </a:rPr>
              <a:t>分治法</a:t>
            </a:r>
          </a:p>
          <a:p>
            <a:pPr lvl="1" eaLnBrk="1" fontAlgn="auto" hangingPunct="1">
              <a:lnSpc>
                <a:spcPct val="120000"/>
              </a:lnSpc>
              <a:spcAft>
                <a:spcPts val="0"/>
              </a:spcAft>
              <a:buFont typeface="Wingdings 3" charset="2"/>
              <a:buChar char=""/>
              <a:defRPr/>
            </a:pPr>
            <a:r>
              <a:rPr lang="zh-CN" altLang="en-US" sz="2400">
                <a:solidFill>
                  <a:schemeClr val="tx1">
                    <a:lumMod val="75000"/>
                    <a:lumOff val="25000"/>
                  </a:schemeClr>
                </a:solidFill>
              </a:rPr>
              <a:t>流水线</a:t>
            </a:r>
          </a:p>
          <a:p>
            <a:pPr lvl="1" eaLnBrk="1" fontAlgn="auto" hangingPunct="1">
              <a:lnSpc>
                <a:spcPct val="120000"/>
              </a:lnSpc>
              <a:spcAft>
                <a:spcPts val="0"/>
              </a:spcAft>
              <a:buFont typeface="Wingdings 3" charset="2"/>
              <a:buChar char=""/>
              <a:defRPr/>
            </a:pPr>
            <a:r>
              <a:rPr lang="zh-CN" altLang="en-US" sz="2400">
                <a:solidFill>
                  <a:schemeClr val="tx1">
                    <a:lumMod val="75000"/>
                    <a:lumOff val="25000"/>
                  </a:schemeClr>
                </a:solidFill>
              </a:rPr>
              <a:t>进程农庄</a:t>
            </a:r>
          </a:p>
          <a:p>
            <a:pPr lvl="1" eaLnBrk="1" fontAlgn="auto" hangingPunct="1">
              <a:lnSpc>
                <a:spcPct val="120000"/>
              </a:lnSpc>
              <a:spcAft>
                <a:spcPts val="0"/>
              </a:spcAft>
              <a:buFont typeface="Wingdings 3" charset="2"/>
              <a:buChar char=""/>
              <a:defRPr/>
            </a:pPr>
            <a:r>
              <a:rPr lang="zh-CN" altLang="en-US" sz="2400">
                <a:solidFill>
                  <a:schemeClr val="tx1">
                    <a:lumMod val="75000"/>
                    <a:lumOff val="25000"/>
                  </a:schemeClr>
                </a:solidFill>
              </a:rPr>
              <a:t>工作池</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4"/>
          <p:cNvSpPr>
            <a:spLocks noGrp="1" noChangeArrowheads="1"/>
          </p:cNvSpPr>
          <p:nvPr>
            <p:ph type="title"/>
          </p:nvPr>
        </p:nvSpPr>
        <p:spPr>
          <a:xfrm>
            <a:off x="1944688" y="623888"/>
            <a:ext cx="6589712" cy="1281112"/>
          </a:xfrm>
        </p:spPr>
        <p:txBody>
          <a:bodyPr/>
          <a:lstStyle/>
          <a:p>
            <a:pPr eaLnBrk="1" hangingPunct="1"/>
            <a:r>
              <a:rPr lang="zh-CN" altLang="en-US"/>
              <a:t>六、并行程序设计</a:t>
            </a:r>
          </a:p>
        </p:txBody>
      </p:sp>
      <p:sp>
        <p:nvSpPr>
          <p:cNvPr id="67587" name="Rectangle 5"/>
          <p:cNvSpPr>
            <a:spLocks noGrp="1" noChangeArrowheads="1"/>
          </p:cNvSpPr>
          <p:nvPr>
            <p:ph type="body" idx="1"/>
          </p:nvPr>
        </p:nvSpPr>
        <p:spPr>
          <a:xfrm>
            <a:off x="1066800" y="1981200"/>
            <a:ext cx="7543800" cy="4616450"/>
          </a:xfrm>
        </p:spPr>
        <p:txBody>
          <a:bodyPr/>
          <a:lstStyle/>
          <a:p>
            <a:pPr eaLnBrk="1" hangingPunct="1"/>
            <a:r>
              <a:rPr lang="zh-CN" altLang="en-US" sz="2800"/>
              <a:t>并行算法范例</a:t>
            </a:r>
          </a:p>
          <a:p>
            <a:pPr lvl="1" eaLnBrk="1" hangingPunct="1"/>
            <a:r>
              <a:rPr lang="zh-CN" altLang="en-US" sz="2400"/>
              <a:t>阶段并行</a:t>
            </a:r>
          </a:p>
          <a:p>
            <a:pPr lvl="2" eaLnBrk="1" hangingPunct="1"/>
            <a:r>
              <a:rPr lang="zh-CN" altLang="en-US" sz="2000"/>
              <a:t>阶段并行是一个广泛使用的范例。</a:t>
            </a:r>
          </a:p>
          <a:p>
            <a:pPr lvl="2" eaLnBrk="1" hangingPunct="1"/>
            <a:r>
              <a:rPr lang="zh-CN" altLang="en-US" sz="2000"/>
              <a:t>程序由一些超步组成，每一超步分两阶段。</a:t>
            </a:r>
          </a:p>
          <a:p>
            <a:pPr lvl="2" eaLnBrk="1" hangingPunct="1"/>
            <a:r>
              <a:rPr lang="zh-CN" altLang="en-US" sz="2000"/>
              <a:t>在计算阶段，多个进程中的每一个完成一个独立计算。</a:t>
            </a:r>
          </a:p>
          <a:p>
            <a:pPr lvl="2" eaLnBrk="1" hangingPunct="1"/>
            <a:r>
              <a:rPr lang="zh-CN" altLang="en-US" sz="2000"/>
              <a:t>此后是交互阶段，进程完成一个或多个同步交互操作，如一个路障或一个锁定通信。</a:t>
            </a:r>
          </a:p>
          <a:p>
            <a:pPr lvl="2" eaLnBrk="1" hangingPunct="1"/>
            <a:r>
              <a:rPr lang="zh-CN" altLang="en-US" sz="2000"/>
              <a:t>然后再执行下一超步。</a:t>
            </a:r>
          </a:p>
          <a:p>
            <a:pPr lvl="2" eaLnBrk="1" hangingPunct="1"/>
            <a:r>
              <a:rPr lang="zh-CN" altLang="en-US" sz="2000"/>
              <a:t>该范例也称为松驰同步范例。其缺点是：交互与计算不相重迭；在进程间很难保持平衡的工作负载。</a:t>
            </a:r>
          </a:p>
        </p:txBody>
      </p:sp>
      <p:grpSp>
        <p:nvGrpSpPr>
          <p:cNvPr id="178206" name="Group 30"/>
          <p:cNvGrpSpPr>
            <a:grpSpLocks/>
          </p:cNvGrpSpPr>
          <p:nvPr/>
        </p:nvGrpSpPr>
        <p:grpSpPr bwMode="auto">
          <a:xfrm>
            <a:off x="3203575" y="2781300"/>
            <a:ext cx="3276600" cy="3455988"/>
            <a:chOff x="1655" y="1752"/>
            <a:chExt cx="2064" cy="2177"/>
          </a:xfrm>
        </p:grpSpPr>
        <p:sp>
          <p:nvSpPr>
            <p:cNvPr id="67589" name="Rectangle 29"/>
            <p:cNvSpPr>
              <a:spLocks noChangeArrowheads="1"/>
            </p:cNvSpPr>
            <p:nvPr/>
          </p:nvSpPr>
          <p:spPr bwMode="auto">
            <a:xfrm>
              <a:off x="1655" y="1752"/>
              <a:ext cx="2064" cy="2177"/>
            </a:xfrm>
            <a:prstGeom prst="rect">
              <a:avLst/>
            </a:prstGeom>
            <a:solidFill>
              <a:schemeClr val="bg1"/>
            </a:solidFill>
            <a:ln w="2857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grpSp>
          <p:nvGrpSpPr>
            <p:cNvPr id="67590" name="Group 28"/>
            <p:cNvGrpSpPr>
              <a:grpSpLocks/>
            </p:cNvGrpSpPr>
            <p:nvPr/>
          </p:nvGrpSpPr>
          <p:grpSpPr bwMode="auto">
            <a:xfrm>
              <a:off x="1973" y="1888"/>
              <a:ext cx="1452" cy="1895"/>
              <a:chOff x="1292" y="2216"/>
              <a:chExt cx="1452" cy="1895"/>
            </a:xfrm>
          </p:grpSpPr>
          <p:sp>
            <p:nvSpPr>
              <p:cNvPr id="67591" name="Text Box 6"/>
              <p:cNvSpPr txBox="1">
                <a:spLocks noChangeArrowheads="1"/>
              </p:cNvSpPr>
              <p:nvPr/>
            </p:nvSpPr>
            <p:spPr bwMode="auto">
              <a:xfrm>
                <a:off x="1292" y="2216"/>
                <a:ext cx="230" cy="268"/>
              </a:xfrm>
              <a:prstGeom prst="rect">
                <a:avLst/>
              </a:prstGeom>
              <a:solidFill>
                <a:schemeClr val="folHlink"/>
              </a:solidFill>
              <a:ln w="28575" algn="ctr">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C</a:t>
                </a:r>
              </a:p>
            </p:txBody>
          </p:sp>
          <p:sp>
            <p:nvSpPr>
              <p:cNvPr id="67592" name="Text Box 7"/>
              <p:cNvSpPr txBox="1">
                <a:spLocks noChangeArrowheads="1"/>
              </p:cNvSpPr>
              <p:nvPr/>
            </p:nvSpPr>
            <p:spPr bwMode="auto">
              <a:xfrm>
                <a:off x="1633" y="2216"/>
                <a:ext cx="230" cy="268"/>
              </a:xfrm>
              <a:prstGeom prst="rect">
                <a:avLst/>
              </a:prstGeom>
              <a:solidFill>
                <a:schemeClr val="folHlink"/>
              </a:solidFill>
              <a:ln w="28575" algn="ctr">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C</a:t>
                </a:r>
              </a:p>
            </p:txBody>
          </p:sp>
          <p:sp>
            <p:nvSpPr>
              <p:cNvPr id="67593" name="Text Box 8"/>
              <p:cNvSpPr txBox="1">
                <a:spLocks noChangeArrowheads="1"/>
              </p:cNvSpPr>
              <p:nvPr/>
            </p:nvSpPr>
            <p:spPr bwMode="auto">
              <a:xfrm>
                <a:off x="2495" y="2216"/>
                <a:ext cx="230" cy="268"/>
              </a:xfrm>
              <a:prstGeom prst="rect">
                <a:avLst/>
              </a:prstGeom>
              <a:solidFill>
                <a:schemeClr val="folHlink"/>
              </a:solidFill>
              <a:ln w="28575" algn="ctr">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C</a:t>
                </a:r>
              </a:p>
            </p:txBody>
          </p:sp>
          <p:sp>
            <p:nvSpPr>
              <p:cNvPr id="67594" name="Text Box 9"/>
              <p:cNvSpPr txBox="1">
                <a:spLocks noChangeArrowheads="1"/>
              </p:cNvSpPr>
              <p:nvPr/>
            </p:nvSpPr>
            <p:spPr bwMode="auto">
              <a:xfrm>
                <a:off x="2024" y="2234"/>
                <a:ext cx="3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chemeClr val="tx1"/>
                    </a:solidFill>
                  </a:rPr>
                  <a:t>……</a:t>
                </a:r>
              </a:p>
            </p:txBody>
          </p:sp>
          <p:sp>
            <p:nvSpPr>
              <p:cNvPr id="67595" name="Text Box 10"/>
              <p:cNvSpPr txBox="1">
                <a:spLocks noChangeArrowheads="1"/>
              </p:cNvSpPr>
              <p:nvPr/>
            </p:nvSpPr>
            <p:spPr bwMode="auto">
              <a:xfrm>
                <a:off x="1292" y="3185"/>
                <a:ext cx="230" cy="268"/>
              </a:xfrm>
              <a:prstGeom prst="rect">
                <a:avLst/>
              </a:prstGeom>
              <a:solidFill>
                <a:schemeClr val="folHlink"/>
              </a:solidFill>
              <a:ln w="28575" algn="ctr">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C</a:t>
                </a:r>
              </a:p>
            </p:txBody>
          </p:sp>
          <p:sp>
            <p:nvSpPr>
              <p:cNvPr id="67596" name="Text Box 11"/>
              <p:cNvSpPr txBox="1">
                <a:spLocks noChangeArrowheads="1"/>
              </p:cNvSpPr>
              <p:nvPr/>
            </p:nvSpPr>
            <p:spPr bwMode="auto">
              <a:xfrm>
                <a:off x="1633" y="3185"/>
                <a:ext cx="230" cy="268"/>
              </a:xfrm>
              <a:prstGeom prst="rect">
                <a:avLst/>
              </a:prstGeom>
              <a:solidFill>
                <a:schemeClr val="folHlink"/>
              </a:solidFill>
              <a:ln w="28575" algn="ctr">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C</a:t>
                </a:r>
              </a:p>
            </p:txBody>
          </p:sp>
          <p:sp>
            <p:nvSpPr>
              <p:cNvPr id="67597" name="Text Box 12"/>
              <p:cNvSpPr txBox="1">
                <a:spLocks noChangeArrowheads="1"/>
              </p:cNvSpPr>
              <p:nvPr/>
            </p:nvSpPr>
            <p:spPr bwMode="auto">
              <a:xfrm>
                <a:off x="2495" y="3185"/>
                <a:ext cx="230" cy="268"/>
              </a:xfrm>
              <a:prstGeom prst="rect">
                <a:avLst/>
              </a:prstGeom>
              <a:solidFill>
                <a:schemeClr val="folHlink"/>
              </a:solidFill>
              <a:ln w="28575" algn="ctr">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C</a:t>
                </a:r>
              </a:p>
            </p:txBody>
          </p:sp>
          <p:sp>
            <p:nvSpPr>
              <p:cNvPr id="67598" name="Text Box 13"/>
              <p:cNvSpPr txBox="1">
                <a:spLocks noChangeArrowheads="1"/>
              </p:cNvSpPr>
              <p:nvPr/>
            </p:nvSpPr>
            <p:spPr bwMode="auto">
              <a:xfrm>
                <a:off x="2024" y="3203"/>
                <a:ext cx="3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chemeClr val="tx1"/>
                    </a:solidFill>
                  </a:rPr>
                  <a:t>……</a:t>
                </a:r>
              </a:p>
            </p:txBody>
          </p:sp>
          <p:sp>
            <p:nvSpPr>
              <p:cNvPr id="67599" name="Text Box 14"/>
              <p:cNvSpPr txBox="1">
                <a:spLocks noChangeArrowheads="1"/>
              </p:cNvSpPr>
              <p:nvPr/>
            </p:nvSpPr>
            <p:spPr bwMode="auto">
              <a:xfrm>
                <a:off x="1292" y="2692"/>
                <a:ext cx="1452" cy="268"/>
              </a:xfrm>
              <a:prstGeom prst="rect">
                <a:avLst/>
              </a:prstGeom>
              <a:solidFill>
                <a:schemeClr val="accent1"/>
              </a:solidFill>
              <a:ln w="28575" algn="ctr">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zh-CN" altLang="en-US">
                    <a:solidFill>
                      <a:srgbClr val="000000"/>
                    </a:solidFill>
                  </a:rPr>
                  <a:t>同步交互</a:t>
                </a:r>
              </a:p>
            </p:txBody>
          </p:sp>
          <p:sp>
            <p:nvSpPr>
              <p:cNvPr id="67600" name="Text Box 15"/>
              <p:cNvSpPr txBox="1">
                <a:spLocks noChangeArrowheads="1"/>
              </p:cNvSpPr>
              <p:nvPr/>
            </p:nvSpPr>
            <p:spPr bwMode="auto">
              <a:xfrm>
                <a:off x="1292" y="3675"/>
                <a:ext cx="1452" cy="268"/>
              </a:xfrm>
              <a:prstGeom prst="rect">
                <a:avLst/>
              </a:prstGeom>
              <a:solidFill>
                <a:schemeClr val="accent1"/>
              </a:solidFill>
              <a:ln w="28575" algn="ctr">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zh-CN" altLang="en-US">
                    <a:solidFill>
                      <a:srgbClr val="000000"/>
                    </a:solidFill>
                  </a:rPr>
                  <a:t>同步交互</a:t>
                </a:r>
              </a:p>
            </p:txBody>
          </p:sp>
          <p:sp>
            <p:nvSpPr>
              <p:cNvPr id="67601" name="AutoShape 16"/>
              <p:cNvSpPr>
                <a:spLocks noChangeArrowheads="1"/>
              </p:cNvSpPr>
              <p:nvPr/>
            </p:nvSpPr>
            <p:spPr bwMode="auto">
              <a:xfrm>
                <a:off x="1338" y="2523"/>
                <a:ext cx="136" cy="136"/>
              </a:xfrm>
              <a:prstGeom prst="downArrow">
                <a:avLst>
                  <a:gd name="adj1" fmla="val 50000"/>
                  <a:gd name="adj2" fmla="val 25000"/>
                </a:avLst>
              </a:prstGeom>
              <a:solidFill>
                <a:schemeClr val="accent1"/>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sp>
            <p:nvSpPr>
              <p:cNvPr id="67602" name="AutoShape 17"/>
              <p:cNvSpPr>
                <a:spLocks noChangeArrowheads="1"/>
              </p:cNvSpPr>
              <p:nvPr/>
            </p:nvSpPr>
            <p:spPr bwMode="auto">
              <a:xfrm>
                <a:off x="1673" y="2523"/>
                <a:ext cx="136" cy="136"/>
              </a:xfrm>
              <a:prstGeom prst="downArrow">
                <a:avLst>
                  <a:gd name="adj1" fmla="val 50000"/>
                  <a:gd name="adj2" fmla="val 25000"/>
                </a:avLst>
              </a:prstGeom>
              <a:solidFill>
                <a:schemeClr val="accent1"/>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sp>
            <p:nvSpPr>
              <p:cNvPr id="67603" name="AutoShape 18"/>
              <p:cNvSpPr>
                <a:spLocks noChangeArrowheads="1"/>
              </p:cNvSpPr>
              <p:nvPr/>
            </p:nvSpPr>
            <p:spPr bwMode="auto">
              <a:xfrm>
                <a:off x="2544" y="2523"/>
                <a:ext cx="136" cy="136"/>
              </a:xfrm>
              <a:prstGeom prst="downArrow">
                <a:avLst>
                  <a:gd name="adj1" fmla="val 50000"/>
                  <a:gd name="adj2" fmla="val 25000"/>
                </a:avLst>
              </a:prstGeom>
              <a:solidFill>
                <a:schemeClr val="accent1"/>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sp>
            <p:nvSpPr>
              <p:cNvPr id="67604" name="AutoShape 19"/>
              <p:cNvSpPr>
                <a:spLocks noChangeArrowheads="1"/>
              </p:cNvSpPr>
              <p:nvPr/>
            </p:nvSpPr>
            <p:spPr bwMode="auto">
              <a:xfrm>
                <a:off x="1338" y="3003"/>
                <a:ext cx="136" cy="136"/>
              </a:xfrm>
              <a:prstGeom prst="downArrow">
                <a:avLst>
                  <a:gd name="adj1" fmla="val 50000"/>
                  <a:gd name="adj2" fmla="val 25000"/>
                </a:avLst>
              </a:prstGeom>
              <a:solidFill>
                <a:schemeClr val="accent1"/>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sp>
            <p:nvSpPr>
              <p:cNvPr id="67605" name="AutoShape 20"/>
              <p:cNvSpPr>
                <a:spLocks noChangeArrowheads="1"/>
              </p:cNvSpPr>
              <p:nvPr/>
            </p:nvSpPr>
            <p:spPr bwMode="auto">
              <a:xfrm>
                <a:off x="1673" y="3003"/>
                <a:ext cx="136" cy="136"/>
              </a:xfrm>
              <a:prstGeom prst="downArrow">
                <a:avLst>
                  <a:gd name="adj1" fmla="val 50000"/>
                  <a:gd name="adj2" fmla="val 25000"/>
                </a:avLst>
              </a:prstGeom>
              <a:solidFill>
                <a:schemeClr val="accent1"/>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sp>
            <p:nvSpPr>
              <p:cNvPr id="67606" name="AutoShape 21"/>
              <p:cNvSpPr>
                <a:spLocks noChangeArrowheads="1"/>
              </p:cNvSpPr>
              <p:nvPr/>
            </p:nvSpPr>
            <p:spPr bwMode="auto">
              <a:xfrm>
                <a:off x="2544" y="3003"/>
                <a:ext cx="136" cy="136"/>
              </a:xfrm>
              <a:prstGeom prst="downArrow">
                <a:avLst>
                  <a:gd name="adj1" fmla="val 50000"/>
                  <a:gd name="adj2" fmla="val 25000"/>
                </a:avLst>
              </a:prstGeom>
              <a:solidFill>
                <a:schemeClr val="accent1"/>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sp>
            <p:nvSpPr>
              <p:cNvPr id="67607" name="AutoShape 22"/>
              <p:cNvSpPr>
                <a:spLocks noChangeArrowheads="1"/>
              </p:cNvSpPr>
              <p:nvPr/>
            </p:nvSpPr>
            <p:spPr bwMode="auto">
              <a:xfrm>
                <a:off x="1338" y="3502"/>
                <a:ext cx="136" cy="136"/>
              </a:xfrm>
              <a:prstGeom prst="downArrow">
                <a:avLst>
                  <a:gd name="adj1" fmla="val 50000"/>
                  <a:gd name="adj2" fmla="val 25000"/>
                </a:avLst>
              </a:prstGeom>
              <a:solidFill>
                <a:schemeClr val="accent1"/>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sp>
            <p:nvSpPr>
              <p:cNvPr id="67608" name="AutoShape 23"/>
              <p:cNvSpPr>
                <a:spLocks noChangeArrowheads="1"/>
              </p:cNvSpPr>
              <p:nvPr/>
            </p:nvSpPr>
            <p:spPr bwMode="auto">
              <a:xfrm>
                <a:off x="1673" y="3502"/>
                <a:ext cx="136" cy="136"/>
              </a:xfrm>
              <a:prstGeom prst="downArrow">
                <a:avLst>
                  <a:gd name="adj1" fmla="val 50000"/>
                  <a:gd name="adj2" fmla="val 25000"/>
                </a:avLst>
              </a:prstGeom>
              <a:solidFill>
                <a:schemeClr val="accent1"/>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sp>
            <p:nvSpPr>
              <p:cNvPr id="67609" name="AutoShape 24"/>
              <p:cNvSpPr>
                <a:spLocks noChangeArrowheads="1"/>
              </p:cNvSpPr>
              <p:nvPr/>
            </p:nvSpPr>
            <p:spPr bwMode="auto">
              <a:xfrm>
                <a:off x="2544" y="3502"/>
                <a:ext cx="136" cy="136"/>
              </a:xfrm>
              <a:prstGeom prst="downArrow">
                <a:avLst>
                  <a:gd name="adj1" fmla="val 50000"/>
                  <a:gd name="adj2" fmla="val 25000"/>
                </a:avLst>
              </a:prstGeom>
              <a:solidFill>
                <a:schemeClr val="accent1"/>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sp>
            <p:nvSpPr>
              <p:cNvPr id="67610" name="AutoShape 25"/>
              <p:cNvSpPr>
                <a:spLocks noChangeArrowheads="1"/>
              </p:cNvSpPr>
              <p:nvPr/>
            </p:nvSpPr>
            <p:spPr bwMode="auto">
              <a:xfrm>
                <a:off x="1338" y="3975"/>
                <a:ext cx="136" cy="136"/>
              </a:xfrm>
              <a:prstGeom prst="downArrow">
                <a:avLst>
                  <a:gd name="adj1" fmla="val 50000"/>
                  <a:gd name="adj2" fmla="val 25000"/>
                </a:avLst>
              </a:prstGeom>
              <a:solidFill>
                <a:schemeClr val="accent1"/>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sp>
            <p:nvSpPr>
              <p:cNvPr id="67611" name="AutoShape 26"/>
              <p:cNvSpPr>
                <a:spLocks noChangeArrowheads="1"/>
              </p:cNvSpPr>
              <p:nvPr/>
            </p:nvSpPr>
            <p:spPr bwMode="auto">
              <a:xfrm>
                <a:off x="1673" y="3975"/>
                <a:ext cx="136" cy="136"/>
              </a:xfrm>
              <a:prstGeom prst="downArrow">
                <a:avLst>
                  <a:gd name="adj1" fmla="val 50000"/>
                  <a:gd name="adj2" fmla="val 25000"/>
                </a:avLst>
              </a:prstGeom>
              <a:solidFill>
                <a:schemeClr val="accent1"/>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sp>
            <p:nvSpPr>
              <p:cNvPr id="67612" name="AutoShape 27"/>
              <p:cNvSpPr>
                <a:spLocks noChangeArrowheads="1"/>
              </p:cNvSpPr>
              <p:nvPr/>
            </p:nvSpPr>
            <p:spPr bwMode="auto">
              <a:xfrm>
                <a:off x="2544" y="3975"/>
                <a:ext cx="136" cy="136"/>
              </a:xfrm>
              <a:prstGeom prst="downArrow">
                <a:avLst>
                  <a:gd name="adj1" fmla="val 50000"/>
                  <a:gd name="adj2" fmla="val 25000"/>
                </a:avLst>
              </a:prstGeom>
              <a:solidFill>
                <a:schemeClr val="accent1"/>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178206"/>
                                        </p:tgtEl>
                                        <p:attrNameLst>
                                          <p:attrName>style.visibility</p:attrName>
                                        </p:attrNameLst>
                                      </p:cBhvr>
                                      <p:to>
                                        <p:strVal val="visible"/>
                                      </p:to>
                                    </p:set>
                                    <p:anim calcmode="lin" valueType="num">
                                      <p:cBhvr>
                                        <p:cTn id="7" dur="500" fill="hold"/>
                                        <p:tgtEl>
                                          <p:spTgt spid="178206"/>
                                        </p:tgtEl>
                                        <p:attrNameLst>
                                          <p:attrName>ppt_w</p:attrName>
                                        </p:attrNameLst>
                                      </p:cBhvr>
                                      <p:tavLst>
                                        <p:tav tm="0">
                                          <p:val>
                                            <p:fltVal val="0"/>
                                          </p:val>
                                        </p:tav>
                                        <p:tav tm="100000">
                                          <p:val>
                                            <p:strVal val="#ppt_w"/>
                                          </p:val>
                                        </p:tav>
                                      </p:tavLst>
                                    </p:anim>
                                    <p:anim calcmode="lin" valueType="num">
                                      <p:cBhvr>
                                        <p:cTn id="8" dur="500" fill="hold"/>
                                        <p:tgtEl>
                                          <p:spTgt spid="178206"/>
                                        </p:tgtEl>
                                        <p:attrNameLst>
                                          <p:attrName>ppt_h</p:attrName>
                                        </p:attrNameLst>
                                      </p:cBhvr>
                                      <p:tavLst>
                                        <p:tav tm="0">
                                          <p:val>
                                            <p:fltVal val="0"/>
                                          </p:val>
                                        </p:tav>
                                        <p:tav tm="100000">
                                          <p:val>
                                            <p:strVal val="#ppt_h"/>
                                          </p:val>
                                        </p:tav>
                                      </p:tavLst>
                                    </p:anim>
                                    <p:animEffect transition="in" filter="fade">
                                      <p:cBhvr>
                                        <p:cTn id="9" dur="500"/>
                                        <p:tgtEl>
                                          <p:spTgt spid="178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1944688" y="623888"/>
            <a:ext cx="6589712" cy="1281112"/>
          </a:xfrm>
        </p:spPr>
        <p:txBody>
          <a:bodyPr/>
          <a:lstStyle/>
          <a:p>
            <a:pPr eaLnBrk="1" hangingPunct="1"/>
            <a:r>
              <a:rPr lang="zh-CN" altLang="en-US"/>
              <a:t>六、并行程序设计</a:t>
            </a:r>
          </a:p>
        </p:txBody>
      </p:sp>
      <p:sp>
        <p:nvSpPr>
          <p:cNvPr id="69635" name="Rectangle 3"/>
          <p:cNvSpPr>
            <a:spLocks noGrp="1" noChangeArrowheads="1"/>
          </p:cNvSpPr>
          <p:nvPr>
            <p:ph type="body" idx="1"/>
          </p:nvPr>
        </p:nvSpPr>
        <p:spPr>
          <a:xfrm>
            <a:off x="1066800" y="1981200"/>
            <a:ext cx="7543800" cy="1592263"/>
          </a:xfrm>
        </p:spPr>
        <p:txBody>
          <a:bodyPr/>
          <a:lstStyle/>
          <a:p>
            <a:pPr eaLnBrk="1" hangingPunct="1"/>
            <a:r>
              <a:rPr lang="zh-CN" altLang="en-US"/>
              <a:t>并行算法范例</a:t>
            </a:r>
          </a:p>
          <a:p>
            <a:pPr lvl="1" eaLnBrk="1" hangingPunct="1"/>
            <a:r>
              <a:rPr lang="zh-CN" altLang="en-US"/>
              <a:t>分治法</a:t>
            </a:r>
          </a:p>
          <a:p>
            <a:pPr lvl="2" eaLnBrk="1" hangingPunct="1"/>
            <a:r>
              <a:rPr lang="zh-CN" altLang="en-US"/>
              <a:t>缺点是难以达到负载平衡。</a:t>
            </a:r>
          </a:p>
        </p:txBody>
      </p:sp>
      <p:grpSp>
        <p:nvGrpSpPr>
          <p:cNvPr id="69636" name="Group 27"/>
          <p:cNvGrpSpPr>
            <a:grpSpLocks/>
          </p:cNvGrpSpPr>
          <p:nvPr/>
        </p:nvGrpSpPr>
        <p:grpSpPr bwMode="auto">
          <a:xfrm>
            <a:off x="2411413" y="3860800"/>
            <a:ext cx="4465637" cy="2808288"/>
            <a:chOff x="2290" y="1752"/>
            <a:chExt cx="2813" cy="1950"/>
          </a:xfrm>
        </p:grpSpPr>
        <p:sp>
          <p:nvSpPr>
            <p:cNvPr id="69637" name="AutoShape 4"/>
            <p:cNvSpPr>
              <a:spLocks noChangeArrowheads="1"/>
            </p:cNvSpPr>
            <p:nvPr/>
          </p:nvSpPr>
          <p:spPr bwMode="auto">
            <a:xfrm>
              <a:off x="3515" y="1752"/>
              <a:ext cx="363" cy="136"/>
            </a:xfrm>
            <a:prstGeom prst="roundRect">
              <a:avLst>
                <a:gd name="adj" fmla="val 16667"/>
              </a:avLst>
            </a:prstGeom>
            <a:solidFill>
              <a:srgbClr val="FFFF00"/>
            </a:solidFill>
            <a:ln w="2857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sp>
          <p:nvSpPr>
            <p:cNvPr id="69638" name="AutoShape 5"/>
            <p:cNvSpPr>
              <a:spLocks noChangeArrowheads="1"/>
            </p:cNvSpPr>
            <p:nvPr/>
          </p:nvSpPr>
          <p:spPr bwMode="auto">
            <a:xfrm>
              <a:off x="2744" y="2251"/>
              <a:ext cx="363" cy="136"/>
            </a:xfrm>
            <a:prstGeom prst="roundRect">
              <a:avLst>
                <a:gd name="adj" fmla="val 16667"/>
              </a:avLst>
            </a:prstGeom>
            <a:solidFill>
              <a:srgbClr val="FFFF00"/>
            </a:solidFill>
            <a:ln w="2857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sp>
          <p:nvSpPr>
            <p:cNvPr id="69639" name="AutoShape 6"/>
            <p:cNvSpPr>
              <a:spLocks noChangeArrowheads="1"/>
            </p:cNvSpPr>
            <p:nvPr/>
          </p:nvSpPr>
          <p:spPr bwMode="auto">
            <a:xfrm>
              <a:off x="4286" y="2251"/>
              <a:ext cx="363" cy="136"/>
            </a:xfrm>
            <a:prstGeom prst="roundRect">
              <a:avLst>
                <a:gd name="adj" fmla="val 16667"/>
              </a:avLst>
            </a:prstGeom>
            <a:solidFill>
              <a:srgbClr val="FFFF00"/>
            </a:solidFill>
            <a:ln w="2857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sp>
          <p:nvSpPr>
            <p:cNvPr id="69640" name="AutoShape 7"/>
            <p:cNvSpPr>
              <a:spLocks noChangeArrowheads="1"/>
            </p:cNvSpPr>
            <p:nvPr/>
          </p:nvSpPr>
          <p:spPr bwMode="auto">
            <a:xfrm>
              <a:off x="2290" y="2614"/>
              <a:ext cx="363" cy="136"/>
            </a:xfrm>
            <a:prstGeom prst="roundRect">
              <a:avLst>
                <a:gd name="adj" fmla="val 16667"/>
              </a:avLst>
            </a:prstGeom>
            <a:solidFill>
              <a:srgbClr val="FFFF00"/>
            </a:solidFill>
            <a:ln w="2857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sp>
          <p:nvSpPr>
            <p:cNvPr id="69641" name="AutoShape 8"/>
            <p:cNvSpPr>
              <a:spLocks noChangeArrowheads="1"/>
            </p:cNvSpPr>
            <p:nvPr/>
          </p:nvSpPr>
          <p:spPr bwMode="auto">
            <a:xfrm>
              <a:off x="3198" y="2614"/>
              <a:ext cx="363" cy="136"/>
            </a:xfrm>
            <a:prstGeom prst="roundRect">
              <a:avLst>
                <a:gd name="adj" fmla="val 16667"/>
              </a:avLst>
            </a:prstGeom>
            <a:solidFill>
              <a:srgbClr val="FFFF00"/>
            </a:solidFill>
            <a:ln w="2857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sp>
          <p:nvSpPr>
            <p:cNvPr id="69642" name="AutoShape 9"/>
            <p:cNvSpPr>
              <a:spLocks noChangeArrowheads="1"/>
            </p:cNvSpPr>
            <p:nvPr/>
          </p:nvSpPr>
          <p:spPr bwMode="auto">
            <a:xfrm>
              <a:off x="3833" y="2614"/>
              <a:ext cx="363" cy="136"/>
            </a:xfrm>
            <a:prstGeom prst="roundRect">
              <a:avLst>
                <a:gd name="adj" fmla="val 16667"/>
              </a:avLst>
            </a:prstGeom>
            <a:solidFill>
              <a:srgbClr val="FFFF00"/>
            </a:solidFill>
            <a:ln w="2857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sp>
          <p:nvSpPr>
            <p:cNvPr id="69643" name="AutoShape 10"/>
            <p:cNvSpPr>
              <a:spLocks noChangeArrowheads="1"/>
            </p:cNvSpPr>
            <p:nvPr/>
          </p:nvSpPr>
          <p:spPr bwMode="auto">
            <a:xfrm>
              <a:off x="4740" y="2614"/>
              <a:ext cx="363" cy="136"/>
            </a:xfrm>
            <a:prstGeom prst="roundRect">
              <a:avLst>
                <a:gd name="adj" fmla="val 16667"/>
              </a:avLst>
            </a:prstGeom>
            <a:solidFill>
              <a:srgbClr val="FFFF00"/>
            </a:solidFill>
            <a:ln w="2857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sp>
          <p:nvSpPr>
            <p:cNvPr id="69644" name="AutoShape 11"/>
            <p:cNvSpPr>
              <a:spLocks noChangeArrowheads="1"/>
            </p:cNvSpPr>
            <p:nvPr/>
          </p:nvSpPr>
          <p:spPr bwMode="auto">
            <a:xfrm>
              <a:off x="2744" y="3022"/>
              <a:ext cx="363" cy="136"/>
            </a:xfrm>
            <a:prstGeom prst="roundRect">
              <a:avLst>
                <a:gd name="adj" fmla="val 16667"/>
              </a:avLst>
            </a:prstGeom>
            <a:solidFill>
              <a:srgbClr val="FFFF00"/>
            </a:solidFill>
            <a:ln w="2857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sp>
          <p:nvSpPr>
            <p:cNvPr id="69645" name="AutoShape 12"/>
            <p:cNvSpPr>
              <a:spLocks noChangeArrowheads="1"/>
            </p:cNvSpPr>
            <p:nvPr/>
          </p:nvSpPr>
          <p:spPr bwMode="auto">
            <a:xfrm>
              <a:off x="4286" y="3022"/>
              <a:ext cx="363" cy="136"/>
            </a:xfrm>
            <a:prstGeom prst="roundRect">
              <a:avLst>
                <a:gd name="adj" fmla="val 16667"/>
              </a:avLst>
            </a:prstGeom>
            <a:solidFill>
              <a:srgbClr val="FFFF00"/>
            </a:solidFill>
            <a:ln w="2857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sp>
          <p:nvSpPr>
            <p:cNvPr id="69646" name="AutoShape 13"/>
            <p:cNvSpPr>
              <a:spLocks noChangeArrowheads="1"/>
            </p:cNvSpPr>
            <p:nvPr/>
          </p:nvSpPr>
          <p:spPr bwMode="auto">
            <a:xfrm>
              <a:off x="3515" y="3566"/>
              <a:ext cx="363" cy="136"/>
            </a:xfrm>
            <a:prstGeom prst="roundRect">
              <a:avLst>
                <a:gd name="adj" fmla="val 16667"/>
              </a:avLst>
            </a:prstGeom>
            <a:solidFill>
              <a:srgbClr val="FFFF00"/>
            </a:solidFill>
            <a:ln w="2857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cxnSp>
          <p:nvCxnSpPr>
            <p:cNvPr id="69647" name="AutoShape 14"/>
            <p:cNvCxnSpPr>
              <a:cxnSpLocks noChangeShapeType="1"/>
              <a:stCxn id="69637" idx="2"/>
              <a:endCxn id="69638" idx="0"/>
            </p:cNvCxnSpPr>
            <p:nvPr/>
          </p:nvCxnSpPr>
          <p:spPr bwMode="auto">
            <a:xfrm flipH="1">
              <a:off x="2926" y="1897"/>
              <a:ext cx="771" cy="345"/>
            </a:xfrm>
            <a:prstGeom prst="straightConnector1">
              <a:avLst/>
            </a:prstGeom>
            <a:noFill/>
            <a:ln w="28575">
              <a:solidFill>
                <a:schemeClr val="accent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48" name="AutoShape 16"/>
            <p:cNvCxnSpPr>
              <a:cxnSpLocks noChangeShapeType="1"/>
              <a:stCxn id="69637" idx="2"/>
              <a:endCxn id="69639" idx="0"/>
            </p:cNvCxnSpPr>
            <p:nvPr/>
          </p:nvCxnSpPr>
          <p:spPr bwMode="auto">
            <a:xfrm>
              <a:off x="3697" y="1897"/>
              <a:ext cx="771" cy="345"/>
            </a:xfrm>
            <a:prstGeom prst="straightConnector1">
              <a:avLst/>
            </a:prstGeom>
            <a:noFill/>
            <a:ln w="28575">
              <a:solidFill>
                <a:schemeClr val="accent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49" name="AutoShape 17"/>
            <p:cNvCxnSpPr>
              <a:cxnSpLocks noChangeShapeType="1"/>
              <a:stCxn id="69638" idx="2"/>
              <a:endCxn id="69640" idx="0"/>
            </p:cNvCxnSpPr>
            <p:nvPr/>
          </p:nvCxnSpPr>
          <p:spPr bwMode="auto">
            <a:xfrm flipH="1">
              <a:off x="2472" y="2396"/>
              <a:ext cx="454" cy="209"/>
            </a:xfrm>
            <a:prstGeom prst="straightConnector1">
              <a:avLst/>
            </a:prstGeom>
            <a:noFill/>
            <a:ln w="28575">
              <a:solidFill>
                <a:schemeClr val="accent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50" name="AutoShape 18"/>
            <p:cNvCxnSpPr>
              <a:cxnSpLocks noChangeShapeType="1"/>
              <a:stCxn id="69638" idx="2"/>
              <a:endCxn id="69641" idx="0"/>
            </p:cNvCxnSpPr>
            <p:nvPr/>
          </p:nvCxnSpPr>
          <p:spPr bwMode="auto">
            <a:xfrm>
              <a:off x="2926" y="2396"/>
              <a:ext cx="454" cy="209"/>
            </a:xfrm>
            <a:prstGeom prst="straightConnector1">
              <a:avLst/>
            </a:prstGeom>
            <a:noFill/>
            <a:ln w="28575">
              <a:solidFill>
                <a:schemeClr val="accent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51" name="AutoShape 19"/>
            <p:cNvCxnSpPr>
              <a:cxnSpLocks noChangeShapeType="1"/>
              <a:stCxn id="69640" idx="2"/>
              <a:endCxn id="69644" idx="0"/>
            </p:cNvCxnSpPr>
            <p:nvPr/>
          </p:nvCxnSpPr>
          <p:spPr bwMode="auto">
            <a:xfrm>
              <a:off x="2472" y="2759"/>
              <a:ext cx="454" cy="254"/>
            </a:xfrm>
            <a:prstGeom prst="straightConnector1">
              <a:avLst/>
            </a:prstGeom>
            <a:noFill/>
            <a:ln w="28575">
              <a:solidFill>
                <a:schemeClr val="accent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52" name="AutoShape 20"/>
            <p:cNvCxnSpPr>
              <a:cxnSpLocks noChangeShapeType="1"/>
              <a:stCxn id="69641" idx="2"/>
              <a:endCxn id="69644" idx="0"/>
            </p:cNvCxnSpPr>
            <p:nvPr/>
          </p:nvCxnSpPr>
          <p:spPr bwMode="auto">
            <a:xfrm flipH="1">
              <a:off x="2926" y="2759"/>
              <a:ext cx="454" cy="254"/>
            </a:xfrm>
            <a:prstGeom prst="straightConnector1">
              <a:avLst/>
            </a:prstGeom>
            <a:noFill/>
            <a:ln w="28575">
              <a:solidFill>
                <a:schemeClr val="accent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53" name="AutoShape 21"/>
            <p:cNvCxnSpPr>
              <a:cxnSpLocks noChangeShapeType="1"/>
              <a:stCxn id="69639" idx="2"/>
              <a:endCxn id="69642" idx="0"/>
            </p:cNvCxnSpPr>
            <p:nvPr/>
          </p:nvCxnSpPr>
          <p:spPr bwMode="auto">
            <a:xfrm flipH="1">
              <a:off x="4015" y="2396"/>
              <a:ext cx="453" cy="209"/>
            </a:xfrm>
            <a:prstGeom prst="straightConnector1">
              <a:avLst/>
            </a:prstGeom>
            <a:noFill/>
            <a:ln w="28575">
              <a:solidFill>
                <a:schemeClr val="accent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54" name="AutoShape 22"/>
            <p:cNvCxnSpPr>
              <a:cxnSpLocks noChangeShapeType="1"/>
              <a:stCxn id="69639" idx="2"/>
              <a:endCxn id="69643" idx="0"/>
            </p:cNvCxnSpPr>
            <p:nvPr/>
          </p:nvCxnSpPr>
          <p:spPr bwMode="auto">
            <a:xfrm>
              <a:off x="4468" y="2396"/>
              <a:ext cx="454" cy="209"/>
            </a:xfrm>
            <a:prstGeom prst="straightConnector1">
              <a:avLst/>
            </a:prstGeom>
            <a:noFill/>
            <a:ln w="28575">
              <a:solidFill>
                <a:schemeClr val="accent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55" name="AutoShape 23"/>
            <p:cNvCxnSpPr>
              <a:cxnSpLocks noChangeShapeType="1"/>
              <a:stCxn id="69642" idx="2"/>
              <a:endCxn id="69645" idx="0"/>
            </p:cNvCxnSpPr>
            <p:nvPr/>
          </p:nvCxnSpPr>
          <p:spPr bwMode="auto">
            <a:xfrm>
              <a:off x="4015" y="2759"/>
              <a:ext cx="453" cy="254"/>
            </a:xfrm>
            <a:prstGeom prst="straightConnector1">
              <a:avLst/>
            </a:prstGeom>
            <a:noFill/>
            <a:ln w="28575">
              <a:solidFill>
                <a:schemeClr val="accent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56" name="AutoShape 24"/>
            <p:cNvCxnSpPr>
              <a:cxnSpLocks noChangeShapeType="1"/>
              <a:stCxn id="69643" idx="2"/>
              <a:endCxn id="69645" idx="0"/>
            </p:cNvCxnSpPr>
            <p:nvPr/>
          </p:nvCxnSpPr>
          <p:spPr bwMode="auto">
            <a:xfrm flipH="1">
              <a:off x="4468" y="2759"/>
              <a:ext cx="454" cy="254"/>
            </a:xfrm>
            <a:prstGeom prst="straightConnector1">
              <a:avLst/>
            </a:prstGeom>
            <a:noFill/>
            <a:ln w="28575">
              <a:solidFill>
                <a:schemeClr val="accent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57" name="AutoShape 25"/>
            <p:cNvCxnSpPr>
              <a:cxnSpLocks noChangeShapeType="1"/>
              <a:stCxn id="69644" idx="2"/>
              <a:endCxn id="69646" idx="0"/>
            </p:cNvCxnSpPr>
            <p:nvPr/>
          </p:nvCxnSpPr>
          <p:spPr bwMode="auto">
            <a:xfrm>
              <a:off x="2926" y="3167"/>
              <a:ext cx="771" cy="390"/>
            </a:xfrm>
            <a:prstGeom prst="straightConnector1">
              <a:avLst/>
            </a:prstGeom>
            <a:noFill/>
            <a:ln w="28575">
              <a:solidFill>
                <a:schemeClr val="accent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658" name="AutoShape 26"/>
            <p:cNvCxnSpPr>
              <a:cxnSpLocks noChangeShapeType="1"/>
              <a:stCxn id="69646" idx="0"/>
              <a:endCxn id="69645" idx="2"/>
            </p:cNvCxnSpPr>
            <p:nvPr/>
          </p:nvCxnSpPr>
          <p:spPr bwMode="auto">
            <a:xfrm flipV="1">
              <a:off x="3697" y="3167"/>
              <a:ext cx="771" cy="390"/>
            </a:xfrm>
            <a:prstGeom prst="straightConnector1">
              <a:avLst/>
            </a:prstGeom>
            <a:noFill/>
            <a:ln w="28575">
              <a:solidFill>
                <a:schemeClr val="accent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1944688" y="623888"/>
            <a:ext cx="6589712" cy="1281112"/>
          </a:xfrm>
        </p:spPr>
        <p:txBody>
          <a:bodyPr/>
          <a:lstStyle/>
          <a:p>
            <a:pPr eaLnBrk="1" hangingPunct="1"/>
            <a:r>
              <a:rPr lang="zh-CN" altLang="en-US"/>
              <a:t>六、并行程序设计</a:t>
            </a:r>
          </a:p>
        </p:txBody>
      </p:sp>
      <p:sp>
        <p:nvSpPr>
          <p:cNvPr id="71683" name="Rectangle 3"/>
          <p:cNvSpPr>
            <a:spLocks noGrp="1" noChangeArrowheads="1"/>
          </p:cNvSpPr>
          <p:nvPr>
            <p:ph type="body" idx="1"/>
          </p:nvPr>
        </p:nvSpPr>
        <p:spPr>
          <a:xfrm>
            <a:off x="1066800" y="1981200"/>
            <a:ext cx="7543800" cy="2455863"/>
          </a:xfrm>
        </p:spPr>
        <p:txBody>
          <a:bodyPr/>
          <a:lstStyle/>
          <a:p>
            <a:pPr eaLnBrk="1" hangingPunct="1">
              <a:lnSpc>
                <a:spcPct val="90000"/>
              </a:lnSpc>
            </a:pPr>
            <a:r>
              <a:rPr lang="zh-CN" altLang="en-US"/>
              <a:t>并行算法范例</a:t>
            </a:r>
          </a:p>
          <a:p>
            <a:pPr lvl="1" eaLnBrk="1" hangingPunct="1">
              <a:lnSpc>
                <a:spcPct val="90000"/>
              </a:lnSpc>
            </a:pPr>
            <a:r>
              <a:rPr lang="zh-CN" altLang="en-US"/>
              <a:t>流水线</a:t>
            </a:r>
          </a:p>
          <a:p>
            <a:pPr lvl="2" eaLnBrk="1" hangingPunct="1">
              <a:lnSpc>
                <a:spcPct val="90000"/>
              </a:lnSpc>
            </a:pPr>
            <a:r>
              <a:rPr lang="zh-CN" altLang="en-US"/>
              <a:t>有大量数据需要重复进行某一宏操作，该宏操作可以被分解为若干子操作顺序执行，这时就可以采用流水线操作方式使各子操作能够同步执行。</a:t>
            </a:r>
          </a:p>
        </p:txBody>
      </p:sp>
      <p:grpSp>
        <p:nvGrpSpPr>
          <p:cNvPr id="71684" name="Group 11"/>
          <p:cNvGrpSpPr>
            <a:grpSpLocks/>
          </p:cNvGrpSpPr>
          <p:nvPr/>
        </p:nvGrpSpPr>
        <p:grpSpPr bwMode="auto">
          <a:xfrm>
            <a:off x="2987675" y="5229225"/>
            <a:ext cx="3171825" cy="425450"/>
            <a:chOff x="930" y="2795"/>
            <a:chExt cx="1998" cy="268"/>
          </a:xfrm>
        </p:grpSpPr>
        <p:sp>
          <p:nvSpPr>
            <p:cNvPr id="71685" name="Text Box 4"/>
            <p:cNvSpPr txBox="1">
              <a:spLocks noChangeArrowheads="1"/>
            </p:cNvSpPr>
            <p:nvPr/>
          </p:nvSpPr>
          <p:spPr bwMode="auto">
            <a:xfrm>
              <a:off x="1268" y="2795"/>
              <a:ext cx="230" cy="268"/>
            </a:xfrm>
            <a:prstGeom prst="rect">
              <a:avLst/>
            </a:prstGeom>
            <a:solidFill>
              <a:srgbClr val="FFFF00"/>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P</a:t>
              </a:r>
            </a:p>
          </p:txBody>
        </p:sp>
        <p:sp>
          <p:nvSpPr>
            <p:cNvPr id="71686" name="Text Box 5"/>
            <p:cNvSpPr txBox="1">
              <a:spLocks noChangeArrowheads="1"/>
            </p:cNvSpPr>
            <p:nvPr/>
          </p:nvSpPr>
          <p:spPr bwMode="auto">
            <a:xfrm>
              <a:off x="1833" y="2795"/>
              <a:ext cx="230" cy="268"/>
            </a:xfrm>
            <a:prstGeom prst="rect">
              <a:avLst/>
            </a:prstGeom>
            <a:solidFill>
              <a:srgbClr val="FFFF00"/>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Q</a:t>
              </a:r>
            </a:p>
          </p:txBody>
        </p:sp>
        <p:sp>
          <p:nvSpPr>
            <p:cNvPr id="71687" name="Text Box 6"/>
            <p:cNvSpPr txBox="1">
              <a:spLocks noChangeArrowheads="1"/>
            </p:cNvSpPr>
            <p:nvPr/>
          </p:nvSpPr>
          <p:spPr bwMode="auto">
            <a:xfrm>
              <a:off x="2381" y="2795"/>
              <a:ext cx="230" cy="268"/>
            </a:xfrm>
            <a:prstGeom prst="rect">
              <a:avLst/>
            </a:prstGeom>
            <a:solidFill>
              <a:srgbClr val="FFFF00"/>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R</a:t>
              </a:r>
            </a:p>
          </p:txBody>
        </p:sp>
        <p:sp>
          <p:nvSpPr>
            <p:cNvPr id="71688" name="Line 7"/>
            <p:cNvSpPr>
              <a:spLocks noChangeShapeType="1"/>
            </p:cNvSpPr>
            <p:nvPr/>
          </p:nvSpPr>
          <p:spPr bwMode="auto">
            <a:xfrm>
              <a:off x="930" y="2931"/>
              <a:ext cx="317"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71689" name="Line 8"/>
            <p:cNvSpPr>
              <a:spLocks noChangeShapeType="1"/>
            </p:cNvSpPr>
            <p:nvPr/>
          </p:nvSpPr>
          <p:spPr bwMode="auto">
            <a:xfrm>
              <a:off x="1519" y="2931"/>
              <a:ext cx="317"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71690" name="Line 9"/>
            <p:cNvSpPr>
              <a:spLocks noChangeShapeType="1"/>
            </p:cNvSpPr>
            <p:nvPr/>
          </p:nvSpPr>
          <p:spPr bwMode="auto">
            <a:xfrm>
              <a:off x="2064" y="2931"/>
              <a:ext cx="317"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71691" name="Line 10"/>
            <p:cNvSpPr>
              <a:spLocks noChangeShapeType="1"/>
            </p:cNvSpPr>
            <p:nvPr/>
          </p:nvSpPr>
          <p:spPr bwMode="auto">
            <a:xfrm>
              <a:off x="2611" y="2931"/>
              <a:ext cx="317"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58"/>
          <p:cNvSpPr txBox="1">
            <a:spLocks noChangeArrowheads="1"/>
          </p:cNvSpPr>
          <p:nvPr/>
        </p:nvSpPr>
        <p:spPr bwMode="auto">
          <a:xfrm>
            <a:off x="1624013" y="661988"/>
            <a:ext cx="6573837"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zh-CN" altLang="en-US">
                <a:solidFill>
                  <a:schemeClr val="tx1"/>
                </a:solidFill>
              </a:rPr>
              <a:t>设，在连续仿真计算中，有大量数据要进行如下的计算：</a:t>
            </a:r>
          </a:p>
          <a:p>
            <a:pPr eaLnBrk="1" hangingPunct="1">
              <a:spcBef>
                <a:spcPct val="0"/>
              </a:spcBef>
              <a:buClrTx/>
              <a:buFontTx/>
              <a:buNone/>
            </a:pPr>
            <a:r>
              <a:rPr lang="en-US" altLang="zh-CN">
                <a:solidFill>
                  <a:schemeClr val="tx1"/>
                </a:solidFill>
              </a:rPr>
              <a:t>(A+B)*C+D</a:t>
            </a:r>
          </a:p>
          <a:p>
            <a:pPr eaLnBrk="1" hangingPunct="1">
              <a:spcBef>
                <a:spcPct val="0"/>
              </a:spcBef>
              <a:buClrTx/>
              <a:buFontTx/>
              <a:buNone/>
            </a:pPr>
            <a:r>
              <a:rPr lang="zh-CN" altLang="en-US">
                <a:solidFill>
                  <a:schemeClr val="tx1"/>
                </a:solidFill>
              </a:rPr>
              <a:t>则可设计流水线计算结构如下：</a:t>
            </a:r>
          </a:p>
        </p:txBody>
      </p:sp>
      <p:sp>
        <p:nvSpPr>
          <p:cNvPr id="139392" name="Rectangle 128"/>
          <p:cNvSpPr>
            <a:spLocks noChangeArrowheads="1"/>
          </p:cNvSpPr>
          <p:nvPr/>
        </p:nvSpPr>
        <p:spPr bwMode="auto">
          <a:xfrm>
            <a:off x="2641600" y="5219700"/>
            <a:ext cx="5040313"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zh-CN" altLang="en-US">
                <a:solidFill>
                  <a:schemeClr val="tx1"/>
                </a:solidFill>
              </a:rPr>
              <a:t>假设计算步数为</a:t>
            </a:r>
            <a:r>
              <a:rPr lang="en-US" altLang="zh-CN">
                <a:solidFill>
                  <a:schemeClr val="tx1"/>
                </a:solidFill>
              </a:rPr>
              <a:t>k</a:t>
            </a:r>
            <a:r>
              <a:rPr lang="zh-CN" altLang="en-US">
                <a:solidFill>
                  <a:schemeClr val="tx1"/>
                </a:solidFill>
              </a:rPr>
              <a:t>，计算规模为</a:t>
            </a:r>
            <a:r>
              <a:rPr lang="en-US" altLang="zh-CN">
                <a:solidFill>
                  <a:schemeClr val="tx1"/>
                </a:solidFill>
              </a:rPr>
              <a:t>n</a:t>
            </a:r>
            <a:r>
              <a:rPr lang="zh-CN" altLang="en-US">
                <a:solidFill>
                  <a:schemeClr val="tx1"/>
                </a:solidFill>
              </a:rPr>
              <a:t>，</a:t>
            </a:r>
          </a:p>
          <a:p>
            <a:pPr eaLnBrk="1" hangingPunct="1">
              <a:spcBef>
                <a:spcPct val="0"/>
              </a:spcBef>
              <a:buClrTx/>
              <a:buFontTx/>
              <a:buNone/>
            </a:pPr>
            <a:r>
              <a:rPr lang="zh-CN" altLang="en-US">
                <a:solidFill>
                  <a:schemeClr val="tx1"/>
                </a:solidFill>
              </a:rPr>
              <a:t>则采用流水线结构所需的时间节拍为</a:t>
            </a:r>
            <a:r>
              <a:rPr lang="en-US" altLang="zh-CN">
                <a:solidFill>
                  <a:schemeClr val="tx1"/>
                </a:solidFill>
              </a:rPr>
              <a:t>n+k</a:t>
            </a:r>
            <a:r>
              <a:rPr lang="zh-CN" altLang="en-US">
                <a:solidFill>
                  <a:schemeClr val="tx1"/>
                </a:solidFill>
              </a:rPr>
              <a:t>，</a:t>
            </a:r>
          </a:p>
          <a:p>
            <a:pPr eaLnBrk="1" hangingPunct="1">
              <a:spcBef>
                <a:spcPct val="0"/>
              </a:spcBef>
              <a:buClrTx/>
              <a:buFontTx/>
              <a:buNone/>
            </a:pPr>
            <a:r>
              <a:rPr lang="zh-CN" altLang="en-US">
                <a:solidFill>
                  <a:schemeClr val="tx1"/>
                </a:solidFill>
              </a:rPr>
              <a:t>而串行结构下的时间节拍为</a:t>
            </a:r>
            <a:r>
              <a:rPr lang="en-US" altLang="zh-CN">
                <a:solidFill>
                  <a:schemeClr val="tx1"/>
                </a:solidFill>
              </a:rPr>
              <a:t>kn</a:t>
            </a:r>
            <a:r>
              <a:rPr lang="zh-CN" altLang="en-US">
                <a:solidFill>
                  <a:schemeClr val="tx1"/>
                </a:solidFill>
              </a:rPr>
              <a:t>。</a:t>
            </a:r>
          </a:p>
        </p:txBody>
      </p:sp>
      <p:grpSp>
        <p:nvGrpSpPr>
          <p:cNvPr id="139395" name="Group 131"/>
          <p:cNvGrpSpPr>
            <a:grpSpLocks/>
          </p:cNvGrpSpPr>
          <p:nvPr/>
        </p:nvGrpSpPr>
        <p:grpSpPr bwMode="auto">
          <a:xfrm>
            <a:off x="1258888" y="2492375"/>
            <a:ext cx="7632700" cy="1944688"/>
            <a:chOff x="794" y="1298"/>
            <a:chExt cx="4808" cy="1225"/>
          </a:xfrm>
        </p:grpSpPr>
        <p:grpSp>
          <p:nvGrpSpPr>
            <p:cNvPr id="73733" name="Group 102"/>
            <p:cNvGrpSpPr>
              <a:grpSpLocks/>
            </p:cNvGrpSpPr>
            <p:nvPr/>
          </p:nvGrpSpPr>
          <p:grpSpPr bwMode="auto">
            <a:xfrm>
              <a:off x="794" y="1344"/>
              <a:ext cx="1905" cy="1179"/>
              <a:chOff x="703" y="1888"/>
              <a:chExt cx="1905" cy="844"/>
            </a:xfrm>
          </p:grpSpPr>
          <p:sp>
            <p:nvSpPr>
              <p:cNvPr id="139348" name="Rectangle 84"/>
              <p:cNvSpPr>
                <a:spLocks noChangeArrowheads="1"/>
              </p:cNvSpPr>
              <p:nvPr/>
            </p:nvSpPr>
            <p:spPr bwMode="auto">
              <a:xfrm>
                <a:off x="2291" y="2521"/>
                <a:ext cx="317"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buChar cha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buChar cha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algn="ctr" eaLnBrk="1" fontAlgn="auto" hangingPunct="1">
                  <a:spcAft>
                    <a:spcPts val="0"/>
                  </a:spcAft>
                  <a:buFont typeface="Wingdings" panose="05000000000000000000" pitchFamily="2" charset="2"/>
                  <a:buNone/>
                  <a:defRPr/>
                </a:pPr>
                <a:r>
                  <a:rPr lang="en-US" altLang="zh-CN" sz="1800"/>
                  <a:t>D</a:t>
                </a:r>
                <a:r>
                  <a:rPr lang="en-US" altLang="zh-CN" sz="1800" baseline="-25000"/>
                  <a:t>0</a:t>
                </a:r>
              </a:p>
            </p:txBody>
          </p:sp>
          <p:sp>
            <p:nvSpPr>
              <p:cNvPr id="139347" name="Rectangle 83"/>
              <p:cNvSpPr>
                <a:spLocks noChangeArrowheads="1"/>
              </p:cNvSpPr>
              <p:nvPr/>
            </p:nvSpPr>
            <p:spPr bwMode="auto">
              <a:xfrm>
                <a:off x="1973" y="2521"/>
                <a:ext cx="318"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buChar cha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buChar cha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algn="ctr" eaLnBrk="1" fontAlgn="auto" hangingPunct="1">
                  <a:spcAft>
                    <a:spcPts val="0"/>
                  </a:spcAft>
                  <a:buFont typeface="Wingdings" panose="05000000000000000000" pitchFamily="2" charset="2"/>
                  <a:buNone/>
                  <a:defRPr/>
                </a:pPr>
                <a:r>
                  <a:rPr lang="en-US" altLang="zh-CN" sz="1800"/>
                  <a:t>D</a:t>
                </a:r>
                <a:r>
                  <a:rPr lang="en-US" altLang="zh-CN" sz="1800" baseline="-25000"/>
                  <a:t>1</a:t>
                </a:r>
              </a:p>
            </p:txBody>
          </p:sp>
          <p:sp>
            <p:nvSpPr>
              <p:cNvPr id="139346" name="Rectangle 82"/>
              <p:cNvSpPr>
                <a:spLocks noChangeArrowheads="1"/>
              </p:cNvSpPr>
              <p:nvPr/>
            </p:nvSpPr>
            <p:spPr bwMode="auto">
              <a:xfrm>
                <a:off x="1656" y="2521"/>
                <a:ext cx="317"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buChar cha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buChar cha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algn="ctr" eaLnBrk="1" fontAlgn="auto" hangingPunct="1">
                  <a:spcAft>
                    <a:spcPts val="0"/>
                  </a:spcAft>
                  <a:buFont typeface="Wingdings" panose="05000000000000000000" pitchFamily="2" charset="2"/>
                  <a:buNone/>
                  <a:defRPr/>
                </a:pPr>
                <a:r>
                  <a:rPr lang="en-US" altLang="zh-CN" sz="1800"/>
                  <a:t>D</a:t>
                </a:r>
                <a:r>
                  <a:rPr lang="en-US" altLang="zh-CN" sz="1800" baseline="-25000"/>
                  <a:t>2</a:t>
                </a:r>
              </a:p>
            </p:txBody>
          </p:sp>
          <p:sp>
            <p:nvSpPr>
              <p:cNvPr id="139345" name="Rectangle 81"/>
              <p:cNvSpPr>
                <a:spLocks noChangeArrowheads="1"/>
              </p:cNvSpPr>
              <p:nvPr/>
            </p:nvSpPr>
            <p:spPr bwMode="auto">
              <a:xfrm>
                <a:off x="1338" y="2521"/>
                <a:ext cx="318"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buChar cha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buChar cha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algn="ctr" eaLnBrk="1" fontAlgn="auto" hangingPunct="1">
                  <a:spcAft>
                    <a:spcPts val="0"/>
                  </a:spcAft>
                  <a:buFont typeface="Wingdings" panose="05000000000000000000" pitchFamily="2" charset="2"/>
                  <a:buNone/>
                  <a:defRPr/>
                </a:pPr>
                <a:r>
                  <a:rPr lang="en-US" altLang="zh-CN" sz="1800"/>
                  <a:t>D</a:t>
                </a:r>
                <a:r>
                  <a:rPr lang="en-US" altLang="zh-CN" sz="1800" baseline="-25000"/>
                  <a:t>3</a:t>
                </a:r>
              </a:p>
            </p:txBody>
          </p:sp>
          <p:sp>
            <p:nvSpPr>
              <p:cNvPr id="139344" name="Rectangle 80"/>
              <p:cNvSpPr>
                <a:spLocks noChangeArrowheads="1"/>
              </p:cNvSpPr>
              <p:nvPr/>
            </p:nvSpPr>
            <p:spPr bwMode="auto">
              <a:xfrm>
                <a:off x="1020" y="2521"/>
                <a:ext cx="318"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buChar cha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buChar cha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algn="ctr" eaLnBrk="1" fontAlgn="auto" hangingPunct="1">
                  <a:spcAft>
                    <a:spcPts val="0"/>
                  </a:spcAft>
                  <a:buFont typeface="Wingdings" panose="05000000000000000000" pitchFamily="2" charset="2"/>
                  <a:buNone/>
                  <a:defRPr/>
                </a:pPr>
                <a:r>
                  <a:rPr lang="en-US" altLang="zh-CN" sz="1800"/>
                  <a:t>D</a:t>
                </a:r>
                <a:r>
                  <a:rPr lang="en-US" altLang="zh-CN" sz="1800" baseline="-25000"/>
                  <a:t>4</a:t>
                </a:r>
              </a:p>
            </p:txBody>
          </p:sp>
          <p:sp>
            <p:nvSpPr>
              <p:cNvPr id="139343" name="Rectangle 79"/>
              <p:cNvSpPr>
                <a:spLocks noChangeArrowheads="1"/>
              </p:cNvSpPr>
              <p:nvPr/>
            </p:nvSpPr>
            <p:spPr bwMode="auto">
              <a:xfrm>
                <a:off x="703" y="2521"/>
                <a:ext cx="317"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buChar cha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buChar cha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algn="ctr" eaLnBrk="1" fontAlgn="auto" hangingPunct="1">
                  <a:spcAft>
                    <a:spcPts val="0"/>
                  </a:spcAft>
                  <a:buFont typeface="Wingdings" panose="05000000000000000000" pitchFamily="2" charset="2"/>
                  <a:buNone/>
                  <a:defRPr/>
                </a:pPr>
                <a:r>
                  <a:rPr lang="en-US" altLang="zh-CN" sz="1800"/>
                  <a:t>...</a:t>
                </a:r>
              </a:p>
            </p:txBody>
          </p:sp>
          <p:sp>
            <p:nvSpPr>
              <p:cNvPr id="139342" name="Rectangle 78"/>
              <p:cNvSpPr>
                <a:spLocks noChangeArrowheads="1"/>
              </p:cNvSpPr>
              <p:nvPr/>
            </p:nvSpPr>
            <p:spPr bwMode="auto">
              <a:xfrm>
                <a:off x="2291" y="2310"/>
                <a:ext cx="31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buChar cha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buChar cha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algn="ctr" eaLnBrk="1" fontAlgn="auto" hangingPunct="1">
                  <a:spcAft>
                    <a:spcPts val="0"/>
                  </a:spcAft>
                  <a:buFont typeface="Wingdings" panose="05000000000000000000" pitchFamily="2" charset="2"/>
                  <a:buNone/>
                  <a:defRPr/>
                </a:pPr>
                <a:r>
                  <a:rPr lang="en-US" altLang="zh-CN" sz="1800"/>
                  <a:t>C</a:t>
                </a:r>
                <a:r>
                  <a:rPr lang="en-US" altLang="zh-CN" sz="1800" baseline="-25000"/>
                  <a:t>0</a:t>
                </a:r>
              </a:p>
            </p:txBody>
          </p:sp>
          <p:sp>
            <p:nvSpPr>
              <p:cNvPr id="139341" name="Rectangle 77"/>
              <p:cNvSpPr>
                <a:spLocks noChangeArrowheads="1"/>
              </p:cNvSpPr>
              <p:nvPr/>
            </p:nvSpPr>
            <p:spPr bwMode="auto">
              <a:xfrm>
                <a:off x="1973" y="2310"/>
                <a:ext cx="31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buChar cha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buChar cha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algn="ctr" eaLnBrk="1" fontAlgn="auto" hangingPunct="1">
                  <a:spcAft>
                    <a:spcPts val="0"/>
                  </a:spcAft>
                  <a:buFont typeface="Wingdings" panose="05000000000000000000" pitchFamily="2" charset="2"/>
                  <a:buNone/>
                  <a:defRPr/>
                </a:pPr>
                <a:r>
                  <a:rPr lang="en-US" altLang="zh-CN" sz="1800"/>
                  <a:t>C</a:t>
                </a:r>
                <a:r>
                  <a:rPr lang="en-US" altLang="zh-CN" sz="1800" baseline="-25000"/>
                  <a:t>1</a:t>
                </a:r>
              </a:p>
            </p:txBody>
          </p:sp>
          <p:sp>
            <p:nvSpPr>
              <p:cNvPr id="139340" name="Rectangle 76"/>
              <p:cNvSpPr>
                <a:spLocks noChangeArrowheads="1"/>
              </p:cNvSpPr>
              <p:nvPr/>
            </p:nvSpPr>
            <p:spPr bwMode="auto">
              <a:xfrm>
                <a:off x="1656" y="2310"/>
                <a:ext cx="31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buChar cha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buChar cha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algn="ctr" eaLnBrk="1" fontAlgn="auto" hangingPunct="1">
                  <a:spcAft>
                    <a:spcPts val="0"/>
                  </a:spcAft>
                  <a:buFont typeface="Wingdings" panose="05000000000000000000" pitchFamily="2" charset="2"/>
                  <a:buNone/>
                  <a:defRPr/>
                </a:pPr>
                <a:r>
                  <a:rPr lang="en-US" altLang="zh-CN" sz="1800"/>
                  <a:t>C</a:t>
                </a:r>
                <a:r>
                  <a:rPr lang="en-US" altLang="zh-CN" sz="1800" baseline="-25000"/>
                  <a:t>2</a:t>
                </a:r>
              </a:p>
            </p:txBody>
          </p:sp>
          <p:sp>
            <p:nvSpPr>
              <p:cNvPr id="139339" name="Rectangle 75"/>
              <p:cNvSpPr>
                <a:spLocks noChangeArrowheads="1"/>
              </p:cNvSpPr>
              <p:nvPr/>
            </p:nvSpPr>
            <p:spPr bwMode="auto">
              <a:xfrm>
                <a:off x="1338" y="2310"/>
                <a:ext cx="31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buChar cha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buChar cha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algn="ctr" eaLnBrk="1" fontAlgn="auto" hangingPunct="1">
                  <a:spcAft>
                    <a:spcPts val="0"/>
                  </a:spcAft>
                  <a:buFont typeface="Wingdings" panose="05000000000000000000" pitchFamily="2" charset="2"/>
                  <a:buNone/>
                  <a:defRPr/>
                </a:pPr>
                <a:r>
                  <a:rPr lang="en-US" altLang="zh-CN" sz="1800"/>
                  <a:t>C</a:t>
                </a:r>
                <a:r>
                  <a:rPr lang="en-US" altLang="zh-CN" sz="1800" baseline="-25000"/>
                  <a:t>3</a:t>
                </a:r>
              </a:p>
            </p:txBody>
          </p:sp>
          <p:sp>
            <p:nvSpPr>
              <p:cNvPr id="139338" name="Rectangle 74"/>
              <p:cNvSpPr>
                <a:spLocks noChangeArrowheads="1"/>
              </p:cNvSpPr>
              <p:nvPr/>
            </p:nvSpPr>
            <p:spPr bwMode="auto">
              <a:xfrm>
                <a:off x="1020" y="2310"/>
                <a:ext cx="31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buChar cha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buChar cha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algn="ctr" eaLnBrk="1" fontAlgn="auto" hangingPunct="1">
                  <a:spcAft>
                    <a:spcPts val="0"/>
                  </a:spcAft>
                  <a:buFont typeface="Wingdings" panose="05000000000000000000" pitchFamily="2" charset="2"/>
                  <a:buNone/>
                  <a:defRPr/>
                </a:pPr>
                <a:r>
                  <a:rPr lang="en-US" altLang="zh-CN" sz="1800"/>
                  <a:t>C</a:t>
                </a:r>
                <a:r>
                  <a:rPr lang="en-US" altLang="zh-CN" sz="1800" baseline="-25000"/>
                  <a:t>4</a:t>
                </a:r>
              </a:p>
            </p:txBody>
          </p:sp>
          <p:sp>
            <p:nvSpPr>
              <p:cNvPr id="139337" name="Rectangle 73"/>
              <p:cNvSpPr>
                <a:spLocks noChangeArrowheads="1"/>
              </p:cNvSpPr>
              <p:nvPr/>
            </p:nvSpPr>
            <p:spPr bwMode="auto">
              <a:xfrm>
                <a:off x="703" y="2310"/>
                <a:ext cx="31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buChar cha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buChar cha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algn="ctr" eaLnBrk="1" fontAlgn="auto" hangingPunct="1">
                  <a:spcAft>
                    <a:spcPts val="0"/>
                  </a:spcAft>
                  <a:buFont typeface="Wingdings" panose="05000000000000000000" pitchFamily="2" charset="2"/>
                  <a:buNone/>
                  <a:defRPr/>
                </a:pPr>
                <a:r>
                  <a:rPr lang="en-US" altLang="zh-CN" sz="1800"/>
                  <a:t>...</a:t>
                </a:r>
              </a:p>
            </p:txBody>
          </p:sp>
          <p:sp>
            <p:nvSpPr>
              <p:cNvPr id="139336" name="Rectangle 72"/>
              <p:cNvSpPr>
                <a:spLocks noChangeArrowheads="1"/>
              </p:cNvSpPr>
              <p:nvPr/>
            </p:nvSpPr>
            <p:spPr bwMode="auto">
              <a:xfrm>
                <a:off x="2291" y="2099"/>
                <a:ext cx="317"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buChar cha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buChar cha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algn="ctr" eaLnBrk="1" fontAlgn="auto" hangingPunct="1">
                  <a:spcAft>
                    <a:spcPts val="0"/>
                  </a:spcAft>
                  <a:buFont typeface="Wingdings" panose="05000000000000000000" pitchFamily="2" charset="2"/>
                  <a:buNone/>
                  <a:defRPr/>
                </a:pPr>
                <a:r>
                  <a:rPr lang="en-US" altLang="zh-CN" sz="1800"/>
                  <a:t>B</a:t>
                </a:r>
                <a:r>
                  <a:rPr lang="en-US" altLang="zh-CN" sz="1800" baseline="-25000"/>
                  <a:t>0</a:t>
                </a:r>
              </a:p>
            </p:txBody>
          </p:sp>
          <p:sp>
            <p:nvSpPr>
              <p:cNvPr id="139335" name="Rectangle 71"/>
              <p:cNvSpPr>
                <a:spLocks noChangeArrowheads="1"/>
              </p:cNvSpPr>
              <p:nvPr/>
            </p:nvSpPr>
            <p:spPr bwMode="auto">
              <a:xfrm>
                <a:off x="1973" y="2099"/>
                <a:ext cx="318"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buChar cha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buChar cha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algn="ctr" eaLnBrk="1" fontAlgn="auto" hangingPunct="1">
                  <a:spcAft>
                    <a:spcPts val="0"/>
                  </a:spcAft>
                  <a:buFont typeface="Wingdings" panose="05000000000000000000" pitchFamily="2" charset="2"/>
                  <a:buNone/>
                  <a:defRPr/>
                </a:pPr>
                <a:r>
                  <a:rPr lang="en-US" altLang="zh-CN" sz="1800"/>
                  <a:t>B</a:t>
                </a:r>
                <a:r>
                  <a:rPr lang="en-US" altLang="zh-CN" sz="1800" baseline="-25000"/>
                  <a:t>1</a:t>
                </a:r>
              </a:p>
            </p:txBody>
          </p:sp>
          <p:sp>
            <p:nvSpPr>
              <p:cNvPr id="139334" name="Rectangle 70"/>
              <p:cNvSpPr>
                <a:spLocks noChangeArrowheads="1"/>
              </p:cNvSpPr>
              <p:nvPr/>
            </p:nvSpPr>
            <p:spPr bwMode="auto">
              <a:xfrm>
                <a:off x="1656" y="2099"/>
                <a:ext cx="317"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buChar cha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buChar cha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algn="ctr" eaLnBrk="1" fontAlgn="auto" hangingPunct="1">
                  <a:spcAft>
                    <a:spcPts val="0"/>
                  </a:spcAft>
                  <a:buFont typeface="Wingdings" panose="05000000000000000000" pitchFamily="2" charset="2"/>
                  <a:buNone/>
                  <a:defRPr/>
                </a:pPr>
                <a:r>
                  <a:rPr lang="en-US" altLang="zh-CN" sz="1800"/>
                  <a:t>B</a:t>
                </a:r>
                <a:r>
                  <a:rPr lang="en-US" altLang="zh-CN" sz="1800" baseline="-25000"/>
                  <a:t>2</a:t>
                </a:r>
              </a:p>
            </p:txBody>
          </p:sp>
          <p:sp>
            <p:nvSpPr>
              <p:cNvPr id="139333" name="Rectangle 69"/>
              <p:cNvSpPr>
                <a:spLocks noChangeArrowheads="1"/>
              </p:cNvSpPr>
              <p:nvPr/>
            </p:nvSpPr>
            <p:spPr bwMode="auto">
              <a:xfrm>
                <a:off x="1338" y="2099"/>
                <a:ext cx="318"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buChar cha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buChar cha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algn="ctr" eaLnBrk="1" fontAlgn="auto" hangingPunct="1">
                  <a:spcAft>
                    <a:spcPts val="0"/>
                  </a:spcAft>
                  <a:buFont typeface="Wingdings" panose="05000000000000000000" pitchFamily="2" charset="2"/>
                  <a:buNone/>
                  <a:defRPr/>
                </a:pPr>
                <a:r>
                  <a:rPr lang="en-US" altLang="zh-CN" sz="1800"/>
                  <a:t>B</a:t>
                </a:r>
                <a:r>
                  <a:rPr lang="en-US" altLang="zh-CN" sz="1800" baseline="-25000"/>
                  <a:t>3</a:t>
                </a:r>
              </a:p>
            </p:txBody>
          </p:sp>
          <p:sp>
            <p:nvSpPr>
              <p:cNvPr id="139332" name="Rectangle 68"/>
              <p:cNvSpPr>
                <a:spLocks noChangeArrowheads="1"/>
              </p:cNvSpPr>
              <p:nvPr/>
            </p:nvSpPr>
            <p:spPr bwMode="auto">
              <a:xfrm>
                <a:off x="1020" y="2099"/>
                <a:ext cx="318"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buChar cha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buChar cha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algn="ctr" eaLnBrk="1" fontAlgn="auto" hangingPunct="1">
                  <a:spcAft>
                    <a:spcPts val="0"/>
                  </a:spcAft>
                  <a:buFont typeface="Wingdings" panose="05000000000000000000" pitchFamily="2" charset="2"/>
                  <a:buNone/>
                  <a:defRPr/>
                </a:pPr>
                <a:r>
                  <a:rPr lang="en-US" altLang="zh-CN" sz="1800"/>
                  <a:t>B</a:t>
                </a:r>
                <a:r>
                  <a:rPr lang="en-US" altLang="zh-CN" sz="1800" baseline="-25000"/>
                  <a:t>4</a:t>
                </a:r>
              </a:p>
            </p:txBody>
          </p:sp>
          <p:sp>
            <p:nvSpPr>
              <p:cNvPr id="139331" name="Rectangle 67"/>
              <p:cNvSpPr>
                <a:spLocks noChangeArrowheads="1"/>
              </p:cNvSpPr>
              <p:nvPr/>
            </p:nvSpPr>
            <p:spPr bwMode="auto">
              <a:xfrm>
                <a:off x="703" y="2099"/>
                <a:ext cx="317"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buChar cha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buChar cha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algn="ctr" eaLnBrk="1" fontAlgn="auto" hangingPunct="1">
                  <a:spcAft>
                    <a:spcPts val="0"/>
                  </a:spcAft>
                  <a:buFont typeface="Wingdings" panose="05000000000000000000" pitchFamily="2" charset="2"/>
                  <a:buNone/>
                  <a:defRPr/>
                </a:pPr>
                <a:r>
                  <a:rPr lang="en-US" altLang="zh-CN" sz="1800"/>
                  <a:t>...</a:t>
                </a:r>
              </a:p>
            </p:txBody>
          </p:sp>
          <p:sp>
            <p:nvSpPr>
              <p:cNvPr id="139330" name="Rectangle 66"/>
              <p:cNvSpPr>
                <a:spLocks noChangeArrowheads="1"/>
              </p:cNvSpPr>
              <p:nvPr/>
            </p:nvSpPr>
            <p:spPr bwMode="auto">
              <a:xfrm>
                <a:off x="2291" y="1888"/>
                <a:ext cx="317"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buChar cha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buChar cha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algn="ctr" eaLnBrk="1" fontAlgn="auto" hangingPunct="1">
                  <a:spcAft>
                    <a:spcPts val="0"/>
                  </a:spcAft>
                  <a:buFont typeface="Wingdings" panose="05000000000000000000" pitchFamily="2" charset="2"/>
                  <a:buNone/>
                  <a:defRPr/>
                </a:pPr>
                <a:r>
                  <a:rPr lang="en-US" altLang="zh-CN" sz="1800"/>
                  <a:t>A</a:t>
                </a:r>
                <a:r>
                  <a:rPr lang="en-US" altLang="zh-CN" sz="1800" baseline="-25000"/>
                  <a:t>0</a:t>
                </a:r>
              </a:p>
            </p:txBody>
          </p:sp>
          <p:sp>
            <p:nvSpPr>
              <p:cNvPr id="139329" name="Rectangle 65"/>
              <p:cNvSpPr>
                <a:spLocks noChangeArrowheads="1"/>
              </p:cNvSpPr>
              <p:nvPr/>
            </p:nvSpPr>
            <p:spPr bwMode="auto">
              <a:xfrm>
                <a:off x="1973" y="1888"/>
                <a:ext cx="318"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buChar cha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buChar cha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algn="ctr" eaLnBrk="1" fontAlgn="auto" hangingPunct="1">
                  <a:spcAft>
                    <a:spcPts val="0"/>
                  </a:spcAft>
                  <a:buFont typeface="Wingdings" panose="05000000000000000000" pitchFamily="2" charset="2"/>
                  <a:buNone/>
                  <a:defRPr/>
                </a:pPr>
                <a:r>
                  <a:rPr lang="en-US" altLang="zh-CN" sz="1800"/>
                  <a:t>A</a:t>
                </a:r>
                <a:r>
                  <a:rPr lang="en-US" altLang="zh-CN" sz="1800" baseline="-25000"/>
                  <a:t>1</a:t>
                </a:r>
              </a:p>
            </p:txBody>
          </p:sp>
          <p:sp>
            <p:nvSpPr>
              <p:cNvPr id="139328" name="Rectangle 64"/>
              <p:cNvSpPr>
                <a:spLocks noChangeArrowheads="1"/>
              </p:cNvSpPr>
              <p:nvPr/>
            </p:nvSpPr>
            <p:spPr bwMode="auto">
              <a:xfrm>
                <a:off x="1656" y="1888"/>
                <a:ext cx="317"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buChar cha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buChar cha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algn="ctr" eaLnBrk="1" fontAlgn="auto" hangingPunct="1">
                  <a:spcAft>
                    <a:spcPts val="0"/>
                  </a:spcAft>
                  <a:buFont typeface="Wingdings" panose="05000000000000000000" pitchFamily="2" charset="2"/>
                  <a:buNone/>
                  <a:defRPr/>
                </a:pPr>
                <a:r>
                  <a:rPr lang="en-US" altLang="zh-CN" sz="1800"/>
                  <a:t>A</a:t>
                </a:r>
                <a:r>
                  <a:rPr lang="en-US" altLang="zh-CN" sz="1800" baseline="-25000"/>
                  <a:t>2</a:t>
                </a:r>
              </a:p>
            </p:txBody>
          </p:sp>
          <p:sp>
            <p:nvSpPr>
              <p:cNvPr id="139327" name="Rectangle 63"/>
              <p:cNvSpPr>
                <a:spLocks noChangeArrowheads="1"/>
              </p:cNvSpPr>
              <p:nvPr/>
            </p:nvSpPr>
            <p:spPr bwMode="auto">
              <a:xfrm>
                <a:off x="1338" y="1888"/>
                <a:ext cx="318"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buChar cha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buChar cha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algn="ctr" eaLnBrk="1" fontAlgn="auto" hangingPunct="1">
                  <a:spcAft>
                    <a:spcPts val="0"/>
                  </a:spcAft>
                  <a:buFont typeface="Wingdings" panose="05000000000000000000" pitchFamily="2" charset="2"/>
                  <a:buNone/>
                  <a:defRPr/>
                </a:pPr>
                <a:r>
                  <a:rPr lang="en-US" altLang="zh-CN" sz="1800"/>
                  <a:t>A</a:t>
                </a:r>
                <a:r>
                  <a:rPr lang="en-US" altLang="zh-CN" sz="1800" baseline="-25000"/>
                  <a:t>3</a:t>
                </a:r>
              </a:p>
            </p:txBody>
          </p:sp>
          <p:sp>
            <p:nvSpPr>
              <p:cNvPr id="139326" name="Rectangle 62"/>
              <p:cNvSpPr>
                <a:spLocks noChangeArrowheads="1"/>
              </p:cNvSpPr>
              <p:nvPr/>
            </p:nvSpPr>
            <p:spPr bwMode="auto">
              <a:xfrm>
                <a:off x="1020" y="1888"/>
                <a:ext cx="318"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buChar cha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buChar cha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algn="ctr" eaLnBrk="1" fontAlgn="auto" hangingPunct="1">
                  <a:spcAft>
                    <a:spcPts val="0"/>
                  </a:spcAft>
                  <a:buFont typeface="Wingdings" panose="05000000000000000000" pitchFamily="2" charset="2"/>
                  <a:buNone/>
                  <a:defRPr/>
                </a:pPr>
                <a:r>
                  <a:rPr lang="en-US" altLang="zh-CN" sz="1800"/>
                  <a:t>A</a:t>
                </a:r>
                <a:r>
                  <a:rPr lang="en-US" altLang="zh-CN" sz="1800" baseline="-25000"/>
                  <a:t>4</a:t>
                </a:r>
              </a:p>
            </p:txBody>
          </p:sp>
          <p:sp>
            <p:nvSpPr>
              <p:cNvPr id="139325" name="Rectangle 61"/>
              <p:cNvSpPr>
                <a:spLocks noChangeArrowheads="1"/>
              </p:cNvSpPr>
              <p:nvPr/>
            </p:nvSpPr>
            <p:spPr bwMode="auto">
              <a:xfrm>
                <a:off x="703" y="1888"/>
                <a:ext cx="317"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1pPr>
                <a:lvl2pPr algn="l">
                  <a:spcBef>
                    <a:spcPct val="20000"/>
                  </a:spcBef>
                  <a:buClr>
                    <a:schemeClr val="tx1"/>
                  </a:buClr>
                  <a:buChar char="–"/>
                  <a:defRPr sz="24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2pPr>
                <a:lvl3pPr algn="l">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3pPr>
                <a:lvl4pPr algn="l">
                  <a:spcBef>
                    <a:spcPct val="20000"/>
                  </a:spcBef>
                  <a:buClr>
                    <a:schemeClr val="tx1"/>
                  </a:buClr>
                  <a:buChar char="–"/>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4pPr>
                <a:lvl5pPr algn="l">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5pPr>
                <a:lvl6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6pPr>
                <a:lvl7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7pPr>
                <a:lvl8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8pPr>
                <a:lvl9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Courier New" panose="02070309020205020404" pitchFamily="49" charset="0"/>
                    <a:ea typeface="楷体_GB2312" pitchFamily="49" charset="-122"/>
                  </a:defRPr>
                </a:lvl9pPr>
              </a:lstStyle>
              <a:p>
                <a:pPr algn="ctr" eaLnBrk="1" fontAlgn="auto" hangingPunct="1">
                  <a:spcAft>
                    <a:spcPts val="0"/>
                  </a:spcAft>
                  <a:buFont typeface="Wingdings" panose="05000000000000000000" pitchFamily="2" charset="2"/>
                  <a:buNone/>
                  <a:defRPr/>
                </a:pPr>
                <a:r>
                  <a:rPr lang="en-US" altLang="zh-CN" sz="1800"/>
                  <a:t>...</a:t>
                </a:r>
              </a:p>
            </p:txBody>
          </p:sp>
          <p:sp>
            <p:nvSpPr>
              <p:cNvPr id="73784" name="Line 85"/>
              <p:cNvSpPr>
                <a:spLocks noChangeShapeType="1"/>
              </p:cNvSpPr>
              <p:nvPr/>
            </p:nvSpPr>
            <p:spPr bwMode="auto">
              <a:xfrm>
                <a:off x="703" y="1888"/>
                <a:ext cx="1905"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73785" name="Line 86"/>
              <p:cNvSpPr>
                <a:spLocks noChangeShapeType="1"/>
              </p:cNvSpPr>
              <p:nvPr/>
            </p:nvSpPr>
            <p:spPr bwMode="auto">
              <a:xfrm>
                <a:off x="703" y="2099"/>
                <a:ext cx="190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73786" name="Line 87"/>
              <p:cNvSpPr>
                <a:spLocks noChangeShapeType="1"/>
              </p:cNvSpPr>
              <p:nvPr/>
            </p:nvSpPr>
            <p:spPr bwMode="auto">
              <a:xfrm>
                <a:off x="703" y="2310"/>
                <a:ext cx="190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73787" name="Line 88"/>
              <p:cNvSpPr>
                <a:spLocks noChangeShapeType="1"/>
              </p:cNvSpPr>
              <p:nvPr/>
            </p:nvSpPr>
            <p:spPr bwMode="auto">
              <a:xfrm>
                <a:off x="703" y="2521"/>
                <a:ext cx="190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73788" name="Line 89"/>
              <p:cNvSpPr>
                <a:spLocks noChangeShapeType="1"/>
              </p:cNvSpPr>
              <p:nvPr/>
            </p:nvSpPr>
            <p:spPr bwMode="auto">
              <a:xfrm>
                <a:off x="703" y="2732"/>
                <a:ext cx="1905"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73789" name="Line 90"/>
              <p:cNvSpPr>
                <a:spLocks noChangeShapeType="1"/>
              </p:cNvSpPr>
              <p:nvPr/>
            </p:nvSpPr>
            <p:spPr bwMode="auto">
              <a:xfrm>
                <a:off x="703" y="1888"/>
                <a:ext cx="0" cy="84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73790" name="Line 91"/>
              <p:cNvSpPr>
                <a:spLocks noChangeShapeType="1"/>
              </p:cNvSpPr>
              <p:nvPr/>
            </p:nvSpPr>
            <p:spPr bwMode="auto">
              <a:xfrm>
                <a:off x="1020" y="1888"/>
                <a:ext cx="0" cy="8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73791" name="Line 92"/>
              <p:cNvSpPr>
                <a:spLocks noChangeShapeType="1"/>
              </p:cNvSpPr>
              <p:nvPr/>
            </p:nvSpPr>
            <p:spPr bwMode="auto">
              <a:xfrm>
                <a:off x="1338" y="1888"/>
                <a:ext cx="0" cy="8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73792" name="Line 93"/>
              <p:cNvSpPr>
                <a:spLocks noChangeShapeType="1"/>
              </p:cNvSpPr>
              <p:nvPr/>
            </p:nvSpPr>
            <p:spPr bwMode="auto">
              <a:xfrm>
                <a:off x="1656" y="1888"/>
                <a:ext cx="0" cy="8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73793" name="Line 94"/>
              <p:cNvSpPr>
                <a:spLocks noChangeShapeType="1"/>
              </p:cNvSpPr>
              <p:nvPr/>
            </p:nvSpPr>
            <p:spPr bwMode="auto">
              <a:xfrm>
                <a:off x="1973" y="1888"/>
                <a:ext cx="0" cy="8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73794" name="Line 95"/>
              <p:cNvSpPr>
                <a:spLocks noChangeShapeType="1"/>
              </p:cNvSpPr>
              <p:nvPr/>
            </p:nvSpPr>
            <p:spPr bwMode="auto">
              <a:xfrm>
                <a:off x="2291" y="1888"/>
                <a:ext cx="0" cy="8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73795" name="Line 96"/>
              <p:cNvSpPr>
                <a:spLocks noChangeShapeType="1"/>
              </p:cNvSpPr>
              <p:nvPr/>
            </p:nvSpPr>
            <p:spPr bwMode="auto">
              <a:xfrm>
                <a:off x="2608" y="1888"/>
                <a:ext cx="0" cy="84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sp>
          <p:nvSpPr>
            <p:cNvPr id="73734" name="Rectangle 103"/>
            <p:cNvSpPr>
              <a:spLocks noChangeArrowheads="1"/>
            </p:cNvSpPr>
            <p:nvPr/>
          </p:nvSpPr>
          <p:spPr bwMode="auto">
            <a:xfrm>
              <a:off x="2972" y="1344"/>
              <a:ext cx="280" cy="256"/>
            </a:xfrm>
            <a:prstGeom prst="rect">
              <a:avLst/>
            </a:prstGeom>
            <a:solidFill>
              <a:srgbClr val="FFFF00"/>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R</a:t>
              </a:r>
              <a:r>
                <a:rPr lang="en-US" altLang="zh-CN" baseline="-25000">
                  <a:solidFill>
                    <a:srgbClr val="000000"/>
                  </a:solidFill>
                </a:rPr>
                <a:t>A</a:t>
              </a:r>
            </a:p>
          </p:txBody>
        </p:sp>
        <p:sp>
          <p:nvSpPr>
            <p:cNvPr id="73735" name="Rectangle 104"/>
            <p:cNvSpPr>
              <a:spLocks noChangeArrowheads="1"/>
            </p:cNvSpPr>
            <p:nvPr/>
          </p:nvSpPr>
          <p:spPr bwMode="auto">
            <a:xfrm>
              <a:off x="2972" y="1646"/>
              <a:ext cx="280" cy="256"/>
            </a:xfrm>
            <a:prstGeom prst="rect">
              <a:avLst/>
            </a:prstGeom>
            <a:solidFill>
              <a:srgbClr val="FFFF00"/>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R</a:t>
              </a:r>
              <a:r>
                <a:rPr lang="en-US" altLang="zh-CN" baseline="-25000">
                  <a:solidFill>
                    <a:srgbClr val="000000"/>
                  </a:solidFill>
                </a:rPr>
                <a:t>B</a:t>
              </a:r>
            </a:p>
          </p:txBody>
        </p:sp>
        <p:sp>
          <p:nvSpPr>
            <p:cNvPr id="73736" name="Rectangle 105"/>
            <p:cNvSpPr>
              <a:spLocks noChangeArrowheads="1"/>
            </p:cNvSpPr>
            <p:nvPr/>
          </p:nvSpPr>
          <p:spPr bwMode="auto">
            <a:xfrm>
              <a:off x="2972" y="1948"/>
              <a:ext cx="280" cy="256"/>
            </a:xfrm>
            <a:prstGeom prst="rect">
              <a:avLst/>
            </a:prstGeom>
            <a:solidFill>
              <a:srgbClr val="FFFF00"/>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R</a:t>
              </a:r>
              <a:r>
                <a:rPr lang="en-US" altLang="zh-CN" baseline="-25000">
                  <a:solidFill>
                    <a:srgbClr val="000000"/>
                  </a:solidFill>
                </a:rPr>
                <a:t>C</a:t>
              </a:r>
            </a:p>
          </p:txBody>
        </p:sp>
        <p:sp>
          <p:nvSpPr>
            <p:cNvPr id="73737" name="Rectangle 106"/>
            <p:cNvSpPr>
              <a:spLocks noChangeArrowheads="1"/>
            </p:cNvSpPr>
            <p:nvPr/>
          </p:nvSpPr>
          <p:spPr bwMode="auto">
            <a:xfrm>
              <a:off x="2972" y="2251"/>
              <a:ext cx="280" cy="256"/>
            </a:xfrm>
            <a:prstGeom prst="rect">
              <a:avLst/>
            </a:prstGeom>
            <a:solidFill>
              <a:srgbClr val="FFFF00"/>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R</a:t>
              </a:r>
              <a:r>
                <a:rPr lang="en-US" altLang="zh-CN" baseline="-25000">
                  <a:solidFill>
                    <a:srgbClr val="000000"/>
                  </a:solidFill>
                </a:rPr>
                <a:t>D</a:t>
              </a:r>
            </a:p>
          </p:txBody>
        </p:sp>
        <p:sp>
          <p:nvSpPr>
            <p:cNvPr id="73738" name="AutoShape 107"/>
            <p:cNvSpPr>
              <a:spLocks noChangeArrowheads="1"/>
            </p:cNvSpPr>
            <p:nvPr/>
          </p:nvSpPr>
          <p:spPr bwMode="auto">
            <a:xfrm>
              <a:off x="2744" y="1435"/>
              <a:ext cx="182" cy="136"/>
            </a:xfrm>
            <a:prstGeom prst="rightArrow">
              <a:avLst>
                <a:gd name="adj1" fmla="val 50000"/>
                <a:gd name="adj2" fmla="val 33456"/>
              </a:avLst>
            </a:prstGeom>
            <a:solidFill>
              <a:schemeClr val="accent1"/>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sp>
          <p:nvSpPr>
            <p:cNvPr id="73739" name="AutoShape 108"/>
            <p:cNvSpPr>
              <a:spLocks noChangeArrowheads="1"/>
            </p:cNvSpPr>
            <p:nvPr/>
          </p:nvSpPr>
          <p:spPr bwMode="auto">
            <a:xfrm>
              <a:off x="2744" y="1707"/>
              <a:ext cx="182" cy="136"/>
            </a:xfrm>
            <a:prstGeom prst="rightArrow">
              <a:avLst>
                <a:gd name="adj1" fmla="val 50000"/>
                <a:gd name="adj2" fmla="val 33456"/>
              </a:avLst>
            </a:prstGeom>
            <a:solidFill>
              <a:schemeClr val="accent1"/>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sp>
          <p:nvSpPr>
            <p:cNvPr id="73740" name="AutoShape 109"/>
            <p:cNvSpPr>
              <a:spLocks noChangeArrowheads="1"/>
            </p:cNvSpPr>
            <p:nvPr/>
          </p:nvSpPr>
          <p:spPr bwMode="auto">
            <a:xfrm>
              <a:off x="2744" y="2024"/>
              <a:ext cx="182" cy="136"/>
            </a:xfrm>
            <a:prstGeom prst="rightArrow">
              <a:avLst>
                <a:gd name="adj1" fmla="val 50000"/>
                <a:gd name="adj2" fmla="val 33456"/>
              </a:avLst>
            </a:prstGeom>
            <a:solidFill>
              <a:schemeClr val="accent1"/>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sp>
          <p:nvSpPr>
            <p:cNvPr id="73741" name="AutoShape 110"/>
            <p:cNvSpPr>
              <a:spLocks noChangeArrowheads="1"/>
            </p:cNvSpPr>
            <p:nvPr/>
          </p:nvSpPr>
          <p:spPr bwMode="auto">
            <a:xfrm>
              <a:off x="2744" y="2296"/>
              <a:ext cx="182" cy="136"/>
            </a:xfrm>
            <a:prstGeom prst="rightArrow">
              <a:avLst>
                <a:gd name="adj1" fmla="val 50000"/>
                <a:gd name="adj2" fmla="val 33456"/>
              </a:avLst>
            </a:prstGeom>
            <a:solidFill>
              <a:schemeClr val="accent1"/>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sp>
          <p:nvSpPr>
            <p:cNvPr id="73742" name="Rectangle 111"/>
            <p:cNvSpPr>
              <a:spLocks noChangeArrowheads="1"/>
            </p:cNvSpPr>
            <p:nvPr/>
          </p:nvSpPr>
          <p:spPr bwMode="auto">
            <a:xfrm>
              <a:off x="3524" y="1335"/>
              <a:ext cx="272" cy="573"/>
            </a:xfrm>
            <a:prstGeom prst="rect">
              <a:avLst/>
            </a:prstGeom>
            <a:solidFill>
              <a:schemeClr val="folHlink"/>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en-US" altLang="zh-CN">
                <a:solidFill>
                  <a:srgbClr val="000000"/>
                </a:solidFill>
              </a:endParaRPr>
            </a:p>
            <a:p>
              <a:pPr eaLnBrk="1" hangingPunct="1">
                <a:spcBef>
                  <a:spcPct val="0"/>
                </a:spcBef>
                <a:buClrTx/>
                <a:buFontTx/>
                <a:buNone/>
              </a:pPr>
              <a:r>
                <a:rPr lang="en-US" altLang="zh-CN">
                  <a:solidFill>
                    <a:srgbClr val="000000"/>
                  </a:solidFill>
                </a:rPr>
                <a:t>+</a:t>
              </a:r>
            </a:p>
            <a:p>
              <a:pPr eaLnBrk="1" hangingPunct="1">
                <a:spcBef>
                  <a:spcPct val="0"/>
                </a:spcBef>
                <a:buClrTx/>
                <a:buFontTx/>
                <a:buNone/>
              </a:pPr>
              <a:endParaRPr lang="en-US" altLang="zh-CN" baseline="-25000">
                <a:solidFill>
                  <a:srgbClr val="000000"/>
                </a:solidFill>
              </a:endParaRPr>
            </a:p>
          </p:txBody>
        </p:sp>
        <p:sp>
          <p:nvSpPr>
            <p:cNvPr id="73743" name="Rectangle 112"/>
            <p:cNvSpPr>
              <a:spLocks noChangeArrowheads="1"/>
            </p:cNvSpPr>
            <p:nvPr/>
          </p:nvSpPr>
          <p:spPr bwMode="auto">
            <a:xfrm>
              <a:off x="3524" y="1952"/>
              <a:ext cx="280" cy="256"/>
            </a:xfrm>
            <a:prstGeom prst="rect">
              <a:avLst/>
            </a:prstGeom>
            <a:solidFill>
              <a:srgbClr val="FFFF00"/>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R</a:t>
              </a:r>
              <a:r>
                <a:rPr lang="en-US" altLang="zh-CN" baseline="-25000">
                  <a:solidFill>
                    <a:srgbClr val="000000"/>
                  </a:solidFill>
                </a:rPr>
                <a:t>C</a:t>
              </a:r>
            </a:p>
          </p:txBody>
        </p:sp>
        <p:sp>
          <p:nvSpPr>
            <p:cNvPr id="73744" name="Rectangle 113"/>
            <p:cNvSpPr>
              <a:spLocks noChangeArrowheads="1"/>
            </p:cNvSpPr>
            <p:nvPr/>
          </p:nvSpPr>
          <p:spPr bwMode="auto">
            <a:xfrm>
              <a:off x="3524" y="2251"/>
              <a:ext cx="280" cy="256"/>
            </a:xfrm>
            <a:prstGeom prst="rect">
              <a:avLst/>
            </a:prstGeom>
            <a:solidFill>
              <a:srgbClr val="FFFF00"/>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R</a:t>
              </a:r>
              <a:r>
                <a:rPr lang="en-US" altLang="zh-CN" baseline="-25000">
                  <a:solidFill>
                    <a:srgbClr val="000000"/>
                  </a:solidFill>
                </a:rPr>
                <a:t>D</a:t>
              </a:r>
            </a:p>
          </p:txBody>
        </p:sp>
        <p:sp>
          <p:nvSpPr>
            <p:cNvPr id="73745" name="AutoShape 114"/>
            <p:cNvSpPr>
              <a:spLocks noChangeArrowheads="1"/>
            </p:cNvSpPr>
            <p:nvPr/>
          </p:nvSpPr>
          <p:spPr bwMode="auto">
            <a:xfrm>
              <a:off x="3297" y="1435"/>
              <a:ext cx="182" cy="136"/>
            </a:xfrm>
            <a:prstGeom prst="rightArrow">
              <a:avLst>
                <a:gd name="adj1" fmla="val 50000"/>
                <a:gd name="adj2" fmla="val 33456"/>
              </a:avLst>
            </a:prstGeom>
            <a:solidFill>
              <a:schemeClr val="accent1"/>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sp>
          <p:nvSpPr>
            <p:cNvPr id="73746" name="AutoShape 115"/>
            <p:cNvSpPr>
              <a:spLocks noChangeArrowheads="1"/>
            </p:cNvSpPr>
            <p:nvPr/>
          </p:nvSpPr>
          <p:spPr bwMode="auto">
            <a:xfrm>
              <a:off x="3297" y="1707"/>
              <a:ext cx="182" cy="136"/>
            </a:xfrm>
            <a:prstGeom prst="rightArrow">
              <a:avLst>
                <a:gd name="adj1" fmla="val 50000"/>
                <a:gd name="adj2" fmla="val 33456"/>
              </a:avLst>
            </a:prstGeom>
            <a:solidFill>
              <a:schemeClr val="accent1"/>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sp>
          <p:nvSpPr>
            <p:cNvPr id="73747" name="AutoShape 116"/>
            <p:cNvSpPr>
              <a:spLocks noChangeArrowheads="1"/>
            </p:cNvSpPr>
            <p:nvPr/>
          </p:nvSpPr>
          <p:spPr bwMode="auto">
            <a:xfrm>
              <a:off x="3297" y="2024"/>
              <a:ext cx="182" cy="136"/>
            </a:xfrm>
            <a:prstGeom prst="rightArrow">
              <a:avLst>
                <a:gd name="adj1" fmla="val 50000"/>
                <a:gd name="adj2" fmla="val 33456"/>
              </a:avLst>
            </a:prstGeom>
            <a:solidFill>
              <a:schemeClr val="accent1"/>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sp>
          <p:nvSpPr>
            <p:cNvPr id="73748" name="AutoShape 117"/>
            <p:cNvSpPr>
              <a:spLocks noChangeArrowheads="1"/>
            </p:cNvSpPr>
            <p:nvPr/>
          </p:nvSpPr>
          <p:spPr bwMode="auto">
            <a:xfrm>
              <a:off x="3297" y="2296"/>
              <a:ext cx="182" cy="136"/>
            </a:xfrm>
            <a:prstGeom prst="rightArrow">
              <a:avLst>
                <a:gd name="adj1" fmla="val 50000"/>
                <a:gd name="adj2" fmla="val 33456"/>
              </a:avLst>
            </a:prstGeom>
            <a:solidFill>
              <a:schemeClr val="accent1"/>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sp>
          <p:nvSpPr>
            <p:cNvPr id="73749" name="Rectangle 118"/>
            <p:cNvSpPr>
              <a:spLocks noChangeArrowheads="1"/>
            </p:cNvSpPr>
            <p:nvPr/>
          </p:nvSpPr>
          <p:spPr bwMode="auto">
            <a:xfrm>
              <a:off x="4068" y="1316"/>
              <a:ext cx="272" cy="890"/>
            </a:xfrm>
            <a:prstGeom prst="rect">
              <a:avLst/>
            </a:prstGeom>
            <a:solidFill>
              <a:schemeClr val="folHlink"/>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en-US" altLang="zh-CN">
                <a:solidFill>
                  <a:srgbClr val="000000"/>
                </a:solidFill>
              </a:endParaRPr>
            </a:p>
            <a:p>
              <a:pPr eaLnBrk="1" hangingPunct="1">
                <a:spcBef>
                  <a:spcPct val="0"/>
                </a:spcBef>
                <a:buClrTx/>
                <a:buFontTx/>
                <a:buNone/>
              </a:pPr>
              <a:endParaRPr lang="en-US" altLang="zh-CN">
                <a:solidFill>
                  <a:srgbClr val="000000"/>
                </a:solidFill>
              </a:endParaRPr>
            </a:p>
            <a:p>
              <a:pPr eaLnBrk="1" hangingPunct="1">
                <a:spcBef>
                  <a:spcPct val="0"/>
                </a:spcBef>
                <a:buClrTx/>
                <a:buFontTx/>
                <a:buNone/>
              </a:pPr>
              <a:r>
                <a:rPr lang="en-US" altLang="zh-CN">
                  <a:solidFill>
                    <a:srgbClr val="000000"/>
                  </a:solidFill>
                </a:rPr>
                <a:t>*</a:t>
              </a:r>
            </a:p>
            <a:p>
              <a:pPr eaLnBrk="1" hangingPunct="1">
                <a:spcBef>
                  <a:spcPct val="0"/>
                </a:spcBef>
                <a:buClrTx/>
                <a:buFontTx/>
                <a:buNone/>
              </a:pPr>
              <a:endParaRPr lang="en-US" altLang="zh-CN" baseline="-25000">
                <a:solidFill>
                  <a:srgbClr val="000000"/>
                </a:solidFill>
              </a:endParaRPr>
            </a:p>
            <a:p>
              <a:pPr eaLnBrk="1" hangingPunct="1">
                <a:spcBef>
                  <a:spcPct val="0"/>
                </a:spcBef>
                <a:buClrTx/>
                <a:buFontTx/>
                <a:buNone/>
              </a:pPr>
              <a:endParaRPr lang="en-US" altLang="zh-CN" baseline="-25000">
                <a:solidFill>
                  <a:srgbClr val="000000"/>
                </a:solidFill>
              </a:endParaRPr>
            </a:p>
          </p:txBody>
        </p:sp>
        <p:sp>
          <p:nvSpPr>
            <p:cNvPr id="73750" name="Rectangle 119"/>
            <p:cNvSpPr>
              <a:spLocks noChangeArrowheads="1"/>
            </p:cNvSpPr>
            <p:nvPr/>
          </p:nvSpPr>
          <p:spPr bwMode="auto">
            <a:xfrm>
              <a:off x="4068" y="2251"/>
              <a:ext cx="280" cy="256"/>
            </a:xfrm>
            <a:prstGeom prst="rect">
              <a:avLst/>
            </a:prstGeom>
            <a:solidFill>
              <a:srgbClr val="FFFF00"/>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R</a:t>
              </a:r>
              <a:r>
                <a:rPr lang="en-US" altLang="zh-CN" baseline="-25000">
                  <a:solidFill>
                    <a:srgbClr val="000000"/>
                  </a:solidFill>
                </a:rPr>
                <a:t>D</a:t>
              </a:r>
            </a:p>
          </p:txBody>
        </p:sp>
        <p:sp>
          <p:nvSpPr>
            <p:cNvPr id="73751" name="AutoShape 120"/>
            <p:cNvSpPr>
              <a:spLocks noChangeArrowheads="1"/>
            </p:cNvSpPr>
            <p:nvPr/>
          </p:nvSpPr>
          <p:spPr bwMode="auto">
            <a:xfrm>
              <a:off x="3841" y="1571"/>
              <a:ext cx="182" cy="136"/>
            </a:xfrm>
            <a:prstGeom prst="rightArrow">
              <a:avLst>
                <a:gd name="adj1" fmla="val 50000"/>
                <a:gd name="adj2" fmla="val 33456"/>
              </a:avLst>
            </a:prstGeom>
            <a:solidFill>
              <a:schemeClr val="accent1"/>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sp>
          <p:nvSpPr>
            <p:cNvPr id="73752" name="AutoShape 121"/>
            <p:cNvSpPr>
              <a:spLocks noChangeArrowheads="1"/>
            </p:cNvSpPr>
            <p:nvPr/>
          </p:nvSpPr>
          <p:spPr bwMode="auto">
            <a:xfrm>
              <a:off x="3841" y="2024"/>
              <a:ext cx="182" cy="136"/>
            </a:xfrm>
            <a:prstGeom prst="rightArrow">
              <a:avLst>
                <a:gd name="adj1" fmla="val 50000"/>
                <a:gd name="adj2" fmla="val 33456"/>
              </a:avLst>
            </a:prstGeom>
            <a:solidFill>
              <a:schemeClr val="accent1"/>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sp>
          <p:nvSpPr>
            <p:cNvPr id="73753" name="AutoShape 122"/>
            <p:cNvSpPr>
              <a:spLocks noChangeArrowheads="1"/>
            </p:cNvSpPr>
            <p:nvPr/>
          </p:nvSpPr>
          <p:spPr bwMode="auto">
            <a:xfrm>
              <a:off x="3841" y="2296"/>
              <a:ext cx="182" cy="136"/>
            </a:xfrm>
            <a:prstGeom prst="rightArrow">
              <a:avLst>
                <a:gd name="adj1" fmla="val 50000"/>
                <a:gd name="adj2" fmla="val 33456"/>
              </a:avLst>
            </a:prstGeom>
            <a:solidFill>
              <a:schemeClr val="accent1"/>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sp>
          <p:nvSpPr>
            <p:cNvPr id="73754" name="Rectangle 123"/>
            <p:cNvSpPr>
              <a:spLocks noChangeArrowheads="1"/>
            </p:cNvSpPr>
            <p:nvPr/>
          </p:nvSpPr>
          <p:spPr bwMode="auto">
            <a:xfrm>
              <a:off x="4612" y="1298"/>
              <a:ext cx="272" cy="1207"/>
            </a:xfrm>
            <a:prstGeom prst="rect">
              <a:avLst/>
            </a:prstGeom>
            <a:solidFill>
              <a:schemeClr val="folHlink"/>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en-US" altLang="zh-CN">
                <a:solidFill>
                  <a:srgbClr val="000000"/>
                </a:solidFill>
              </a:endParaRPr>
            </a:p>
            <a:p>
              <a:pPr eaLnBrk="1" hangingPunct="1">
                <a:spcBef>
                  <a:spcPct val="0"/>
                </a:spcBef>
                <a:buClrTx/>
                <a:buFontTx/>
                <a:buNone/>
              </a:pPr>
              <a:endParaRPr lang="en-US" altLang="zh-CN">
                <a:solidFill>
                  <a:srgbClr val="000000"/>
                </a:solidFill>
              </a:endParaRPr>
            </a:p>
            <a:p>
              <a:pPr eaLnBrk="1" hangingPunct="1">
                <a:spcBef>
                  <a:spcPct val="0"/>
                </a:spcBef>
                <a:buClrTx/>
                <a:buFontTx/>
                <a:buNone/>
              </a:pPr>
              <a:endParaRPr lang="en-US" altLang="zh-CN">
                <a:solidFill>
                  <a:srgbClr val="000000"/>
                </a:solidFill>
              </a:endParaRPr>
            </a:p>
            <a:p>
              <a:pPr eaLnBrk="1" hangingPunct="1">
                <a:spcBef>
                  <a:spcPct val="0"/>
                </a:spcBef>
                <a:buClrTx/>
                <a:buFontTx/>
                <a:buNone/>
              </a:pPr>
              <a:r>
                <a:rPr lang="en-US" altLang="zh-CN">
                  <a:solidFill>
                    <a:srgbClr val="000000"/>
                  </a:solidFill>
                </a:rPr>
                <a:t>+</a:t>
              </a:r>
            </a:p>
            <a:p>
              <a:pPr eaLnBrk="1" hangingPunct="1">
                <a:spcBef>
                  <a:spcPct val="0"/>
                </a:spcBef>
                <a:buClrTx/>
                <a:buFontTx/>
                <a:buNone/>
              </a:pPr>
              <a:endParaRPr lang="en-US" altLang="zh-CN" baseline="-25000">
                <a:solidFill>
                  <a:srgbClr val="000000"/>
                </a:solidFill>
              </a:endParaRPr>
            </a:p>
            <a:p>
              <a:pPr eaLnBrk="1" hangingPunct="1">
                <a:spcBef>
                  <a:spcPct val="0"/>
                </a:spcBef>
                <a:buClrTx/>
                <a:buFontTx/>
                <a:buNone/>
              </a:pPr>
              <a:endParaRPr lang="en-US" altLang="zh-CN" baseline="-25000">
                <a:solidFill>
                  <a:srgbClr val="000000"/>
                </a:solidFill>
              </a:endParaRPr>
            </a:p>
            <a:p>
              <a:pPr eaLnBrk="1" hangingPunct="1">
                <a:spcBef>
                  <a:spcPct val="0"/>
                </a:spcBef>
                <a:buClrTx/>
                <a:buFontTx/>
                <a:buNone/>
              </a:pPr>
              <a:endParaRPr lang="en-US" altLang="zh-CN" baseline="-25000">
                <a:solidFill>
                  <a:srgbClr val="000000"/>
                </a:solidFill>
              </a:endParaRPr>
            </a:p>
          </p:txBody>
        </p:sp>
        <p:sp>
          <p:nvSpPr>
            <p:cNvPr id="73755" name="Rectangle 124"/>
            <p:cNvSpPr>
              <a:spLocks noChangeArrowheads="1"/>
            </p:cNvSpPr>
            <p:nvPr/>
          </p:nvSpPr>
          <p:spPr bwMode="auto">
            <a:xfrm>
              <a:off x="5157" y="1797"/>
              <a:ext cx="218" cy="256"/>
            </a:xfrm>
            <a:prstGeom prst="rect">
              <a:avLst/>
            </a:prstGeom>
            <a:solidFill>
              <a:srgbClr val="FFFF00"/>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R</a:t>
              </a:r>
              <a:endParaRPr lang="en-US" altLang="zh-CN" baseline="-25000">
                <a:solidFill>
                  <a:srgbClr val="000000"/>
                </a:solidFill>
              </a:endParaRPr>
            </a:p>
          </p:txBody>
        </p:sp>
        <p:sp>
          <p:nvSpPr>
            <p:cNvPr id="73756" name="AutoShape 125"/>
            <p:cNvSpPr>
              <a:spLocks noChangeArrowheads="1"/>
            </p:cNvSpPr>
            <p:nvPr/>
          </p:nvSpPr>
          <p:spPr bwMode="auto">
            <a:xfrm>
              <a:off x="4386" y="2296"/>
              <a:ext cx="182" cy="136"/>
            </a:xfrm>
            <a:prstGeom prst="rightArrow">
              <a:avLst>
                <a:gd name="adj1" fmla="val 50000"/>
                <a:gd name="adj2" fmla="val 33456"/>
              </a:avLst>
            </a:prstGeom>
            <a:solidFill>
              <a:schemeClr val="accent1"/>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sp>
          <p:nvSpPr>
            <p:cNvPr id="73757" name="AutoShape 126"/>
            <p:cNvSpPr>
              <a:spLocks noChangeArrowheads="1"/>
            </p:cNvSpPr>
            <p:nvPr/>
          </p:nvSpPr>
          <p:spPr bwMode="auto">
            <a:xfrm>
              <a:off x="4386" y="1752"/>
              <a:ext cx="182" cy="136"/>
            </a:xfrm>
            <a:prstGeom prst="rightArrow">
              <a:avLst>
                <a:gd name="adj1" fmla="val 50000"/>
                <a:gd name="adj2" fmla="val 33456"/>
              </a:avLst>
            </a:prstGeom>
            <a:solidFill>
              <a:schemeClr val="accent1"/>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sp>
          <p:nvSpPr>
            <p:cNvPr id="73758" name="AutoShape 127"/>
            <p:cNvSpPr>
              <a:spLocks noChangeArrowheads="1"/>
            </p:cNvSpPr>
            <p:nvPr/>
          </p:nvSpPr>
          <p:spPr bwMode="auto">
            <a:xfrm>
              <a:off x="4930" y="1843"/>
              <a:ext cx="182" cy="136"/>
            </a:xfrm>
            <a:prstGeom prst="rightArrow">
              <a:avLst>
                <a:gd name="adj1" fmla="val 50000"/>
                <a:gd name="adj2" fmla="val 33456"/>
              </a:avLst>
            </a:prstGeom>
            <a:solidFill>
              <a:schemeClr val="accent1"/>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sp>
          <p:nvSpPr>
            <p:cNvPr id="73759" name="AutoShape 130"/>
            <p:cNvSpPr>
              <a:spLocks noChangeArrowheads="1"/>
            </p:cNvSpPr>
            <p:nvPr/>
          </p:nvSpPr>
          <p:spPr bwMode="auto">
            <a:xfrm>
              <a:off x="5420" y="1842"/>
              <a:ext cx="182" cy="136"/>
            </a:xfrm>
            <a:prstGeom prst="rightArrow">
              <a:avLst>
                <a:gd name="adj1" fmla="val 50000"/>
                <a:gd name="adj2" fmla="val 33456"/>
              </a:avLst>
            </a:prstGeom>
            <a:solidFill>
              <a:schemeClr val="accent1"/>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939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3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39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1944688" y="623888"/>
            <a:ext cx="6589712" cy="1281112"/>
          </a:xfrm>
        </p:spPr>
        <p:txBody>
          <a:bodyPr/>
          <a:lstStyle/>
          <a:p>
            <a:pPr eaLnBrk="1" hangingPunct="1"/>
            <a:r>
              <a:rPr lang="zh-CN" altLang="en-US"/>
              <a:t>六、并行程序设计</a:t>
            </a:r>
          </a:p>
        </p:txBody>
      </p:sp>
      <p:sp>
        <p:nvSpPr>
          <p:cNvPr id="74755" name="Rectangle 3"/>
          <p:cNvSpPr>
            <a:spLocks noGrp="1" noChangeArrowheads="1"/>
          </p:cNvSpPr>
          <p:nvPr>
            <p:ph type="body" idx="1"/>
          </p:nvPr>
        </p:nvSpPr>
        <p:spPr>
          <a:xfrm>
            <a:off x="1066800" y="1981200"/>
            <a:ext cx="7543800" cy="4256088"/>
          </a:xfrm>
        </p:spPr>
        <p:txBody>
          <a:bodyPr/>
          <a:lstStyle/>
          <a:p>
            <a:pPr eaLnBrk="1" hangingPunct="1"/>
            <a:r>
              <a:rPr lang="zh-CN" altLang="en-US"/>
              <a:t>并行算法范例</a:t>
            </a:r>
          </a:p>
          <a:p>
            <a:pPr lvl="1" eaLnBrk="1" hangingPunct="1"/>
            <a:r>
              <a:rPr lang="zh-CN" altLang="en-US"/>
              <a:t>进程农庄</a:t>
            </a:r>
          </a:p>
          <a:p>
            <a:pPr lvl="2" eaLnBrk="1" hangingPunct="1"/>
            <a:r>
              <a:rPr lang="zh-CN" altLang="en-US"/>
              <a:t>也称为主／从范例，主进程执行并行程序中基本的顺序部分，并派生出一些从进程去执行并行的工作负载。</a:t>
            </a:r>
          </a:p>
          <a:p>
            <a:pPr lvl="2" eaLnBrk="1" hangingPunct="1"/>
            <a:r>
              <a:rPr lang="zh-CN" altLang="en-US"/>
              <a:t>当一个从进程完成其工作时，便通知主进程，让其分派一个新的工作负载。</a:t>
            </a:r>
          </a:p>
          <a:p>
            <a:pPr lvl="2" eaLnBrk="1" hangingPunct="1"/>
            <a:r>
              <a:rPr lang="zh-CN" altLang="en-US"/>
              <a:t>优点是结构简单，由主进程完成协调工作。</a:t>
            </a:r>
          </a:p>
          <a:p>
            <a:pPr lvl="2" eaLnBrk="1" hangingPunct="1"/>
            <a:r>
              <a:rPr lang="zh-CN" altLang="en-US"/>
              <a:t>缺点是主进程很可能成为瓶颈。</a:t>
            </a:r>
          </a:p>
        </p:txBody>
      </p:sp>
      <p:grpSp>
        <p:nvGrpSpPr>
          <p:cNvPr id="185357" name="Group 13"/>
          <p:cNvGrpSpPr>
            <a:grpSpLocks/>
          </p:cNvGrpSpPr>
          <p:nvPr/>
        </p:nvGrpSpPr>
        <p:grpSpPr bwMode="auto">
          <a:xfrm>
            <a:off x="3059113" y="4076700"/>
            <a:ext cx="3744912" cy="2233613"/>
            <a:chOff x="1973" y="2205"/>
            <a:chExt cx="2359" cy="1407"/>
          </a:xfrm>
        </p:grpSpPr>
        <p:sp>
          <p:nvSpPr>
            <p:cNvPr id="74757" name="Rectangle 12"/>
            <p:cNvSpPr>
              <a:spLocks noChangeArrowheads="1"/>
            </p:cNvSpPr>
            <p:nvPr/>
          </p:nvSpPr>
          <p:spPr bwMode="auto">
            <a:xfrm>
              <a:off x="1973" y="2205"/>
              <a:ext cx="2359" cy="1407"/>
            </a:xfrm>
            <a:prstGeom prst="rect">
              <a:avLst/>
            </a:prstGeom>
            <a:solidFill>
              <a:schemeClr val="bg1"/>
            </a:solidFill>
            <a:ln w="2857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grpSp>
          <p:nvGrpSpPr>
            <p:cNvPr id="74758" name="Group 11"/>
            <p:cNvGrpSpPr>
              <a:grpSpLocks/>
            </p:cNvGrpSpPr>
            <p:nvPr/>
          </p:nvGrpSpPr>
          <p:grpSpPr bwMode="auto">
            <a:xfrm>
              <a:off x="2063" y="2387"/>
              <a:ext cx="2132" cy="1049"/>
              <a:chOff x="2063" y="2387"/>
              <a:chExt cx="2132" cy="1049"/>
            </a:xfrm>
          </p:grpSpPr>
          <p:sp>
            <p:nvSpPr>
              <p:cNvPr id="74759" name="Text Box 4"/>
              <p:cNvSpPr txBox="1">
                <a:spLocks noChangeArrowheads="1"/>
              </p:cNvSpPr>
              <p:nvPr/>
            </p:nvSpPr>
            <p:spPr bwMode="auto">
              <a:xfrm>
                <a:off x="2835" y="2387"/>
                <a:ext cx="590" cy="233"/>
              </a:xfrm>
              <a:prstGeom prst="rect">
                <a:avLst/>
              </a:prstGeom>
              <a:solidFill>
                <a:srgbClr val="FFFF00"/>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algn="ctr" eaLnBrk="1" hangingPunct="1">
                  <a:spcBef>
                    <a:spcPct val="0"/>
                  </a:spcBef>
                  <a:buClrTx/>
                  <a:buFontTx/>
                  <a:buNone/>
                </a:pPr>
                <a:r>
                  <a:rPr lang="zh-CN" altLang="en-US">
                    <a:solidFill>
                      <a:srgbClr val="000000"/>
                    </a:solidFill>
                  </a:rPr>
                  <a:t>主</a:t>
                </a:r>
              </a:p>
            </p:txBody>
          </p:sp>
          <p:sp>
            <p:nvSpPr>
              <p:cNvPr id="74760" name="Text Box 5"/>
              <p:cNvSpPr txBox="1">
                <a:spLocks noChangeArrowheads="1"/>
              </p:cNvSpPr>
              <p:nvPr/>
            </p:nvSpPr>
            <p:spPr bwMode="auto">
              <a:xfrm>
                <a:off x="2063" y="3203"/>
                <a:ext cx="590" cy="233"/>
              </a:xfrm>
              <a:prstGeom prst="rect">
                <a:avLst/>
              </a:prstGeom>
              <a:solidFill>
                <a:srgbClr val="FFFF00"/>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algn="ctr" eaLnBrk="1" hangingPunct="1">
                  <a:spcBef>
                    <a:spcPct val="0"/>
                  </a:spcBef>
                  <a:buClrTx/>
                  <a:buFontTx/>
                  <a:buNone/>
                </a:pPr>
                <a:r>
                  <a:rPr lang="zh-CN" altLang="en-US">
                    <a:solidFill>
                      <a:srgbClr val="000000"/>
                    </a:solidFill>
                  </a:rPr>
                  <a:t>从</a:t>
                </a:r>
              </a:p>
            </p:txBody>
          </p:sp>
          <p:sp>
            <p:nvSpPr>
              <p:cNvPr id="74761" name="Text Box 6"/>
              <p:cNvSpPr txBox="1">
                <a:spLocks noChangeArrowheads="1"/>
              </p:cNvSpPr>
              <p:nvPr/>
            </p:nvSpPr>
            <p:spPr bwMode="auto">
              <a:xfrm>
                <a:off x="2834" y="3203"/>
                <a:ext cx="590" cy="233"/>
              </a:xfrm>
              <a:prstGeom prst="rect">
                <a:avLst/>
              </a:prstGeom>
              <a:solidFill>
                <a:srgbClr val="FFFF00"/>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algn="ctr" eaLnBrk="1" hangingPunct="1">
                  <a:spcBef>
                    <a:spcPct val="0"/>
                  </a:spcBef>
                  <a:buClrTx/>
                  <a:buFontTx/>
                  <a:buNone/>
                </a:pPr>
                <a:r>
                  <a:rPr lang="zh-CN" altLang="en-US">
                    <a:solidFill>
                      <a:srgbClr val="000000"/>
                    </a:solidFill>
                  </a:rPr>
                  <a:t>从</a:t>
                </a:r>
              </a:p>
            </p:txBody>
          </p:sp>
          <p:sp>
            <p:nvSpPr>
              <p:cNvPr id="74762" name="Text Box 7"/>
              <p:cNvSpPr txBox="1">
                <a:spLocks noChangeArrowheads="1"/>
              </p:cNvSpPr>
              <p:nvPr/>
            </p:nvSpPr>
            <p:spPr bwMode="auto">
              <a:xfrm>
                <a:off x="3605" y="3203"/>
                <a:ext cx="590" cy="233"/>
              </a:xfrm>
              <a:prstGeom prst="rect">
                <a:avLst/>
              </a:prstGeom>
              <a:solidFill>
                <a:srgbClr val="FFFF00"/>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algn="ctr" eaLnBrk="1" hangingPunct="1">
                  <a:spcBef>
                    <a:spcPct val="0"/>
                  </a:spcBef>
                  <a:buClrTx/>
                  <a:buFontTx/>
                  <a:buNone/>
                </a:pPr>
                <a:r>
                  <a:rPr lang="zh-CN" altLang="en-US">
                    <a:solidFill>
                      <a:srgbClr val="000000"/>
                    </a:solidFill>
                  </a:rPr>
                  <a:t>从</a:t>
                </a:r>
              </a:p>
            </p:txBody>
          </p:sp>
          <p:sp>
            <p:nvSpPr>
              <p:cNvPr id="74763" name="Line 8"/>
              <p:cNvSpPr>
                <a:spLocks noChangeShapeType="1"/>
              </p:cNvSpPr>
              <p:nvPr/>
            </p:nvSpPr>
            <p:spPr bwMode="auto">
              <a:xfrm flipH="1">
                <a:off x="2381" y="2659"/>
                <a:ext cx="771" cy="544"/>
              </a:xfrm>
              <a:prstGeom prst="line">
                <a:avLst/>
              </a:prstGeom>
              <a:noFill/>
              <a:ln w="2857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74764" name="Line 9"/>
              <p:cNvSpPr>
                <a:spLocks noChangeShapeType="1"/>
              </p:cNvSpPr>
              <p:nvPr/>
            </p:nvSpPr>
            <p:spPr bwMode="auto">
              <a:xfrm flipH="1">
                <a:off x="3152" y="2659"/>
                <a:ext cx="0" cy="544"/>
              </a:xfrm>
              <a:prstGeom prst="line">
                <a:avLst/>
              </a:prstGeom>
              <a:noFill/>
              <a:ln w="2857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4765" name="Line 10"/>
              <p:cNvSpPr>
                <a:spLocks noChangeShapeType="1"/>
              </p:cNvSpPr>
              <p:nvPr/>
            </p:nvSpPr>
            <p:spPr bwMode="auto">
              <a:xfrm>
                <a:off x="3152" y="2659"/>
                <a:ext cx="726" cy="544"/>
              </a:xfrm>
              <a:prstGeom prst="line">
                <a:avLst/>
              </a:prstGeom>
              <a:noFill/>
              <a:ln w="2857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185357"/>
                                        </p:tgtEl>
                                        <p:attrNameLst>
                                          <p:attrName>style.visibility</p:attrName>
                                        </p:attrNameLst>
                                      </p:cBhvr>
                                      <p:to>
                                        <p:strVal val="visible"/>
                                      </p:to>
                                    </p:set>
                                    <p:anim calcmode="lin" valueType="num">
                                      <p:cBhvr>
                                        <p:cTn id="7" dur="500" fill="hold"/>
                                        <p:tgtEl>
                                          <p:spTgt spid="185357"/>
                                        </p:tgtEl>
                                        <p:attrNameLst>
                                          <p:attrName>ppt_w</p:attrName>
                                        </p:attrNameLst>
                                      </p:cBhvr>
                                      <p:tavLst>
                                        <p:tav tm="0">
                                          <p:val>
                                            <p:fltVal val="0"/>
                                          </p:val>
                                        </p:tav>
                                        <p:tav tm="100000">
                                          <p:val>
                                            <p:strVal val="#ppt_w"/>
                                          </p:val>
                                        </p:tav>
                                      </p:tavLst>
                                    </p:anim>
                                    <p:anim calcmode="lin" valueType="num">
                                      <p:cBhvr>
                                        <p:cTn id="8" dur="500" fill="hold"/>
                                        <p:tgtEl>
                                          <p:spTgt spid="185357"/>
                                        </p:tgtEl>
                                        <p:attrNameLst>
                                          <p:attrName>ppt_h</p:attrName>
                                        </p:attrNameLst>
                                      </p:cBhvr>
                                      <p:tavLst>
                                        <p:tav tm="0">
                                          <p:val>
                                            <p:fltVal val="0"/>
                                          </p:val>
                                        </p:tav>
                                        <p:tav tm="100000">
                                          <p:val>
                                            <p:strVal val="#ppt_h"/>
                                          </p:val>
                                        </p:tav>
                                      </p:tavLst>
                                    </p:anim>
                                    <p:animEffect transition="in" filter="fade">
                                      <p:cBhvr>
                                        <p:cTn id="9" dur="500"/>
                                        <p:tgtEl>
                                          <p:spTgt spid="1853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1944688" y="623888"/>
            <a:ext cx="6589712" cy="1281112"/>
          </a:xfrm>
        </p:spPr>
        <p:txBody>
          <a:bodyPr/>
          <a:lstStyle/>
          <a:p>
            <a:pPr eaLnBrk="1" hangingPunct="1"/>
            <a:r>
              <a:rPr lang="zh-CN" altLang="en-US"/>
              <a:t>六、并行程序设计</a:t>
            </a:r>
          </a:p>
        </p:txBody>
      </p:sp>
      <p:sp>
        <p:nvSpPr>
          <p:cNvPr id="187395" name="Rectangle 3"/>
          <p:cNvSpPr>
            <a:spLocks noGrp="1" noChangeArrowheads="1"/>
          </p:cNvSpPr>
          <p:nvPr>
            <p:ph type="body" idx="1"/>
          </p:nvPr>
        </p:nvSpPr>
        <p:spPr>
          <a:xfrm>
            <a:off x="1066800" y="1981200"/>
            <a:ext cx="7543800" cy="4471988"/>
          </a:xfrm>
        </p:spPr>
        <p:txBody>
          <a:bodyPr rtlCol="0">
            <a:normAutofit fontScale="92500" lnSpcReduction="10000"/>
          </a:bodyPr>
          <a:lstStyle/>
          <a:p>
            <a:pPr eaLnBrk="1" fontAlgn="auto" hangingPunct="1">
              <a:lnSpc>
                <a:spcPct val="110000"/>
              </a:lnSpc>
              <a:spcAft>
                <a:spcPts val="0"/>
              </a:spcAft>
              <a:buFont typeface="Wingdings 3" charset="2"/>
              <a:buChar char=""/>
              <a:defRPr/>
            </a:pPr>
            <a:r>
              <a:rPr lang="zh-CN" altLang="en-US" sz="2400">
                <a:solidFill>
                  <a:schemeClr val="tx1">
                    <a:lumMod val="75000"/>
                    <a:lumOff val="25000"/>
                  </a:schemeClr>
                </a:solidFill>
              </a:rPr>
              <a:t>并行算法范例</a:t>
            </a:r>
          </a:p>
          <a:p>
            <a:pPr lvl="1" eaLnBrk="1" fontAlgn="auto" hangingPunct="1">
              <a:lnSpc>
                <a:spcPct val="110000"/>
              </a:lnSpc>
              <a:spcAft>
                <a:spcPts val="0"/>
              </a:spcAft>
              <a:buFont typeface="Wingdings 3" charset="2"/>
              <a:buChar char=""/>
              <a:defRPr/>
            </a:pPr>
            <a:r>
              <a:rPr lang="zh-CN" altLang="en-US" sz="2000">
                <a:solidFill>
                  <a:schemeClr val="tx1">
                    <a:lumMod val="75000"/>
                    <a:lumOff val="25000"/>
                  </a:schemeClr>
                </a:solidFill>
              </a:rPr>
              <a:t>工作池</a:t>
            </a:r>
          </a:p>
          <a:p>
            <a:pPr lvl="2" eaLnBrk="1" fontAlgn="auto" hangingPunct="1">
              <a:lnSpc>
                <a:spcPct val="110000"/>
              </a:lnSpc>
              <a:spcAft>
                <a:spcPts val="0"/>
              </a:spcAft>
              <a:buFont typeface="Wingdings 3" charset="2"/>
              <a:buChar char=""/>
              <a:defRPr/>
            </a:pPr>
            <a:r>
              <a:rPr lang="zh-CN" altLang="en-US" sz="1800">
                <a:solidFill>
                  <a:schemeClr val="tx1">
                    <a:lumMod val="75000"/>
                    <a:lumOff val="25000"/>
                  </a:schemeClr>
                </a:solidFill>
              </a:rPr>
              <a:t>常用于共享变量模型。</a:t>
            </a:r>
          </a:p>
          <a:p>
            <a:pPr lvl="2" eaLnBrk="1" fontAlgn="auto" hangingPunct="1">
              <a:lnSpc>
                <a:spcPct val="110000"/>
              </a:lnSpc>
              <a:spcAft>
                <a:spcPts val="0"/>
              </a:spcAft>
              <a:buFont typeface="Wingdings 3" charset="2"/>
              <a:buChar char=""/>
              <a:defRPr/>
            </a:pPr>
            <a:r>
              <a:rPr lang="zh-CN" altLang="en-US" sz="1800">
                <a:solidFill>
                  <a:schemeClr val="tx1">
                    <a:lumMod val="75000"/>
                    <a:lumOff val="25000"/>
                  </a:schemeClr>
                </a:solidFill>
              </a:rPr>
              <a:t>工作池以全局数据结构方式实现，并创建一些进程。</a:t>
            </a:r>
          </a:p>
          <a:p>
            <a:pPr lvl="2" eaLnBrk="1" fontAlgn="auto" hangingPunct="1">
              <a:lnSpc>
                <a:spcPct val="110000"/>
              </a:lnSpc>
              <a:spcAft>
                <a:spcPts val="0"/>
              </a:spcAft>
              <a:buFont typeface="Wingdings 3" charset="2"/>
              <a:buChar char=""/>
              <a:defRPr/>
            </a:pPr>
            <a:r>
              <a:rPr lang="zh-CN" altLang="en-US" sz="1800">
                <a:solidFill>
                  <a:schemeClr val="tx1">
                    <a:lumMod val="75000"/>
                    <a:lumOff val="25000"/>
                  </a:schemeClr>
                </a:solidFill>
              </a:rPr>
              <a:t>开始时，池中可能只有一件工作，任何空闲进程可以从池中获取一件工作，并加以执行，执行后可能产生</a:t>
            </a:r>
            <a:r>
              <a:rPr lang="en-US" altLang="zh-CN" sz="1800">
                <a:solidFill>
                  <a:schemeClr val="tx1">
                    <a:lumMod val="75000"/>
                    <a:lumOff val="25000"/>
                  </a:schemeClr>
                </a:solidFill>
              </a:rPr>
              <a:t>0</a:t>
            </a:r>
            <a:r>
              <a:rPr lang="zh-CN" altLang="en-US" sz="1800">
                <a:solidFill>
                  <a:schemeClr val="tx1">
                    <a:lumMod val="75000"/>
                    <a:lumOff val="25000"/>
                  </a:schemeClr>
                </a:solidFill>
              </a:rPr>
              <a:t>个、</a:t>
            </a:r>
            <a:r>
              <a:rPr lang="en-US" altLang="zh-CN" sz="1800">
                <a:solidFill>
                  <a:schemeClr val="tx1">
                    <a:lumMod val="75000"/>
                    <a:lumOff val="25000"/>
                  </a:schemeClr>
                </a:solidFill>
              </a:rPr>
              <a:t>1</a:t>
            </a:r>
            <a:r>
              <a:rPr lang="zh-CN" altLang="en-US" sz="1800">
                <a:solidFill>
                  <a:schemeClr val="tx1">
                    <a:lumMod val="75000"/>
                    <a:lumOff val="25000"/>
                  </a:schemeClr>
                </a:solidFill>
              </a:rPr>
              <a:t>个或多个新的工作件，并被放回工作池中。</a:t>
            </a:r>
          </a:p>
          <a:p>
            <a:pPr lvl="2" eaLnBrk="1" fontAlgn="auto" hangingPunct="1">
              <a:lnSpc>
                <a:spcPct val="110000"/>
              </a:lnSpc>
              <a:spcAft>
                <a:spcPts val="0"/>
              </a:spcAft>
              <a:buFont typeface="Wingdings 3" charset="2"/>
              <a:buChar char=""/>
              <a:defRPr/>
            </a:pPr>
            <a:r>
              <a:rPr lang="zh-CN" altLang="en-US" sz="1800">
                <a:solidFill>
                  <a:schemeClr val="tx1">
                    <a:lumMod val="75000"/>
                    <a:lumOff val="25000"/>
                  </a:schemeClr>
                </a:solidFill>
              </a:rPr>
              <a:t>当工作池为空时，并行程序结束。</a:t>
            </a:r>
          </a:p>
          <a:p>
            <a:pPr lvl="2" eaLnBrk="1" fontAlgn="auto" hangingPunct="1">
              <a:lnSpc>
                <a:spcPct val="110000"/>
              </a:lnSpc>
              <a:spcAft>
                <a:spcPts val="0"/>
              </a:spcAft>
              <a:buFont typeface="Wingdings 3" charset="2"/>
              <a:buChar char=""/>
              <a:defRPr/>
            </a:pPr>
            <a:r>
              <a:rPr lang="zh-CN" altLang="en-US" sz="1800">
                <a:solidFill>
                  <a:schemeClr val="tx1">
                    <a:lumMod val="75000"/>
                    <a:lumOff val="25000"/>
                  </a:schemeClr>
                </a:solidFill>
              </a:rPr>
              <a:t>工作池范例容易做到负载平衡，因为工作负载是动态分配给空闲进程的。</a:t>
            </a:r>
          </a:p>
          <a:p>
            <a:pPr lvl="2" eaLnBrk="1" fontAlgn="auto" hangingPunct="1">
              <a:lnSpc>
                <a:spcPct val="110000"/>
              </a:lnSpc>
              <a:spcAft>
                <a:spcPts val="0"/>
              </a:spcAft>
              <a:buFont typeface="Wingdings 3" charset="2"/>
              <a:buChar char=""/>
              <a:defRPr/>
            </a:pPr>
            <a:r>
              <a:rPr lang="zh-CN" altLang="en-US" sz="1800">
                <a:solidFill>
                  <a:schemeClr val="tx1">
                    <a:lumMod val="75000"/>
                    <a:lumOff val="25000"/>
                  </a:schemeClr>
                </a:solidFill>
              </a:rPr>
              <a:t>其难点是使众多进程高效地访问工作池的具体实现。</a:t>
            </a:r>
          </a:p>
          <a:p>
            <a:pPr lvl="2" eaLnBrk="1" fontAlgn="auto" hangingPunct="1">
              <a:lnSpc>
                <a:spcPct val="110000"/>
              </a:lnSpc>
              <a:spcAft>
                <a:spcPts val="0"/>
              </a:spcAft>
              <a:buFont typeface="Wingdings 3" charset="2"/>
              <a:buChar char=""/>
              <a:defRPr/>
            </a:pPr>
            <a:r>
              <a:rPr lang="zh-CN" altLang="en-US" sz="1800">
                <a:solidFill>
                  <a:schemeClr val="tx1">
                    <a:lumMod val="75000"/>
                    <a:lumOff val="25000"/>
                  </a:schemeClr>
                </a:solidFill>
              </a:rPr>
              <a:t>工作池可以是一个无序集、一个队列或一个优先队列。</a:t>
            </a:r>
          </a:p>
        </p:txBody>
      </p:sp>
      <p:grpSp>
        <p:nvGrpSpPr>
          <p:cNvPr id="187406" name="Group 14"/>
          <p:cNvGrpSpPr>
            <a:grpSpLocks/>
          </p:cNvGrpSpPr>
          <p:nvPr/>
        </p:nvGrpSpPr>
        <p:grpSpPr bwMode="auto">
          <a:xfrm>
            <a:off x="3348038" y="3573463"/>
            <a:ext cx="3240087" cy="2376487"/>
            <a:chOff x="2018" y="2115"/>
            <a:chExt cx="2041" cy="1497"/>
          </a:xfrm>
        </p:grpSpPr>
        <p:sp>
          <p:nvSpPr>
            <p:cNvPr id="76805" name="Rectangle 13"/>
            <p:cNvSpPr>
              <a:spLocks noChangeArrowheads="1"/>
            </p:cNvSpPr>
            <p:nvPr/>
          </p:nvSpPr>
          <p:spPr bwMode="auto">
            <a:xfrm>
              <a:off x="2018" y="2115"/>
              <a:ext cx="2041" cy="1497"/>
            </a:xfrm>
            <a:prstGeom prst="rect">
              <a:avLst/>
            </a:prstGeom>
            <a:solidFill>
              <a:schemeClr val="bg1"/>
            </a:solidFill>
            <a:ln w="2857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endParaRPr lang="zh-CN" altLang="en-US">
                <a:solidFill>
                  <a:schemeClr val="tx1"/>
                </a:solidFill>
              </a:endParaRPr>
            </a:p>
          </p:txBody>
        </p:sp>
        <p:grpSp>
          <p:nvGrpSpPr>
            <p:cNvPr id="76806" name="Group 12"/>
            <p:cNvGrpSpPr>
              <a:grpSpLocks/>
            </p:cNvGrpSpPr>
            <p:nvPr/>
          </p:nvGrpSpPr>
          <p:grpSpPr bwMode="auto">
            <a:xfrm>
              <a:off x="2245" y="2341"/>
              <a:ext cx="1591" cy="1085"/>
              <a:chOff x="2245" y="2341"/>
              <a:chExt cx="1591" cy="1085"/>
            </a:xfrm>
          </p:grpSpPr>
          <p:sp>
            <p:nvSpPr>
              <p:cNvPr id="76807" name="Oval 5"/>
              <p:cNvSpPr>
                <a:spLocks noChangeArrowheads="1"/>
              </p:cNvSpPr>
              <p:nvPr/>
            </p:nvSpPr>
            <p:spPr bwMode="auto">
              <a:xfrm>
                <a:off x="2608" y="2341"/>
                <a:ext cx="862" cy="348"/>
              </a:xfrm>
              <a:prstGeom prst="ellipse">
                <a:avLst/>
              </a:prstGeom>
              <a:solidFill>
                <a:schemeClr val="accent1"/>
              </a:solidFill>
              <a:ln w="28575" algn="ctr">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zh-CN" altLang="en-US">
                    <a:solidFill>
                      <a:srgbClr val="000000"/>
                    </a:solidFill>
                  </a:rPr>
                  <a:t>工作池</a:t>
                </a:r>
              </a:p>
            </p:txBody>
          </p:sp>
          <p:sp>
            <p:nvSpPr>
              <p:cNvPr id="76808" name="Text Box 6"/>
              <p:cNvSpPr txBox="1">
                <a:spLocks noChangeArrowheads="1"/>
              </p:cNvSpPr>
              <p:nvPr/>
            </p:nvSpPr>
            <p:spPr bwMode="auto">
              <a:xfrm>
                <a:off x="2245" y="3158"/>
                <a:ext cx="230" cy="268"/>
              </a:xfrm>
              <a:prstGeom prst="rect">
                <a:avLst/>
              </a:prstGeom>
              <a:solidFill>
                <a:srgbClr val="FFFF00"/>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P</a:t>
                </a:r>
              </a:p>
            </p:txBody>
          </p:sp>
          <p:sp>
            <p:nvSpPr>
              <p:cNvPr id="76809" name="Text Box 7"/>
              <p:cNvSpPr txBox="1">
                <a:spLocks noChangeArrowheads="1"/>
              </p:cNvSpPr>
              <p:nvPr/>
            </p:nvSpPr>
            <p:spPr bwMode="auto">
              <a:xfrm>
                <a:off x="2925" y="3158"/>
                <a:ext cx="230" cy="268"/>
              </a:xfrm>
              <a:prstGeom prst="rect">
                <a:avLst/>
              </a:prstGeom>
              <a:solidFill>
                <a:srgbClr val="FFFF00"/>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Q</a:t>
                </a:r>
              </a:p>
            </p:txBody>
          </p:sp>
          <p:sp>
            <p:nvSpPr>
              <p:cNvPr id="76810" name="Text Box 8"/>
              <p:cNvSpPr txBox="1">
                <a:spLocks noChangeArrowheads="1"/>
              </p:cNvSpPr>
              <p:nvPr/>
            </p:nvSpPr>
            <p:spPr bwMode="auto">
              <a:xfrm>
                <a:off x="3606" y="3158"/>
                <a:ext cx="230" cy="268"/>
              </a:xfrm>
              <a:prstGeom prst="rect">
                <a:avLst/>
              </a:prstGeom>
              <a:solidFill>
                <a:srgbClr val="FFFF00"/>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rgbClr val="000000"/>
                    </a:solidFill>
                  </a:rPr>
                  <a:t>R</a:t>
                </a:r>
              </a:p>
            </p:txBody>
          </p:sp>
          <p:cxnSp>
            <p:nvCxnSpPr>
              <p:cNvPr id="76811" name="AutoShape 9"/>
              <p:cNvCxnSpPr>
                <a:cxnSpLocks noChangeShapeType="1"/>
                <a:stCxn id="76807" idx="4"/>
                <a:endCxn id="76808" idx="0"/>
              </p:cNvCxnSpPr>
              <p:nvPr/>
            </p:nvCxnSpPr>
            <p:spPr bwMode="auto">
              <a:xfrm flipH="1">
                <a:off x="2360" y="2698"/>
                <a:ext cx="679" cy="451"/>
              </a:xfrm>
              <a:prstGeom prst="straightConnector1">
                <a:avLst/>
              </a:prstGeom>
              <a:noFill/>
              <a:ln w="2857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812" name="AutoShape 10"/>
              <p:cNvCxnSpPr>
                <a:cxnSpLocks noChangeShapeType="1"/>
                <a:stCxn id="76807" idx="4"/>
                <a:endCxn id="76809" idx="0"/>
              </p:cNvCxnSpPr>
              <p:nvPr/>
            </p:nvCxnSpPr>
            <p:spPr bwMode="auto">
              <a:xfrm>
                <a:off x="3039" y="2698"/>
                <a:ext cx="1" cy="451"/>
              </a:xfrm>
              <a:prstGeom prst="straightConnector1">
                <a:avLst/>
              </a:prstGeom>
              <a:noFill/>
              <a:ln w="2857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813" name="AutoShape 11"/>
              <p:cNvCxnSpPr>
                <a:cxnSpLocks noChangeShapeType="1"/>
                <a:stCxn id="76807" idx="4"/>
                <a:endCxn id="76810" idx="0"/>
              </p:cNvCxnSpPr>
              <p:nvPr/>
            </p:nvCxnSpPr>
            <p:spPr bwMode="auto">
              <a:xfrm>
                <a:off x="3039" y="2698"/>
                <a:ext cx="682" cy="451"/>
              </a:xfrm>
              <a:prstGeom prst="straightConnector1">
                <a:avLst/>
              </a:prstGeom>
              <a:noFill/>
              <a:ln w="2857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187406"/>
                                        </p:tgtEl>
                                        <p:attrNameLst>
                                          <p:attrName>style.visibility</p:attrName>
                                        </p:attrNameLst>
                                      </p:cBhvr>
                                      <p:to>
                                        <p:strVal val="visible"/>
                                      </p:to>
                                    </p:set>
                                    <p:anim calcmode="lin" valueType="num">
                                      <p:cBhvr>
                                        <p:cTn id="7" dur="500" fill="hold"/>
                                        <p:tgtEl>
                                          <p:spTgt spid="187406"/>
                                        </p:tgtEl>
                                        <p:attrNameLst>
                                          <p:attrName>ppt_w</p:attrName>
                                        </p:attrNameLst>
                                      </p:cBhvr>
                                      <p:tavLst>
                                        <p:tav tm="0">
                                          <p:val>
                                            <p:fltVal val="0"/>
                                          </p:val>
                                        </p:tav>
                                        <p:tav tm="100000">
                                          <p:val>
                                            <p:strVal val="#ppt_w"/>
                                          </p:val>
                                        </p:tav>
                                      </p:tavLst>
                                    </p:anim>
                                    <p:anim calcmode="lin" valueType="num">
                                      <p:cBhvr>
                                        <p:cTn id="8" dur="500" fill="hold"/>
                                        <p:tgtEl>
                                          <p:spTgt spid="187406"/>
                                        </p:tgtEl>
                                        <p:attrNameLst>
                                          <p:attrName>ppt_h</p:attrName>
                                        </p:attrNameLst>
                                      </p:cBhvr>
                                      <p:tavLst>
                                        <p:tav tm="0">
                                          <p:val>
                                            <p:fltVal val="0"/>
                                          </p:val>
                                        </p:tav>
                                        <p:tav tm="100000">
                                          <p:val>
                                            <p:strVal val="#ppt_h"/>
                                          </p:val>
                                        </p:tav>
                                      </p:tavLst>
                                    </p:anim>
                                    <p:animEffect transition="in" filter="fade">
                                      <p:cBhvr>
                                        <p:cTn id="9" dur="500"/>
                                        <p:tgtEl>
                                          <p:spTgt spid="187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箭头连接符 2"/>
          <p:cNvCxnSpPr/>
          <p:nvPr/>
        </p:nvCxnSpPr>
        <p:spPr>
          <a:xfrm>
            <a:off x="2207942" y="156116"/>
            <a:ext cx="0" cy="6556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1438506" y="296793"/>
            <a:ext cx="7482469" cy="338554"/>
          </a:xfrm>
          <a:prstGeom prst="rect">
            <a:avLst/>
          </a:prstGeom>
        </p:spPr>
        <p:txBody>
          <a:bodyPr wrap="square">
            <a:spAutoFit/>
          </a:bodyPr>
          <a:lstStyle/>
          <a:p>
            <a:pPr eaLnBrk="1" hangingPunct="1"/>
            <a:r>
              <a:rPr lang="en-US" altLang="zh-CN" sz="1600" dirty="0"/>
              <a:t>1961</a:t>
            </a:r>
            <a:r>
              <a:rPr lang="zh-CN" altLang="en-US" sz="1600" dirty="0"/>
              <a:t>年 图灵奖得主麦卡锡就提出了像使用其他资源一样使用计算资源的想法。</a:t>
            </a:r>
            <a:endParaRPr lang="en-US" altLang="zh-CN" sz="1600" dirty="0"/>
          </a:p>
        </p:txBody>
      </p:sp>
      <p:sp>
        <p:nvSpPr>
          <p:cNvPr id="7" name="矩形 6"/>
          <p:cNvSpPr/>
          <p:nvPr/>
        </p:nvSpPr>
        <p:spPr>
          <a:xfrm>
            <a:off x="1438506" y="635347"/>
            <a:ext cx="7515923" cy="338554"/>
          </a:xfrm>
          <a:prstGeom prst="rect">
            <a:avLst/>
          </a:prstGeom>
        </p:spPr>
        <p:txBody>
          <a:bodyPr wrap="square">
            <a:spAutoFit/>
          </a:bodyPr>
          <a:lstStyle/>
          <a:p>
            <a:r>
              <a:rPr lang="en-US" altLang="zh-CN" sz="1600" dirty="0"/>
              <a:t>1984</a:t>
            </a:r>
            <a:r>
              <a:rPr lang="zh-CN" altLang="en-US" sz="1600" dirty="0"/>
              <a:t>年 </a:t>
            </a:r>
            <a:r>
              <a:rPr lang="en-US" altLang="zh-CN" sz="1600" dirty="0"/>
              <a:t>SUN</a:t>
            </a:r>
            <a:r>
              <a:rPr lang="zh-CN" altLang="en-US" sz="1600" dirty="0"/>
              <a:t>公司的约翰盖奇提出了“网络就是计算机，电脑就是操作手册”。</a:t>
            </a:r>
          </a:p>
        </p:txBody>
      </p:sp>
      <p:sp>
        <p:nvSpPr>
          <p:cNvPr id="8" name="矩形 7"/>
          <p:cNvSpPr/>
          <p:nvPr/>
        </p:nvSpPr>
        <p:spPr>
          <a:xfrm>
            <a:off x="1438506" y="973901"/>
            <a:ext cx="6456556" cy="338554"/>
          </a:xfrm>
          <a:prstGeom prst="rect">
            <a:avLst/>
          </a:prstGeom>
        </p:spPr>
        <p:txBody>
          <a:bodyPr wrap="square">
            <a:spAutoFit/>
          </a:bodyPr>
          <a:lstStyle/>
          <a:p>
            <a:r>
              <a:rPr lang="en-US" altLang="zh-CN" sz="1600" dirty="0"/>
              <a:t>1991</a:t>
            </a:r>
            <a:r>
              <a:rPr lang="zh-CN" altLang="en-US" sz="1600" dirty="0"/>
              <a:t>年 英国剑桥大学特洛伊计算机实验室的咖啡壶事件。</a:t>
            </a:r>
          </a:p>
        </p:txBody>
      </p:sp>
      <p:sp>
        <p:nvSpPr>
          <p:cNvPr id="9" name="矩形 8"/>
          <p:cNvSpPr/>
          <p:nvPr/>
        </p:nvSpPr>
        <p:spPr>
          <a:xfrm>
            <a:off x="1438506" y="1312455"/>
            <a:ext cx="7159083" cy="338554"/>
          </a:xfrm>
          <a:prstGeom prst="rect">
            <a:avLst/>
          </a:prstGeom>
        </p:spPr>
        <p:txBody>
          <a:bodyPr wrap="square">
            <a:spAutoFit/>
          </a:bodyPr>
          <a:lstStyle/>
          <a:p>
            <a:pPr eaLnBrk="1" hangingPunct="1"/>
            <a:r>
              <a:rPr lang="en-US" altLang="zh-CN" sz="1600" dirty="0"/>
              <a:t>1995</a:t>
            </a:r>
            <a:r>
              <a:rPr lang="zh-CN" altLang="en-US" sz="1600" dirty="0"/>
              <a:t>年 比尔盖茨</a:t>
            </a:r>
            <a:r>
              <a:rPr lang="en-US" altLang="zh-CN" sz="1600" dirty="0"/>
              <a:t>《</a:t>
            </a:r>
            <a:r>
              <a:rPr lang="zh-CN" altLang="en-US" sz="1600" dirty="0"/>
              <a:t>未来之路</a:t>
            </a:r>
            <a:r>
              <a:rPr lang="en-US" altLang="zh-CN" sz="1600" dirty="0"/>
              <a:t>》</a:t>
            </a:r>
            <a:r>
              <a:rPr lang="zh-CN" altLang="en-US" sz="1600" dirty="0"/>
              <a:t>中提到互联网还没有实现与万事万物的互联。</a:t>
            </a:r>
            <a:endParaRPr lang="en-US" altLang="zh-CN" sz="1600" dirty="0"/>
          </a:p>
        </p:txBody>
      </p:sp>
      <p:sp>
        <p:nvSpPr>
          <p:cNvPr id="10" name="矩形 9"/>
          <p:cNvSpPr/>
          <p:nvPr/>
        </p:nvSpPr>
        <p:spPr>
          <a:xfrm>
            <a:off x="1438506" y="1651009"/>
            <a:ext cx="6423102" cy="338554"/>
          </a:xfrm>
          <a:prstGeom prst="rect">
            <a:avLst/>
          </a:prstGeom>
        </p:spPr>
        <p:txBody>
          <a:bodyPr wrap="square">
            <a:spAutoFit/>
          </a:bodyPr>
          <a:lstStyle/>
          <a:p>
            <a:r>
              <a:rPr lang="en-US" altLang="zh-CN" sz="1600" dirty="0"/>
              <a:t>1998</a:t>
            </a:r>
            <a:r>
              <a:rPr lang="zh-CN" altLang="en-US" sz="1600" dirty="0"/>
              <a:t>年 英国工程师</a:t>
            </a:r>
            <a:r>
              <a:rPr lang="en-US" altLang="zh-CN" sz="1600" dirty="0"/>
              <a:t>Kevin Ashton</a:t>
            </a:r>
            <a:r>
              <a:rPr lang="zh-CN" altLang="en-US" sz="1600" dirty="0"/>
              <a:t>首次提出了“物联网”的概念。</a:t>
            </a:r>
          </a:p>
        </p:txBody>
      </p:sp>
      <p:sp>
        <p:nvSpPr>
          <p:cNvPr id="11" name="矩形 10"/>
          <p:cNvSpPr/>
          <p:nvPr/>
        </p:nvSpPr>
        <p:spPr>
          <a:xfrm>
            <a:off x="1438506" y="1989563"/>
            <a:ext cx="7159083" cy="584775"/>
          </a:xfrm>
          <a:prstGeom prst="rect">
            <a:avLst/>
          </a:prstGeom>
        </p:spPr>
        <p:txBody>
          <a:bodyPr wrap="square">
            <a:spAutoFit/>
          </a:bodyPr>
          <a:lstStyle/>
          <a:p>
            <a:pPr marL="719138" indent="-719138"/>
            <a:r>
              <a:rPr lang="en-US" altLang="zh-CN" sz="1600" dirty="0"/>
              <a:t>1998</a:t>
            </a:r>
            <a:r>
              <a:rPr lang="zh-CN" altLang="en-US" sz="1600" dirty="0"/>
              <a:t>年 伊恩福斯特与凯瑟尔曼合著的</a:t>
            </a:r>
            <a:r>
              <a:rPr lang="en-US" altLang="zh-CN" sz="1600" dirty="0"/>
              <a:t>《</a:t>
            </a:r>
            <a:r>
              <a:rPr lang="zh-CN" altLang="en-US" sz="1600" dirty="0"/>
              <a:t>网格：</a:t>
            </a:r>
            <a:r>
              <a:rPr lang="en-US" altLang="zh-CN" sz="1600" dirty="0"/>
              <a:t>21</a:t>
            </a:r>
            <a:r>
              <a:rPr lang="zh-CN" altLang="en-US" sz="1600" dirty="0"/>
              <a:t>世纪信息技术基础设施的蓝图</a:t>
            </a:r>
            <a:r>
              <a:rPr lang="en-US" altLang="zh-CN" sz="1600" dirty="0"/>
              <a:t>》</a:t>
            </a:r>
            <a:r>
              <a:rPr lang="zh-CN" altLang="en-US" sz="1600" dirty="0"/>
              <a:t>一书中提出了网格的概念。</a:t>
            </a:r>
          </a:p>
        </p:txBody>
      </p:sp>
      <p:sp>
        <p:nvSpPr>
          <p:cNvPr id="12" name="矩形 11"/>
          <p:cNvSpPr/>
          <p:nvPr/>
        </p:nvSpPr>
        <p:spPr>
          <a:xfrm>
            <a:off x="1438505" y="2574338"/>
            <a:ext cx="7318633" cy="584775"/>
          </a:xfrm>
          <a:prstGeom prst="rect">
            <a:avLst/>
          </a:prstGeom>
        </p:spPr>
        <p:txBody>
          <a:bodyPr wrap="square">
            <a:spAutoFit/>
          </a:bodyPr>
          <a:lstStyle/>
          <a:p>
            <a:pPr marL="719138" indent="-719138"/>
            <a:r>
              <a:rPr lang="en-US" altLang="zh-CN" sz="1600" dirty="0"/>
              <a:t>1999</a:t>
            </a:r>
            <a:r>
              <a:rPr lang="zh-CN" altLang="en-US" sz="1600" dirty="0"/>
              <a:t>年 甲骨文公司的高级副总裁贝尼奥夫离开甲骨文公司，成立了</a:t>
            </a:r>
            <a:r>
              <a:rPr lang="en-US" altLang="zh-CN" sz="1600" dirty="0"/>
              <a:t>Salesforce</a:t>
            </a:r>
            <a:r>
              <a:rPr lang="zh-CN" altLang="en-US" sz="1600" dirty="0"/>
              <a:t>公司，开始将一种客户关系管理软件作为一项服务提供给用户。</a:t>
            </a:r>
          </a:p>
        </p:txBody>
      </p:sp>
      <p:sp>
        <p:nvSpPr>
          <p:cNvPr id="13" name="矩形 12"/>
          <p:cNvSpPr/>
          <p:nvPr/>
        </p:nvSpPr>
        <p:spPr>
          <a:xfrm>
            <a:off x="1438504" y="3707408"/>
            <a:ext cx="7159085" cy="584775"/>
          </a:xfrm>
          <a:prstGeom prst="rect">
            <a:avLst/>
          </a:prstGeom>
        </p:spPr>
        <p:txBody>
          <a:bodyPr wrap="square">
            <a:spAutoFit/>
          </a:bodyPr>
          <a:lstStyle/>
          <a:p>
            <a:pPr marL="719138" indent="-719138"/>
            <a:r>
              <a:rPr lang="en-US" altLang="zh-CN" sz="1600" dirty="0"/>
              <a:t>2005</a:t>
            </a:r>
            <a:r>
              <a:rPr lang="zh-CN" altLang="en-US" sz="1600" dirty="0"/>
              <a:t>年 在突尼斯举行的信息社会世界峰会（</a:t>
            </a:r>
            <a:r>
              <a:rPr lang="en-US" altLang="zh-CN" sz="1600" dirty="0"/>
              <a:t>WSIS</a:t>
            </a:r>
            <a:r>
              <a:rPr lang="zh-CN" altLang="en-US" sz="1600" dirty="0"/>
              <a:t>）上正式提出了“物联网”的概念。</a:t>
            </a:r>
            <a:endParaRPr lang="en-US" altLang="zh-CN" sz="1600" dirty="0"/>
          </a:p>
        </p:txBody>
      </p:sp>
      <p:sp>
        <p:nvSpPr>
          <p:cNvPr id="14" name="矩形 13"/>
          <p:cNvSpPr/>
          <p:nvPr/>
        </p:nvSpPr>
        <p:spPr>
          <a:xfrm>
            <a:off x="1438503" y="4292183"/>
            <a:ext cx="7318635" cy="584775"/>
          </a:xfrm>
          <a:prstGeom prst="rect">
            <a:avLst/>
          </a:prstGeom>
        </p:spPr>
        <p:txBody>
          <a:bodyPr wrap="square">
            <a:spAutoFit/>
          </a:bodyPr>
          <a:lstStyle/>
          <a:p>
            <a:pPr marL="719138" indent="-719138"/>
            <a:r>
              <a:rPr lang="en-US" altLang="zh-CN" sz="1600" dirty="0"/>
              <a:t>2006</a:t>
            </a:r>
            <a:r>
              <a:rPr lang="zh-CN" altLang="en-US" sz="1600" dirty="0"/>
              <a:t>年 </a:t>
            </a:r>
            <a:r>
              <a:rPr lang="en-US" altLang="zh-CN" sz="1600" dirty="0"/>
              <a:t>Google</a:t>
            </a:r>
            <a:r>
              <a:rPr lang="zh-CN" altLang="en-US" sz="1600" dirty="0"/>
              <a:t>的比希利亚得到首席执行官施米特的支持开始启动“</a:t>
            </a:r>
            <a:r>
              <a:rPr lang="en-US" altLang="zh-CN" sz="1600" dirty="0"/>
              <a:t>Google 101”</a:t>
            </a:r>
            <a:r>
              <a:rPr lang="zh-CN" altLang="en-US" sz="1600" dirty="0"/>
              <a:t>计划。</a:t>
            </a:r>
          </a:p>
        </p:txBody>
      </p:sp>
      <p:sp>
        <p:nvSpPr>
          <p:cNvPr id="15" name="矩形 14"/>
          <p:cNvSpPr/>
          <p:nvPr/>
        </p:nvSpPr>
        <p:spPr>
          <a:xfrm>
            <a:off x="1438503" y="3135791"/>
            <a:ext cx="7159086" cy="584775"/>
          </a:xfrm>
          <a:prstGeom prst="rect">
            <a:avLst/>
          </a:prstGeom>
        </p:spPr>
        <p:txBody>
          <a:bodyPr wrap="square">
            <a:spAutoFit/>
          </a:bodyPr>
          <a:lstStyle/>
          <a:p>
            <a:pPr marL="719138" indent="-719138"/>
            <a:r>
              <a:rPr lang="en-US" altLang="zh-CN" sz="1600" dirty="0"/>
              <a:t>1999</a:t>
            </a:r>
            <a:r>
              <a:rPr lang="zh-CN" altLang="en-US" sz="1600" dirty="0"/>
              <a:t>年 </a:t>
            </a:r>
            <a:r>
              <a:rPr lang="en-US" altLang="zh-CN" sz="1600" dirty="0" err="1"/>
              <a:t>nVidia</a:t>
            </a:r>
            <a:r>
              <a:rPr lang="zh-CN" altLang="en-US" sz="1600" dirty="0"/>
              <a:t>公司发布</a:t>
            </a:r>
            <a:r>
              <a:rPr lang="en-US" altLang="zh-CN" sz="1600" dirty="0"/>
              <a:t>GeForce256</a:t>
            </a:r>
            <a:r>
              <a:rPr lang="zh-CN" altLang="en-US" sz="1600" dirty="0"/>
              <a:t>图形处理芯片时，首先提出</a:t>
            </a:r>
            <a:r>
              <a:rPr lang="en-US" altLang="zh-CN" sz="1600" dirty="0"/>
              <a:t>GPU</a:t>
            </a:r>
            <a:r>
              <a:rPr lang="zh-CN" altLang="en-US" sz="1600" dirty="0"/>
              <a:t>（</a:t>
            </a:r>
            <a:r>
              <a:rPr lang="en-US" altLang="zh-CN" sz="1600" dirty="0"/>
              <a:t>Graphics Processing Unit</a:t>
            </a:r>
            <a:r>
              <a:rPr lang="zh-CN" altLang="en-US" sz="1600" dirty="0"/>
              <a:t>，图形处理单元）的概念。</a:t>
            </a:r>
          </a:p>
        </p:txBody>
      </p:sp>
      <p:sp>
        <p:nvSpPr>
          <p:cNvPr id="17" name="矩形 16"/>
          <p:cNvSpPr/>
          <p:nvPr/>
        </p:nvSpPr>
        <p:spPr>
          <a:xfrm>
            <a:off x="1438503" y="4877223"/>
            <a:ext cx="7159086" cy="830997"/>
          </a:xfrm>
          <a:prstGeom prst="rect">
            <a:avLst/>
          </a:prstGeom>
        </p:spPr>
        <p:txBody>
          <a:bodyPr wrap="square">
            <a:spAutoFit/>
          </a:bodyPr>
          <a:lstStyle/>
          <a:p>
            <a:pPr marL="719138" indent="-719138"/>
            <a:r>
              <a:rPr lang="en-US" altLang="zh-CN" sz="1600" dirty="0"/>
              <a:t>2007</a:t>
            </a:r>
            <a:r>
              <a:rPr lang="zh-CN" altLang="en-US" sz="1600" dirty="0"/>
              <a:t>年 </a:t>
            </a:r>
            <a:r>
              <a:rPr lang="en-US" altLang="zh-CN" sz="1600" dirty="0" err="1"/>
              <a:t>nVidia</a:t>
            </a:r>
            <a:r>
              <a:rPr lang="zh-CN" altLang="en-US" sz="1600" dirty="0"/>
              <a:t>公司发布了全新的开发环境</a:t>
            </a:r>
            <a:r>
              <a:rPr lang="en-US" altLang="zh-CN" sz="1600" dirty="0"/>
              <a:t>CUDA</a:t>
            </a:r>
            <a:r>
              <a:rPr lang="zh-CN" altLang="en-US" sz="1600" dirty="0"/>
              <a:t>（</a:t>
            </a:r>
            <a:r>
              <a:rPr lang="en-US" altLang="zh-CN" sz="1600" dirty="0"/>
              <a:t>Computer United Device Architecture</a:t>
            </a:r>
            <a:r>
              <a:rPr lang="zh-CN" altLang="en-US" sz="1600" dirty="0"/>
              <a:t>，计算统一设备架构），这就使得</a:t>
            </a:r>
            <a:r>
              <a:rPr lang="en-US" altLang="zh-CN" sz="1600" dirty="0"/>
              <a:t>GPU</a:t>
            </a:r>
            <a:r>
              <a:rPr lang="zh-CN" altLang="en-US" sz="1600" dirty="0"/>
              <a:t>打破图形语言的局限成为真正的并行数据处理的超级计算机</a:t>
            </a:r>
          </a:p>
        </p:txBody>
      </p:sp>
      <p:sp>
        <p:nvSpPr>
          <p:cNvPr id="18" name="矩形 17"/>
          <p:cNvSpPr/>
          <p:nvPr/>
        </p:nvSpPr>
        <p:spPr>
          <a:xfrm>
            <a:off x="1438503" y="5717640"/>
            <a:ext cx="7159086" cy="584775"/>
          </a:xfrm>
          <a:prstGeom prst="rect">
            <a:avLst/>
          </a:prstGeom>
        </p:spPr>
        <p:txBody>
          <a:bodyPr wrap="square">
            <a:spAutoFit/>
          </a:bodyPr>
          <a:lstStyle/>
          <a:p>
            <a:pPr marL="719138" indent="-719138"/>
            <a:r>
              <a:rPr lang="en-US" altLang="zh-CN" sz="1600" dirty="0"/>
              <a:t>2012</a:t>
            </a:r>
            <a:r>
              <a:rPr lang="zh-CN" altLang="en-US" sz="1600" dirty="0"/>
              <a:t>年</a:t>
            </a:r>
            <a:r>
              <a:rPr lang="en-US" altLang="zh-CN" sz="1600" dirty="0"/>
              <a:t> 《</a:t>
            </a:r>
            <a:r>
              <a:rPr lang="zh-CN" altLang="en-US" sz="1600" dirty="0"/>
              <a:t>纽约时报</a:t>
            </a:r>
            <a:r>
              <a:rPr lang="en-US" altLang="zh-CN" sz="1600" dirty="0"/>
              <a:t>》</a:t>
            </a:r>
            <a:r>
              <a:rPr lang="zh-CN" altLang="en-US" sz="1600" dirty="0"/>
              <a:t>披露了由斯坦福大学教授</a:t>
            </a:r>
            <a:r>
              <a:rPr lang="en-US" altLang="zh-CN" sz="1600" dirty="0" err="1"/>
              <a:t>AndrewNg</a:t>
            </a:r>
            <a:r>
              <a:rPr lang="zh-CN" altLang="en-US" sz="1600" dirty="0"/>
              <a:t>和</a:t>
            </a:r>
            <a:r>
              <a:rPr lang="en-US" altLang="zh-CN" sz="1600" dirty="0"/>
              <a:t>Google</a:t>
            </a:r>
            <a:r>
              <a:rPr lang="zh-CN" altLang="en-US" sz="1600" dirty="0"/>
              <a:t>的</a:t>
            </a:r>
            <a:r>
              <a:rPr lang="en-US" altLang="zh-CN" sz="1600" dirty="0"/>
              <a:t>Jeff Dean</a:t>
            </a:r>
            <a:r>
              <a:rPr lang="zh-CN" altLang="en-US" sz="1600" dirty="0"/>
              <a:t>主导的</a:t>
            </a:r>
            <a:r>
              <a:rPr lang="en-US" altLang="zh-CN" sz="1600" dirty="0" err="1"/>
              <a:t>GoogleBrain</a:t>
            </a:r>
            <a:r>
              <a:rPr lang="zh-CN" altLang="en-US" sz="1600" dirty="0"/>
              <a:t>项目，吸引了公众的广泛关注。</a:t>
            </a:r>
          </a:p>
        </p:txBody>
      </p:sp>
      <p:sp>
        <p:nvSpPr>
          <p:cNvPr id="16" name="矩形 15">
            <a:extLst>
              <a:ext uri="{FF2B5EF4-FFF2-40B4-BE49-F238E27FC236}">
                <a16:creationId xmlns:a16="http://schemas.microsoft.com/office/drawing/2014/main" id="{D9E74E39-6629-4868-BFBA-C00B960E8ECA}"/>
              </a:ext>
            </a:extLst>
          </p:cNvPr>
          <p:cNvSpPr/>
          <p:nvPr/>
        </p:nvSpPr>
        <p:spPr>
          <a:xfrm>
            <a:off x="1438503" y="6343701"/>
            <a:ext cx="7159086" cy="338554"/>
          </a:xfrm>
          <a:prstGeom prst="rect">
            <a:avLst/>
          </a:prstGeom>
        </p:spPr>
        <p:txBody>
          <a:bodyPr wrap="square">
            <a:spAutoFit/>
          </a:bodyPr>
          <a:lstStyle/>
          <a:p>
            <a:pPr marL="719138" indent="-719138"/>
            <a:r>
              <a:rPr lang="en-US" altLang="zh-CN" sz="1600" dirty="0"/>
              <a:t>2016</a:t>
            </a:r>
            <a:r>
              <a:rPr lang="zh-CN" altLang="en-US" sz="1600" dirty="0"/>
              <a:t>年</a:t>
            </a:r>
            <a:r>
              <a:rPr lang="en-US" altLang="zh-CN" sz="1600" dirty="0"/>
              <a:t> AlphaGo</a:t>
            </a:r>
            <a:r>
              <a:rPr lang="zh-CN" altLang="en-US" sz="1600" dirty="0"/>
              <a:t>以</a:t>
            </a:r>
            <a:r>
              <a:rPr lang="en-US" altLang="zh-CN" sz="1600" dirty="0"/>
              <a:t>4</a:t>
            </a:r>
            <a:r>
              <a:rPr lang="zh-CN" altLang="en-US" sz="1600" dirty="0"/>
              <a:t>比</a:t>
            </a:r>
            <a:r>
              <a:rPr lang="en-US" altLang="zh-CN" sz="1600" dirty="0"/>
              <a:t>1</a:t>
            </a:r>
            <a:r>
              <a:rPr lang="zh-CN" altLang="en-US" sz="1600" dirty="0"/>
              <a:t>的总比分击败人类棋手李世石。</a:t>
            </a:r>
          </a:p>
        </p:txBody>
      </p:sp>
    </p:spTree>
    <p:extLst>
      <p:ext uri="{BB962C8B-B14F-4D97-AF65-F5344CB8AC3E}">
        <p14:creationId xmlns:p14="http://schemas.microsoft.com/office/powerpoint/2010/main" val="1539702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fade">
                                      <p:cBhvr>
                                        <p:cTn id="62" dur="5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P spid="15" grpId="0"/>
      <p:bldP spid="17" grpId="0"/>
      <p:bldP spid="18"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1944688" y="623888"/>
            <a:ext cx="6589712" cy="1281112"/>
          </a:xfrm>
        </p:spPr>
        <p:txBody>
          <a:bodyPr/>
          <a:lstStyle/>
          <a:p>
            <a:pPr eaLnBrk="1" hangingPunct="1"/>
            <a:r>
              <a:rPr lang="zh-CN" altLang="en-US"/>
              <a:t>三、并行计算的需求和现状</a:t>
            </a:r>
          </a:p>
        </p:txBody>
      </p:sp>
      <p:sp>
        <p:nvSpPr>
          <p:cNvPr id="25603" name="内容占位符 2"/>
          <p:cNvSpPr>
            <a:spLocks noGrp="1"/>
          </p:cNvSpPr>
          <p:nvPr>
            <p:ph idx="1"/>
          </p:nvPr>
        </p:nvSpPr>
        <p:spPr>
          <a:xfrm>
            <a:off x="1943100" y="2133600"/>
            <a:ext cx="6591300" cy="3778250"/>
          </a:xfrm>
        </p:spPr>
        <p:txBody>
          <a:bodyPr/>
          <a:lstStyle/>
          <a:p>
            <a:pPr eaLnBrk="1" hangingPunct="1">
              <a:lnSpc>
                <a:spcPct val="200000"/>
              </a:lnSpc>
            </a:pPr>
            <a:r>
              <a:rPr lang="zh-CN" altLang="en-US"/>
              <a:t>计算机系统性能的提高仅仅依靠硬件性能的提高是不够的。</a:t>
            </a:r>
          </a:p>
          <a:p>
            <a:pPr eaLnBrk="1" hangingPunct="1">
              <a:lnSpc>
                <a:spcPct val="200000"/>
              </a:lnSpc>
            </a:pPr>
            <a:r>
              <a:rPr lang="zh-CN" altLang="en-US"/>
              <a:t>很多重大技术问题和应用都需要高性能的并行计算才能解决。</a:t>
            </a:r>
            <a:endParaRPr lang="en-US" altLang="zh-CN"/>
          </a:p>
          <a:p>
            <a:pPr eaLnBrk="1" hangingPunct="1">
              <a:lnSpc>
                <a:spcPct val="200000"/>
              </a:lnSpc>
            </a:pPr>
            <a:r>
              <a:rPr lang="zh-CN" altLang="en-US"/>
              <a:t>并行计算的复杂程度远高于串行计算的复杂程度。</a:t>
            </a:r>
            <a:endParaRPr lang="en-US" altLang="zh-CN"/>
          </a:p>
          <a:p>
            <a:pPr eaLnBrk="1" hangingPunct="1">
              <a:lnSpc>
                <a:spcPct val="200000"/>
              </a:lnSpc>
            </a:pPr>
            <a:r>
              <a:rPr lang="zh-CN" altLang="en-US"/>
              <a:t>并行计算相比串行计算的研究还远不够成熟和完善。</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1944688" y="623888"/>
            <a:ext cx="6589712" cy="1281112"/>
          </a:xfrm>
        </p:spPr>
        <p:txBody>
          <a:bodyPr/>
          <a:lstStyle/>
          <a:p>
            <a:pPr eaLnBrk="1" hangingPunct="1"/>
            <a:r>
              <a:rPr lang="zh-CN" altLang="en-US"/>
              <a:t>四、并行计算应用实例</a:t>
            </a:r>
          </a:p>
        </p:txBody>
      </p:sp>
      <p:pic>
        <p:nvPicPr>
          <p:cNvPr id="26627" name="Picture 2" descr="http://www.equn.com/forum/attachments/month_0712/20071214_cca3538743237f0c795fKiS8MccCqIV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6525" y="1905000"/>
            <a:ext cx="4570413" cy="365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文本框 2"/>
          <p:cNvSpPr txBox="1">
            <a:spLocks noChangeArrowheads="1"/>
          </p:cNvSpPr>
          <p:nvPr/>
        </p:nvSpPr>
        <p:spPr bwMode="auto">
          <a:xfrm>
            <a:off x="1743075" y="5773738"/>
            <a:ext cx="6992938"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chemeClr val="tx1"/>
                </a:solidFill>
              </a:rPr>
              <a:t>SETI@home</a:t>
            </a:r>
            <a:r>
              <a:rPr lang="zh-CN" altLang="en-US">
                <a:solidFill>
                  <a:schemeClr val="tx1"/>
                </a:solidFill>
              </a:rPr>
              <a:t>计划，</a:t>
            </a:r>
            <a:r>
              <a:rPr lang="en-US" altLang="zh-CN">
                <a:solidFill>
                  <a:schemeClr val="tx1"/>
                </a:solidFill>
              </a:rPr>
              <a:t>1999</a:t>
            </a:r>
            <a:r>
              <a:rPr lang="zh-CN" altLang="en-US">
                <a:solidFill>
                  <a:schemeClr val="tx1"/>
                </a:solidFill>
              </a:rPr>
              <a:t>年</a:t>
            </a:r>
            <a:r>
              <a:rPr lang="en-US" altLang="zh-CN">
                <a:solidFill>
                  <a:schemeClr val="tx1"/>
                </a:solidFill>
              </a:rPr>
              <a:t>5</a:t>
            </a:r>
            <a:r>
              <a:rPr lang="zh-CN" altLang="en-US">
                <a:solidFill>
                  <a:schemeClr val="tx1"/>
                </a:solidFill>
              </a:rPr>
              <a:t>月</a:t>
            </a:r>
            <a:r>
              <a:rPr lang="en-US" altLang="zh-CN">
                <a:solidFill>
                  <a:schemeClr val="tx1"/>
                </a:solidFill>
              </a:rPr>
              <a:t>~2004</a:t>
            </a:r>
            <a:r>
              <a:rPr lang="zh-CN" altLang="en-US">
                <a:solidFill>
                  <a:schemeClr val="tx1"/>
                </a:solidFill>
              </a:rPr>
              <a:t>年</a:t>
            </a:r>
            <a:r>
              <a:rPr lang="en-US" altLang="zh-CN">
                <a:solidFill>
                  <a:schemeClr val="tx1"/>
                </a:solidFill>
              </a:rPr>
              <a:t>6</a:t>
            </a:r>
            <a:r>
              <a:rPr lang="zh-CN" altLang="en-US">
                <a:solidFill>
                  <a:schemeClr val="tx1"/>
                </a:solidFill>
              </a:rPr>
              <a:t>月，共计</a:t>
            </a:r>
            <a:r>
              <a:rPr lang="en-US" altLang="zh-CN">
                <a:solidFill>
                  <a:schemeClr val="tx1"/>
                </a:solidFill>
              </a:rPr>
              <a:t>500</a:t>
            </a:r>
            <a:r>
              <a:rPr lang="zh-CN" altLang="en-US">
                <a:solidFill>
                  <a:schemeClr val="tx1"/>
                </a:solidFill>
              </a:rPr>
              <a:t>万人参加计算，</a:t>
            </a:r>
            <a:r>
              <a:rPr lang="en-US" altLang="zh-CN">
                <a:solidFill>
                  <a:schemeClr val="tx1"/>
                </a:solidFill>
              </a:rPr>
              <a:t>197</a:t>
            </a:r>
            <a:r>
              <a:rPr lang="zh-CN" altLang="en-US">
                <a:solidFill>
                  <a:schemeClr val="tx1"/>
                </a:solidFill>
              </a:rPr>
              <a:t>万年计算机工作时间，</a:t>
            </a:r>
            <a:r>
              <a:rPr lang="en-US" altLang="zh-CN">
                <a:solidFill>
                  <a:schemeClr val="tx1"/>
                </a:solidFill>
              </a:rPr>
              <a:t>5.2*10</a:t>
            </a:r>
            <a:r>
              <a:rPr lang="en-US" altLang="zh-CN" baseline="30000">
                <a:solidFill>
                  <a:schemeClr val="tx1"/>
                </a:solidFill>
              </a:rPr>
              <a:t>21</a:t>
            </a:r>
            <a:r>
              <a:rPr lang="zh-CN" altLang="en-US">
                <a:solidFill>
                  <a:schemeClr val="tx1"/>
                </a:solidFill>
              </a:rPr>
              <a:t>次浮点运算，处理超过</a:t>
            </a:r>
            <a:r>
              <a:rPr lang="en-US" altLang="zh-CN">
                <a:solidFill>
                  <a:schemeClr val="tx1"/>
                </a:solidFill>
              </a:rPr>
              <a:t>13</a:t>
            </a:r>
            <a:r>
              <a:rPr lang="zh-CN" altLang="en-US">
                <a:solidFill>
                  <a:schemeClr val="tx1"/>
                </a:solidFill>
              </a:rPr>
              <a:t>亿个数据单元。</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1944688" y="623888"/>
            <a:ext cx="6589712" cy="1281112"/>
          </a:xfrm>
        </p:spPr>
        <p:txBody>
          <a:bodyPr/>
          <a:lstStyle/>
          <a:p>
            <a:pPr eaLnBrk="1" hangingPunct="1"/>
            <a:r>
              <a:rPr lang="zh-CN" altLang="en-US"/>
              <a:t>四、并行计算应用实例</a:t>
            </a:r>
          </a:p>
        </p:txBody>
      </p:sp>
      <p:pic>
        <p:nvPicPr>
          <p:cNvPr id="28675" name="Picture 2" descr="http://www.gxu.edu.cn/college/hxhgxy/sec/COURSE/images/Image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3063" y="1995488"/>
            <a:ext cx="4162425"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2235200" y="5802313"/>
            <a:ext cx="6008688" cy="584200"/>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eaLnBrk="1" fontAlgn="auto" hangingPunct="1">
              <a:spcBef>
                <a:spcPts val="0"/>
              </a:spcBef>
              <a:spcAft>
                <a:spcPts val="0"/>
              </a:spcAft>
              <a:defRPr/>
            </a:pPr>
            <a:r>
              <a:rPr lang="en-US" altLang="zh-CN" sz="3200" dirty="0"/>
              <a:t>Many hands make light work.</a:t>
            </a:r>
            <a:endParaRPr lang="zh-CN" altLang="en-US"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1944688" y="623888"/>
            <a:ext cx="6589712" cy="1281112"/>
          </a:xfrm>
        </p:spPr>
        <p:txBody>
          <a:bodyPr/>
          <a:lstStyle/>
          <a:p>
            <a:pPr eaLnBrk="1" hangingPunct="1"/>
            <a:r>
              <a:rPr lang="zh-CN" altLang="en-US"/>
              <a:t>四、并行计算应用实例</a:t>
            </a:r>
          </a:p>
        </p:txBody>
      </p:sp>
      <p:pic>
        <p:nvPicPr>
          <p:cNvPr id="30723" name="Picture 2" descr="http://img1.anyouhui.com/0x0/201208/88/anyouhui878235020efbe12c3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4863" y="2070100"/>
            <a:ext cx="4175125" cy="347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4" name="Picture 4" descr="http://static15.photo.sina.com.cn/middle/59e10e3fh8673be1eab2e&amp;69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9713" y="3324225"/>
            <a:ext cx="2968625"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5" name="文本框 3"/>
          <p:cNvSpPr txBox="1">
            <a:spLocks noChangeArrowheads="1"/>
          </p:cNvSpPr>
          <p:nvPr/>
        </p:nvSpPr>
        <p:spPr bwMode="auto">
          <a:xfrm>
            <a:off x="1392238" y="5892800"/>
            <a:ext cx="74914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ea typeface="幼圆" panose="02010509060101010101" pitchFamily="49" charset="-122"/>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ea typeface="幼圆" panose="02010509060101010101" pitchFamily="49" charset="-122"/>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ea typeface="幼圆" panose="02010509060101010101" pitchFamily="49" charset="-122"/>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ea typeface="幼圆" panose="02010509060101010101" pitchFamily="49" charset="-122"/>
              </a:defRPr>
            </a:lvl9pPr>
          </a:lstStyle>
          <a:p>
            <a:pPr eaLnBrk="1" hangingPunct="1">
              <a:spcBef>
                <a:spcPct val="0"/>
              </a:spcBef>
              <a:buClrTx/>
              <a:buFontTx/>
              <a:buNone/>
            </a:pPr>
            <a:r>
              <a:rPr lang="en-US" altLang="zh-CN">
                <a:solidFill>
                  <a:schemeClr val="tx1"/>
                </a:solidFill>
              </a:rPr>
              <a:t>10000m</a:t>
            </a:r>
            <a:r>
              <a:rPr lang="en-US" altLang="zh-CN" baseline="30000">
                <a:solidFill>
                  <a:schemeClr val="tx1"/>
                </a:solidFill>
              </a:rPr>
              <a:t>2</a:t>
            </a:r>
            <a:r>
              <a:rPr lang="zh-CN" altLang="en-US">
                <a:solidFill>
                  <a:schemeClr val="tx1"/>
                </a:solidFill>
              </a:rPr>
              <a:t>的机房，</a:t>
            </a:r>
            <a:r>
              <a:rPr lang="en-US" altLang="zh-CN">
                <a:solidFill>
                  <a:schemeClr val="tx1"/>
                </a:solidFill>
              </a:rPr>
              <a:t>HP</a:t>
            </a:r>
            <a:r>
              <a:rPr lang="zh-CN" altLang="en-US">
                <a:solidFill>
                  <a:schemeClr val="tx1"/>
                </a:solidFill>
              </a:rPr>
              <a:t>刀片式服务器，总计</a:t>
            </a:r>
            <a:r>
              <a:rPr lang="en-US" altLang="zh-CN">
                <a:solidFill>
                  <a:schemeClr val="tx1"/>
                </a:solidFill>
              </a:rPr>
              <a:t>4</a:t>
            </a:r>
            <a:r>
              <a:rPr lang="zh-CN" altLang="en-US">
                <a:solidFill>
                  <a:schemeClr val="tx1"/>
                </a:solidFill>
              </a:rPr>
              <a:t>万多个处理器，</a:t>
            </a:r>
            <a:r>
              <a:rPr lang="en-US" altLang="zh-CN">
                <a:solidFill>
                  <a:schemeClr val="tx1"/>
                </a:solidFill>
              </a:rPr>
              <a:t>10</a:t>
            </a:r>
            <a:r>
              <a:rPr lang="en-US" altLang="zh-CN" baseline="30000">
                <a:solidFill>
                  <a:schemeClr val="tx1"/>
                </a:solidFill>
              </a:rPr>
              <a:t>4</a:t>
            </a:r>
            <a:r>
              <a:rPr lang="en-US" altLang="zh-CN">
                <a:solidFill>
                  <a:schemeClr val="tx1"/>
                </a:solidFill>
              </a:rPr>
              <a:t>TB</a:t>
            </a:r>
            <a:r>
              <a:rPr lang="zh-CN" altLang="en-US">
                <a:solidFill>
                  <a:schemeClr val="tx1"/>
                </a:solidFill>
              </a:rPr>
              <a:t> </a:t>
            </a:r>
            <a:r>
              <a:rPr lang="en-US" altLang="zh-CN">
                <a:solidFill>
                  <a:schemeClr val="tx1"/>
                </a:solidFill>
              </a:rPr>
              <a:t>RAM</a:t>
            </a:r>
            <a:r>
              <a:rPr lang="zh-CN" altLang="en-US">
                <a:solidFill>
                  <a:schemeClr val="tx1"/>
                </a:solidFill>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944688" y="623888"/>
            <a:ext cx="6589712" cy="1281112"/>
          </a:xfrm>
        </p:spPr>
        <p:txBody>
          <a:bodyPr/>
          <a:lstStyle/>
          <a:p>
            <a:pPr eaLnBrk="1" hangingPunct="1"/>
            <a:r>
              <a:rPr lang="zh-CN" altLang="en-US"/>
              <a:t>五、并行计算机模型</a:t>
            </a:r>
          </a:p>
        </p:txBody>
      </p:sp>
      <p:sp>
        <p:nvSpPr>
          <p:cNvPr id="31747" name="Rectangle 5"/>
          <p:cNvSpPr>
            <a:spLocks noGrp="1" noChangeArrowheads="1"/>
          </p:cNvSpPr>
          <p:nvPr>
            <p:ph type="body" idx="1"/>
          </p:nvPr>
        </p:nvSpPr>
        <p:spPr>
          <a:xfrm>
            <a:off x="1943100" y="1744663"/>
            <a:ext cx="6591300" cy="5113337"/>
          </a:xfrm>
        </p:spPr>
        <p:txBody>
          <a:bodyPr/>
          <a:lstStyle/>
          <a:p>
            <a:pPr eaLnBrk="1" hangingPunct="1">
              <a:lnSpc>
                <a:spcPct val="110000"/>
              </a:lnSpc>
            </a:pPr>
            <a:r>
              <a:rPr lang="zh-CN" altLang="en-US" sz="1600"/>
              <a:t>并行模型的语义属性</a:t>
            </a:r>
          </a:p>
          <a:p>
            <a:pPr lvl="1" eaLnBrk="1" hangingPunct="1">
              <a:lnSpc>
                <a:spcPct val="110000"/>
              </a:lnSpc>
            </a:pPr>
            <a:r>
              <a:rPr lang="zh-CN" altLang="en-US" sz="1200"/>
              <a:t>同构性</a:t>
            </a:r>
          </a:p>
          <a:p>
            <a:pPr lvl="2" eaLnBrk="1" hangingPunct="1">
              <a:lnSpc>
                <a:spcPct val="110000"/>
              </a:lnSpc>
            </a:pPr>
            <a:r>
              <a:rPr lang="zh-CN" altLang="en-US" sz="1100"/>
              <a:t>在执行并行程序时，并行计算机中处理器行为的相似程度。</a:t>
            </a:r>
          </a:p>
          <a:p>
            <a:pPr lvl="2" eaLnBrk="1" hangingPunct="1">
              <a:lnSpc>
                <a:spcPct val="110000"/>
              </a:lnSpc>
            </a:pPr>
            <a:r>
              <a:rPr lang="zh-CN" altLang="en-US" sz="1100"/>
              <a:t>如</a:t>
            </a:r>
            <a:r>
              <a:rPr lang="en-US" altLang="zh-CN" sz="1100"/>
              <a:t>SISD</a:t>
            </a:r>
            <a:r>
              <a:rPr lang="zh-CN" altLang="en-US" sz="1100"/>
              <a:t>、</a:t>
            </a:r>
            <a:r>
              <a:rPr lang="en-US" altLang="zh-CN" sz="1100"/>
              <a:t>SIMD</a:t>
            </a:r>
            <a:r>
              <a:rPr lang="zh-CN" altLang="en-US" sz="1100"/>
              <a:t>、</a:t>
            </a:r>
            <a:r>
              <a:rPr lang="en-US" altLang="zh-CN" sz="1100"/>
              <a:t>SPMD</a:t>
            </a:r>
            <a:r>
              <a:rPr lang="zh-CN" altLang="en-US" sz="1100"/>
              <a:t>、</a:t>
            </a:r>
            <a:r>
              <a:rPr lang="en-US" altLang="zh-CN" sz="1100"/>
              <a:t>MIMD</a:t>
            </a:r>
            <a:r>
              <a:rPr lang="zh-CN" altLang="en-US" sz="1100"/>
              <a:t>。</a:t>
            </a:r>
          </a:p>
          <a:p>
            <a:pPr lvl="1" eaLnBrk="1" hangingPunct="1">
              <a:lnSpc>
                <a:spcPct val="110000"/>
              </a:lnSpc>
            </a:pPr>
            <a:r>
              <a:rPr lang="zh-CN" altLang="en-US" sz="1200"/>
              <a:t>同步性</a:t>
            </a:r>
          </a:p>
          <a:p>
            <a:pPr lvl="2" eaLnBrk="1" hangingPunct="1">
              <a:lnSpc>
                <a:spcPct val="110000"/>
              </a:lnSpc>
            </a:pPr>
            <a:r>
              <a:rPr lang="zh-CN" altLang="en-US" sz="1100"/>
              <a:t>进程同步的严格程度。</a:t>
            </a:r>
          </a:p>
          <a:p>
            <a:pPr lvl="2" eaLnBrk="1" hangingPunct="1">
              <a:lnSpc>
                <a:spcPct val="110000"/>
              </a:lnSpc>
            </a:pPr>
            <a:r>
              <a:rPr lang="zh-CN" altLang="en-US" sz="1100"/>
              <a:t>指令同步、超步同步、松散同步、异步。</a:t>
            </a:r>
          </a:p>
          <a:p>
            <a:pPr lvl="1" eaLnBrk="1" hangingPunct="1">
              <a:lnSpc>
                <a:spcPct val="110000"/>
              </a:lnSpc>
            </a:pPr>
            <a:r>
              <a:rPr lang="zh-CN" altLang="en-US" sz="1200"/>
              <a:t>交互机制</a:t>
            </a:r>
          </a:p>
          <a:p>
            <a:pPr lvl="2" eaLnBrk="1" hangingPunct="1">
              <a:lnSpc>
                <a:spcPct val="110000"/>
              </a:lnSpc>
            </a:pPr>
            <a:r>
              <a:rPr lang="zh-CN" altLang="en-US" sz="1100"/>
              <a:t>并行进程间如何相互影响行为的特性。</a:t>
            </a:r>
          </a:p>
          <a:p>
            <a:pPr lvl="2" eaLnBrk="1" hangingPunct="1">
              <a:lnSpc>
                <a:spcPct val="110000"/>
              </a:lnSpc>
            </a:pPr>
            <a:r>
              <a:rPr lang="zh-CN" altLang="en-US" sz="1100"/>
              <a:t>共享变量、消息传递。</a:t>
            </a:r>
          </a:p>
          <a:p>
            <a:pPr lvl="1" eaLnBrk="1" hangingPunct="1">
              <a:lnSpc>
                <a:spcPct val="110000"/>
              </a:lnSpc>
            </a:pPr>
            <a:r>
              <a:rPr lang="zh-CN" altLang="en-US" sz="1200"/>
              <a:t>地址空间</a:t>
            </a:r>
          </a:p>
          <a:p>
            <a:pPr lvl="2" eaLnBrk="1" hangingPunct="1">
              <a:lnSpc>
                <a:spcPct val="110000"/>
              </a:lnSpc>
            </a:pPr>
            <a:r>
              <a:rPr lang="zh-CN" altLang="en-US" sz="1100"/>
              <a:t>单地址空间、多地址空间。</a:t>
            </a:r>
          </a:p>
          <a:p>
            <a:pPr lvl="1" eaLnBrk="1" hangingPunct="1">
              <a:lnSpc>
                <a:spcPct val="110000"/>
              </a:lnSpc>
            </a:pPr>
            <a:r>
              <a:rPr lang="zh-CN" altLang="en-US" sz="1200"/>
              <a:t>存储器模型</a:t>
            </a:r>
          </a:p>
          <a:p>
            <a:pPr lvl="2" eaLnBrk="1" hangingPunct="1">
              <a:lnSpc>
                <a:spcPct val="110000"/>
              </a:lnSpc>
            </a:pPr>
            <a:r>
              <a:rPr lang="zh-CN" altLang="en-US" sz="1100"/>
              <a:t>如何处理共享存储器的访问冲突。</a:t>
            </a:r>
          </a:p>
          <a:p>
            <a:pPr lvl="2" eaLnBrk="1" hangingPunct="1">
              <a:lnSpc>
                <a:spcPct val="110000"/>
              </a:lnSpc>
            </a:pPr>
            <a:r>
              <a:rPr lang="en-US" altLang="zh-CN" sz="1100"/>
              <a:t>CRCW</a:t>
            </a:r>
            <a:r>
              <a:rPr lang="zh-CN" altLang="en-US" sz="1100"/>
              <a:t>、</a:t>
            </a:r>
            <a:r>
              <a:rPr lang="en-US" altLang="zh-CN" sz="1100"/>
              <a:t>CREW</a:t>
            </a:r>
            <a:r>
              <a:rPr lang="zh-CN" altLang="en-US" sz="1100"/>
              <a:t>、</a:t>
            </a:r>
            <a:r>
              <a:rPr lang="en-US" altLang="zh-CN" sz="1100"/>
              <a:t>ERCW</a:t>
            </a:r>
            <a:r>
              <a:rPr lang="zh-CN" altLang="en-US" sz="1100"/>
              <a:t>、</a:t>
            </a:r>
            <a:r>
              <a:rPr lang="en-US" altLang="zh-CN" sz="1100"/>
              <a:t>EREW</a:t>
            </a:r>
          </a:p>
        </p:txBody>
      </p:sp>
    </p:spTree>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563</TotalTime>
  <Words>3478</Words>
  <Application>Microsoft Office PowerPoint</Application>
  <PresentationFormat>全屏显示(4:3)</PresentationFormat>
  <Paragraphs>440</Paragraphs>
  <Slides>36</Slides>
  <Notes>25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36</vt:i4>
      </vt:variant>
    </vt:vector>
  </HeadingPairs>
  <TitlesOfParts>
    <vt:vector size="43" baseType="lpstr">
      <vt:lpstr>Arial</vt:lpstr>
      <vt:lpstr>Calibri</vt:lpstr>
      <vt:lpstr>Century Gothic</vt:lpstr>
      <vt:lpstr>Courier New</vt:lpstr>
      <vt:lpstr>Wingdings</vt:lpstr>
      <vt:lpstr>Wingdings 3</vt:lpstr>
      <vt:lpstr>丝状</vt:lpstr>
      <vt:lpstr>概论</vt:lpstr>
      <vt:lpstr>一、并行与并发</vt:lpstr>
      <vt:lpstr>二、相关领域与概念</vt:lpstr>
      <vt:lpstr>PowerPoint 演示文稿</vt:lpstr>
      <vt:lpstr>三、并行计算的需求和现状</vt:lpstr>
      <vt:lpstr>四、并行计算应用实例</vt:lpstr>
      <vt:lpstr>四、并行计算应用实例</vt:lpstr>
      <vt:lpstr>四、并行计算应用实例</vt:lpstr>
      <vt:lpstr>五、并行计算机模型</vt:lpstr>
      <vt:lpstr>五、并行计算机模型</vt:lpstr>
      <vt:lpstr>五、并行计算机模型</vt:lpstr>
      <vt:lpstr>五、并行计算机模型</vt:lpstr>
      <vt:lpstr>五、并行计算机模型</vt:lpstr>
      <vt:lpstr>五、并行计算机模型</vt:lpstr>
      <vt:lpstr>五、并行计算机模型</vt:lpstr>
      <vt:lpstr>五、并行计算机模型</vt:lpstr>
      <vt:lpstr>五、并行计算机模型</vt:lpstr>
      <vt:lpstr>五、并行计算机模型</vt:lpstr>
      <vt:lpstr>五、并行计算机模型</vt:lpstr>
      <vt:lpstr>五、并行计算机模型</vt:lpstr>
      <vt:lpstr>五、并行计算机模型</vt:lpstr>
      <vt:lpstr>六、并行程序设计</vt:lpstr>
      <vt:lpstr>六、并行程序设计</vt:lpstr>
      <vt:lpstr>六、并行程序设计</vt:lpstr>
      <vt:lpstr>六、并行程序设计</vt:lpstr>
      <vt:lpstr>六、并行程序设计</vt:lpstr>
      <vt:lpstr>六、并行程序设计</vt:lpstr>
      <vt:lpstr>六、并行程序设计</vt:lpstr>
      <vt:lpstr>PowerPoint 演示文稿</vt:lpstr>
      <vt:lpstr>六、并行程序设计</vt:lpstr>
      <vt:lpstr>六、并行程序设计</vt:lpstr>
      <vt:lpstr>六、并行程序设计</vt:lpstr>
      <vt:lpstr>六、并行程序设计</vt:lpstr>
      <vt:lpstr>PowerPoint 演示文稿</vt:lpstr>
      <vt:lpstr>六、并行程序设计</vt:lpstr>
      <vt:lpstr>六、并行程序设计</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概论</dc:title>
  <dc:creator>Siwei PENG</dc:creator>
  <cp:lastModifiedBy>Siwei PENG</cp:lastModifiedBy>
  <cp:revision>28</cp:revision>
  <dcterms:created xsi:type="dcterms:W3CDTF">2014-02-16T18:48:18Z</dcterms:created>
  <dcterms:modified xsi:type="dcterms:W3CDTF">2019-02-27T00:17:05Z</dcterms:modified>
</cp:coreProperties>
</file>