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B574E-7CBB-4F3D-B961-3BFBA4DB4756}" type="doc">
      <dgm:prSet loTypeId="urn:microsoft.com/office/officeart/2005/8/layout/vList6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D5D33679-125C-4CAC-8C07-078EAC698879}">
      <dgm:prSet phldrT="[文字]" custT="1"/>
      <dgm:spPr/>
      <dgm:t>
        <a:bodyPr/>
        <a:lstStyle/>
        <a:p>
          <a:r>
            <a:rPr lang="zh-TW" altLang="en-US" sz="2000" dirty="0"/>
            <a:t>引入資料庫</a:t>
          </a:r>
        </a:p>
      </dgm:t>
    </dgm:pt>
    <dgm:pt modelId="{CB73E748-EE04-431F-857C-35CF883B2E29}" type="parTrans" cxnId="{FD0FA930-18C1-4EE9-84A6-CB37A6816347}">
      <dgm:prSet/>
      <dgm:spPr/>
      <dgm:t>
        <a:bodyPr/>
        <a:lstStyle/>
        <a:p>
          <a:endParaRPr lang="zh-TW" altLang="en-US"/>
        </a:p>
      </dgm:t>
    </dgm:pt>
    <dgm:pt modelId="{3375F320-54A5-4123-A265-9E61C190A795}" type="sibTrans" cxnId="{FD0FA930-18C1-4EE9-84A6-CB37A6816347}">
      <dgm:prSet/>
      <dgm:spPr/>
      <dgm:t>
        <a:bodyPr/>
        <a:lstStyle/>
        <a:p>
          <a:endParaRPr lang="zh-TW" altLang="en-US"/>
        </a:p>
      </dgm:t>
    </dgm:pt>
    <dgm:pt modelId="{5A2BBCAC-855C-4053-B7EF-E06D9B0367A4}">
      <dgm:prSet phldrT="[文字]" custT="1"/>
      <dgm:spPr/>
      <dgm:t>
        <a:bodyPr/>
        <a:lstStyle/>
        <a:p>
          <a:r>
            <a:rPr lang="en-US" altLang="en-US" sz="1600" dirty="0" err="1"/>
            <a:t>connectMysql.php</a:t>
          </a:r>
          <a:endParaRPr lang="zh-TW" altLang="en-US" sz="1600" dirty="0"/>
        </a:p>
      </dgm:t>
    </dgm:pt>
    <dgm:pt modelId="{1AE1F6D6-D1C1-4DB7-80AC-10773ECEFA2D}" type="parTrans" cxnId="{60C92399-45F6-46E4-B513-660C2E706576}">
      <dgm:prSet/>
      <dgm:spPr/>
      <dgm:t>
        <a:bodyPr/>
        <a:lstStyle/>
        <a:p>
          <a:endParaRPr lang="zh-TW" altLang="en-US"/>
        </a:p>
      </dgm:t>
    </dgm:pt>
    <dgm:pt modelId="{228C1913-4848-49ED-90C7-1478134188F7}" type="sibTrans" cxnId="{60C92399-45F6-46E4-B513-660C2E706576}">
      <dgm:prSet/>
      <dgm:spPr/>
      <dgm:t>
        <a:bodyPr/>
        <a:lstStyle/>
        <a:p>
          <a:endParaRPr lang="zh-TW" altLang="en-US"/>
        </a:p>
      </dgm:t>
    </dgm:pt>
    <dgm:pt modelId="{2BF90D9C-871C-4695-B38C-CA6111F59538}">
      <dgm:prSet phldrT="[文字]" custT="1"/>
      <dgm:spPr/>
      <dgm:t>
        <a:bodyPr/>
        <a:lstStyle/>
        <a:p>
          <a:r>
            <a:rPr lang="zh-TW" altLang="en-US" sz="1800"/>
            <a:t>瀏覽者觀看主頁</a:t>
          </a:r>
        </a:p>
      </dgm:t>
    </dgm:pt>
    <dgm:pt modelId="{03019B4E-3032-4092-B9EC-810639F70632}" type="parTrans" cxnId="{1FA2A71A-90A9-4B9B-992D-EE948D922560}">
      <dgm:prSet/>
      <dgm:spPr/>
      <dgm:t>
        <a:bodyPr/>
        <a:lstStyle/>
        <a:p>
          <a:endParaRPr lang="zh-TW" altLang="en-US"/>
        </a:p>
      </dgm:t>
    </dgm:pt>
    <dgm:pt modelId="{8DC69F9D-C503-4D2C-9E39-D20B9DF8305D}" type="sibTrans" cxnId="{1FA2A71A-90A9-4B9B-992D-EE948D922560}">
      <dgm:prSet/>
      <dgm:spPr/>
      <dgm:t>
        <a:bodyPr/>
        <a:lstStyle/>
        <a:p>
          <a:endParaRPr lang="zh-TW" altLang="en-US"/>
        </a:p>
      </dgm:t>
    </dgm:pt>
    <dgm:pt modelId="{B7B61B84-4007-4AB9-BFF1-D30061CA3BB7}">
      <dgm:prSet phldrT="[文字]" custT="1"/>
      <dgm:spPr/>
      <dgm:t>
        <a:bodyPr/>
        <a:lstStyle/>
        <a:p>
          <a:r>
            <a:rPr lang="en-US" altLang="en-US" sz="1400" dirty="0" err="1"/>
            <a:t>comment_homepg_viewer.php</a:t>
          </a:r>
          <a:endParaRPr lang="zh-TW" altLang="en-US" sz="1000" dirty="0"/>
        </a:p>
      </dgm:t>
    </dgm:pt>
    <dgm:pt modelId="{6004F401-12E1-4C96-8629-C8F963FCA862}" type="parTrans" cxnId="{1AEE3C32-8388-4C0F-AB27-EEEB001D2CEC}">
      <dgm:prSet/>
      <dgm:spPr/>
      <dgm:t>
        <a:bodyPr/>
        <a:lstStyle/>
        <a:p>
          <a:endParaRPr lang="zh-TW" altLang="en-US"/>
        </a:p>
      </dgm:t>
    </dgm:pt>
    <dgm:pt modelId="{6363D5EE-7D45-4899-8434-CD7C1C6EA391}" type="sibTrans" cxnId="{1AEE3C32-8388-4C0F-AB27-EEEB001D2CEC}">
      <dgm:prSet/>
      <dgm:spPr/>
      <dgm:t>
        <a:bodyPr/>
        <a:lstStyle/>
        <a:p>
          <a:endParaRPr lang="zh-TW" altLang="en-US"/>
        </a:p>
      </dgm:t>
    </dgm:pt>
    <dgm:pt modelId="{401A8064-4B3C-4490-A0C4-32E1A28F98FD}">
      <dgm:prSet phldrT="[文字]" custT="1"/>
      <dgm:spPr/>
      <dgm:t>
        <a:bodyPr/>
        <a:lstStyle/>
        <a:p>
          <a:r>
            <a:rPr lang="zh-TW" altLang="en-US" sz="2000"/>
            <a:t>進入註冊畫面</a:t>
          </a:r>
        </a:p>
      </dgm:t>
    </dgm:pt>
    <dgm:pt modelId="{37B7B87A-A769-45E1-A948-890C05A9BCFC}" type="parTrans" cxnId="{D986EC83-7411-419B-8E51-40C34C84E4D9}">
      <dgm:prSet/>
      <dgm:spPr/>
      <dgm:t>
        <a:bodyPr/>
        <a:lstStyle/>
        <a:p>
          <a:endParaRPr lang="zh-TW" altLang="en-US"/>
        </a:p>
      </dgm:t>
    </dgm:pt>
    <dgm:pt modelId="{A1CB3217-514C-4E31-B7FA-D3142E23EFE8}" type="sibTrans" cxnId="{D986EC83-7411-419B-8E51-40C34C84E4D9}">
      <dgm:prSet/>
      <dgm:spPr/>
      <dgm:t>
        <a:bodyPr/>
        <a:lstStyle/>
        <a:p>
          <a:endParaRPr lang="zh-TW" altLang="en-US"/>
        </a:p>
      </dgm:t>
    </dgm:pt>
    <dgm:pt modelId="{A0A58F72-23E8-4A3A-A157-87710417DE3E}">
      <dgm:prSet/>
      <dgm:spPr/>
      <dgm:t>
        <a:bodyPr/>
        <a:lstStyle/>
        <a:p>
          <a:r>
            <a:rPr lang="zh-TW" altLang="en-US"/>
            <a:t>進入登入畫面</a:t>
          </a:r>
        </a:p>
      </dgm:t>
    </dgm:pt>
    <dgm:pt modelId="{D467E6D8-6D03-465C-ACC2-C95CD24D9C9B}" type="parTrans" cxnId="{6981FF21-B2A6-433C-A593-3AF15C845DAF}">
      <dgm:prSet/>
      <dgm:spPr/>
      <dgm:t>
        <a:bodyPr/>
        <a:lstStyle/>
        <a:p>
          <a:endParaRPr lang="zh-TW" altLang="en-US"/>
        </a:p>
      </dgm:t>
    </dgm:pt>
    <dgm:pt modelId="{700154D8-73A4-4F19-9F90-4C60E86A9D5C}" type="sibTrans" cxnId="{6981FF21-B2A6-433C-A593-3AF15C845DAF}">
      <dgm:prSet/>
      <dgm:spPr/>
      <dgm:t>
        <a:bodyPr/>
        <a:lstStyle/>
        <a:p>
          <a:endParaRPr lang="zh-TW" altLang="en-US"/>
        </a:p>
      </dgm:t>
    </dgm:pt>
    <dgm:pt modelId="{7BAC8B79-C0E4-408E-8AB2-B935D7D53953}">
      <dgm:prSet/>
      <dgm:spPr/>
      <dgm:t>
        <a:bodyPr/>
        <a:lstStyle/>
        <a:p>
          <a:r>
            <a:rPr lang="zh-TW" altLang="en-US"/>
            <a:t>一般會員介面</a:t>
          </a:r>
        </a:p>
      </dgm:t>
    </dgm:pt>
    <dgm:pt modelId="{D2C66FE8-609D-46B7-A63B-A20D8859BF03}" type="parTrans" cxnId="{200F2808-C5C7-4AB2-9C69-551AAA128705}">
      <dgm:prSet/>
      <dgm:spPr/>
      <dgm:t>
        <a:bodyPr/>
        <a:lstStyle/>
        <a:p>
          <a:endParaRPr lang="zh-TW" altLang="en-US"/>
        </a:p>
      </dgm:t>
    </dgm:pt>
    <dgm:pt modelId="{90476D0D-B7F7-4368-8364-FFBFF3A8C3C9}" type="sibTrans" cxnId="{200F2808-C5C7-4AB2-9C69-551AAA128705}">
      <dgm:prSet/>
      <dgm:spPr/>
      <dgm:t>
        <a:bodyPr/>
        <a:lstStyle/>
        <a:p>
          <a:endParaRPr lang="zh-TW" altLang="en-US"/>
        </a:p>
      </dgm:t>
    </dgm:pt>
    <dgm:pt modelId="{AF6BCB28-FEEF-40EF-9D42-826AFBBFC7DC}">
      <dgm:prSet/>
      <dgm:spPr/>
      <dgm:t>
        <a:bodyPr/>
        <a:lstStyle/>
        <a:p>
          <a:r>
            <a:rPr lang="zh-TW" altLang="en-US"/>
            <a:t>管理者介面</a:t>
          </a:r>
        </a:p>
      </dgm:t>
    </dgm:pt>
    <dgm:pt modelId="{2E06B11E-AA6B-4060-9BF9-E57683552817}" type="parTrans" cxnId="{5DBB6AD3-644F-4D76-83C9-320F8AE12090}">
      <dgm:prSet/>
      <dgm:spPr/>
      <dgm:t>
        <a:bodyPr/>
        <a:lstStyle/>
        <a:p>
          <a:endParaRPr lang="zh-TW" altLang="en-US"/>
        </a:p>
      </dgm:t>
    </dgm:pt>
    <dgm:pt modelId="{806553F7-B999-49D6-B1B0-C26ED9558602}" type="sibTrans" cxnId="{5DBB6AD3-644F-4D76-83C9-320F8AE12090}">
      <dgm:prSet/>
      <dgm:spPr/>
      <dgm:t>
        <a:bodyPr/>
        <a:lstStyle/>
        <a:p>
          <a:endParaRPr lang="zh-TW" altLang="en-US"/>
        </a:p>
      </dgm:t>
    </dgm:pt>
    <dgm:pt modelId="{EE40F238-2D8E-4C20-B134-92A48AD1340C}">
      <dgm:prSet phldrT="[文字]" custT="1"/>
      <dgm:spPr/>
      <dgm:t>
        <a:bodyPr/>
        <a:lstStyle/>
        <a:p>
          <a:endParaRPr lang="zh-TW" altLang="en-US" sz="900"/>
        </a:p>
      </dgm:t>
    </dgm:pt>
    <dgm:pt modelId="{754C99D1-16CE-4C31-A308-E9051A0E7CBC}" type="parTrans" cxnId="{29CD0A5D-7414-4E6A-A54C-E672258D5739}">
      <dgm:prSet/>
      <dgm:spPr/>
      <dgm:t>
        <a:bodyPr/>
        <a:lstStyle/>
        <a:p>
          <a:endParaRPr lang="zh-TW" altLang="en-US"/>
        </a:p>
      </dgm:t>
    </dgm:pt>
    <dgm:pt modelId="{3D5F31D9-1217-476C-9D3E-7E52B6700044}" type="sibTrans" cxnId="{29CD0A5D-7414-4E6A-A54C-E672258D5739}">
      <dgm:prSet/>
      <dgm:spPr/>
      <dgm:t>
        <a:bodyPr/>
        <a:lstStyle/>
        <a:p>
          <a:endParaRPr lang="zh-TW" altLang="en-US"/>
        </a:p>
      </dgm:t>
    </dgm:pt>
    <dgm:pt modelId="{8B3B508A-F7F1-4C3E-BBFD-D21A0EA06E17}">
      <dgm:prSet phldrT="[文字]" custT="1"/>
      <dgm:spPr/>
      <dgm:t>
        <a:bodyPr/>
        <a:lstStyle/>
        <a:p>
          <a:endParaRPr lang="zh-TW" altLang="en-US" sz="1000"/>
        </a:p>
      </dgm:t>
    </dgm:pt>
    <dgm:pt modelId="{B01ACBC9-8FBE-47B0-B4C0-3DF9B4F902CA}" type="parTrans" cxnId="{75E1E301-0C4F-451E-AFFE-E0256A4E75B3}">
      <dgm:prSet/>
      <dgm:spPr/>
      <dgm:t>
        <a:bodyPr/>
        <a:lstStyle/>
        <a:p>
          <a:endParaRPr lang="zh-TW" altLang="en-US"/>
        </a:p>
      </dgm:t>
    </dgm:pt>
    <dgm:pt modelId="{F496AC04-5F83-405E-B7D7-AA83647AD3B4}" type="sibTrans" cxnId="{75E1E301-0C4F-451E-AFFE-E0256A4E75B3}">
      <dgm:prSet/>
      <dgm:spPr/>
      <dgm:t>
        <a:bodyPr/>
        <a:lstStyle/>
        <a:p>
          <a:endParaRPr lang="zh-TW" altLang="en-US"/>
        </a:p>
      </dgm:t>
    </dgm:pt>
    <dgm:pt modelId="{7E6D399D-CC12-4E1B-A9BA-8846DB05534B}">
      <dgm:prSet phldrT="[文字]" custT="1"/>
      <dgm:spPr/>
      <dgm:t>
        <a:bodyPr/>
        <a:lstStyle/>
        <a:p>
          <a:r>
            <a:rPr lang="en-US" altLang="en-US" sz="1600" dirty="0" err="1"/>
            <a:t>register.php</a:t>
          </a:r>
          <a:endParaRPr lang="zh-TW" altLang="en-US" sz="1400" dirty="0"/>
        </a:p>
      </dgm:t>
    </dgm:pt>
    <dgm:pt modelId="{A7B5EF14-7E6C-4974-B7E9-0F7F0A5B92D1}" type="parTrans" cxnId="{D94D5485-544B-44B3-B2B1-013E1ECD25BF}">
      <dgm:prSet/>
      <dgm:spPr/>
      <dgm:t>
        <a:bodyPr/>
        <a:lstStyle/>
        <a:p>
          <a:endParaRPr lang="zh-TW" altLang="en-US"/>
        </a:p>
      </dgm:t>
    </dgm:pt>
    <dgm:pt modelId="{6BE836BB-D5CA-48DB-B394-F172D1965FBA}" type="sibTrans" cxnId="{D94D5485-544B-44B3-B2B1-013E1ECD25BF}">
      <dgm:prSet/>
      <dgm:spPr/>
      <dgm:t>
        <a:bodyPr/>
        <a:lstStyle/>
        <a:p>
          <a:endParaRPr lang="zh-TW" altLang="en-US"/>
        </a:p>
      </dgm:t>
    </dgm:pt>
    <dgm:pt modelId="{8550ADCE-96CF-41D9-9FF7-6557A0C33C8F}">
      <dgm:prSet phldrT="[文字]" custT="1"/>
      <dgm:spPr/>
      <dgm:t>
        <a:bodyPr/>
        <a:lstStyle/>
        <a:p>
          <a:endParaRPr lang="zh-TW" altLang="en-US" sz="1100"/>
        </a:p>
      </dgm:t>
    </dgm:pt>
    <dgm:pt modelId="{F3C24C74-D7C5-4527-93DC-E5E352A63D24}" type="parTrans" cxnId="{C08C5CD0-B7A1-489F-BF7B-1EC25F9A478E}">
      <dgm:prSet/>
      <dgm:spPr/>
      <dgm:t>
        <a:bodyPr/>
        <a:lstStyle/>
        <a:p>
          <a:endParaRPr lang="zh-TW" altLang="en-US"/>
        </a:p>
      </dgm:t>
    </dgm:pt>
    <dgm:pt modelId="{D14896DB-82C6-4FCB-9D0D-5B54B5B5FAF3}" type="sibTrans" cxnId="{C08C5CD0-B7A1-489F-BF7B-1EC25F9A478E}">
      <dgm:prSet/>
      <dgm:spPr/>
      <dgm:t>
        <a:bodyPr/>
        <a:lstStyle/>
        <a:p>
          <a:endParaRPr lang="zh-TW" altLang="en-US"/>
        </a:p>
      </dgm:t>
    </dgm:pt>
    <dgm:pt modelId="{9193FBD2-2B77-4CF4-9453-7C0F6ED0D980}">
      <dgm:prSet custT="1"/>
      <dgm:spPr/>
      <dgm:t>
        <a:bodyPr/>
        <a:lstStyle/>
        <a:p>
          <a:r>
            <a:rPr lang="en-US" altLang="en-US" sz="1600"/>
            <a:t>login.php</a:t>
          </a:r>
          <a:endParaRPr lang="zh-TW" altLang="en-US" sz="1100"/>
        </a:p>
      </dgm:t>
    </dgm:pt>
    <dgm:pt modelId="{98A4779E-C7BF-4918-B207-40DAE0E2D0A5}" type="parTrans" cxnId="{3D78B816-82C0-410A-9E78-488252FFFE33}">
      <dgm:prSet/>
      <dgm:spPr/>
      <dgm:t>
        <a:bodyPr/>
        <a:lstStyle/>
        <a:p>
          <a:endParaRPr lang="zh-TW" altLang="en-US"/>
        </a:p>
      </dgm:t>
    </dgm:pt>
    <dgm:pt modelId="{03A42D9B-E49D-4C69-A229-E19BA853B1C3}" type="sibTrans" cxnId="{3D78B816-82C0-410A-9E78-488252FFFE33}">
      <dgm:prSet/>
      <dgm:spPr/>
      <dgm:t>
        <a:bodyPr/>
        <a:lstStyle/>
        <a:p>
          <a:endParaRPr lang="zh-TW" altLang="en-US"/>
        </a:p>
      </dgm:t>
    </dgm:pt>
    <dgm:pt modelId="{801290CC-DD92-49C2-91CB-175ACB6CB92A}">
      <dgm:prSet custT="1"/>
      <dgm:spPr/>
      <dgm:t>
        <a:bodyPr/>
        <a:lstStyle/>
        <a:p>
          <a:endParaRPr lang="zh-TW" altLang="en-US" sz="1100"/>
        </a:p>
      </dgm:t>
    </dgm:pt>
    <dgm:pt modelId="{A261A617-102B-4234-B691-B6C0B5FA082A}" type="parTrans" cxnId="{C526068B-E2CB-428C-A285-2F55ADF197D7}">
      <dgm:prSet/>
      <dgm:spPr/>
      <dgm:t>
        <a:bodyPr/>
        <a:lstStyle/>
        <a:p>
          <a:endParaRPr lang="zh-TW" altLang="en-US"/>
        </a:p>
      </dgm:t>
    </dgm:pt>
    <dgm:pt modelId="{3CE4BC01-47FC-49A7-B4A8-E8B176E0775A}" type="sibTrans" cxnId="{C526068B-E2CB-428C-A285-2F55ADF197D7}">
      <dgm:prSet/>
      <dgm:spPr/>
      <dgm:t>
        <a:bodyPr/>
        <a:lstStyle/>
        <a:p>
          <a:endParaRPr lang="zh-TW" altLang="en-US"/>
        </a:p>
      </dgm:t>
    </dgm:pt>
    <dgm:pt modelId="{FDE17314-86D5-4742-B295-56CF84F751A7}">
      <dgm:prSet custT="1"/>
      <dgm:spPr/>
      <dgm:t>
        <a:bodyPr/>
        <a:lstStyle/>
        <a:p>
          <a:r>
            <a:rPr lang="en-US" altLang="en-US" sz="1400"/>
            <a:t>comment_homepg_viewer.php</a:t>
          </a:r>
          <a:endParaRPr lang="zh-TW" altLang="en-US" sz="1400"/>
        </a:p>
      </dgm:t>
    </dgm:pt>
    <dgm:pt modelId="{964710AE-58A0-4AE9-B5FA-63CEA83DF784}" type="parTrans" cxnId="{9EB7DCB7-8330-439B-A7B9-600D68CDFDB2}">
      <dgm:prSet/>
      <dgm:spPr/>
      <dgm:t>
        <a:bodyPr/>
        <a:lstStyle/>
        <a:p>
          <a:endParaRPr lang="zh-TW" altLang="en-US"/>
        </a:p>
      </dgm:t>
    </dgm:pt>
    <dgm:pt modelId="{4383CE56-4C14-44EB-99B7-FA6358503F02}" type="sibTrans" cxnId="{9EB7DCB7-8330-439B-A7B9-600D68CDFDB2}">
      <dgm:prSet/>
      <dgm:spPr/>
      <dgm:t>
        <a:bodyPr/>
        <a:lstStyle/>
        <a:p>
          <a:endParaRPr lang="zh-TW" altLang="en-US"/>
        </a:p>
      </dgm:t>
    </dgm:pt>
    <dgm:pt modelId="{3C2F7A1B-C98B-48A6-BBA7-BEDA552E4AE6}">
      <dgm:prSet custT="1"/>
      <dgm:spPr/>
      <dgm:t>
        <a:bodyPr/>
        <a:lstStyle/>
        <a:p>
          <a:r>
            <a:rPr lang="en-US" altLang="en-US" sz="1400"/>
            <a:t>add_final.php</a:t>
          </a:r>
          <a:r>
            <a:rPr lang="zh-TW" altLang="en-US" sz="1400"/>
            <a:t>  新增功能</a:t>
          </a:r>
        </a:p>
      </dgm:t>
    </dgm:pt>
    <dgm:pt modelId="{17F2DC8A-3663-4865-8794-60F3F84D030C}" type="parTrans" cxnId="{73442B09-5295-4CD6-9ED9-E6B77C7D00B9}">
      <dgm:prSet/>
      <dgm:spPr/>
      <dgm:t>
        <a:bodyPr/>
        <a:lstStyle/>
        <a:p>
          <a:endParaRPr lang="zh-TW" altLang="en-US"/>
        </a:p>
      </dgm:t>
    </dgm:pt>
    <dgm:pt modelId="{E66683F8-1FF3-413B-9763-2EE9504884CA}" type="sibTrans" cxnId="{73442B09-5295-4CD6-9ED9-E6B77C7D00B9}">
      <dgm:prSet/>
      <dgm:spPr/>
      <dgm:t>
        <a:bodyPr/>
        <a:lstStyle/>
        <a:p>
          <a:endParaRPr lang="zh-TW" altLang="en-US"/>
        </a:p>
      </dgm:t>
    </dgm:pt>
    <dgm:pt modelId="{19906650-8A0D-4213-AC32-365E4764D580}">
      <dgm:prSet custT="1"/>
      <dgm:spPr/>
      <dgm:t>
        <a:bodyPr/>
        <a:lstStyle/>
        <a:p>
          <a:r>
            <a:rPr lang="en-US" altLang="en-US" sz="1200"/>
            <a:t>comment_homepg_admin.php</a:t>
          </a:r>
          <a:endParaRPr lang="zh-TW" altLang="en-US" sz="1200"/>
        </a:p>
      </dgm:t>
    </dgm:pt>
    <dgm:pt modelId="{9C57269C-8226-436B-BB3F-10FC1B3A1F05}" type="parTrans" cxnId="{B39F6426-F7F0-4603-8060-98B2DE6C5B51}">
      <dgm:prSet/>
      <dgm:spPr/>
      <dgm:t>
        <a:bodyPr/>
        <a:lstStyle/>
        <a:p>
          <a:endParaRPr lang="zh-TW" altLang="en-US"/>
        </a:p>
      </dgm:t>
    </dgm:pt>
    <dgm:pt modelId="{313F3635-171C-4134-8573-829F528C4DC5}" type="sibTrans" cxnId="{B39F6426-F7F0-4603-8060-98B2DE6C5B51}">
      <dgm:prSet/>
      <dgm:spPr/>
      <dgm:t>
        <a:bodyPr/>
        <a:lstStyle/>
        <a:p>
          <a:endParaRPr lang="zh-TW" altLang="en-US"/>
        </a:p>
      </dgm:t>
    </dgm:pt>
    <dgm:pt modelId="{E7FA65A7-2A73-472E-BA0B-711C98709934}">
      <dgm:prSet custT="1"/>
      <dgm:spPr/>
      <dgm:t>
        <a:bodyPr/>
        <a:lstStyle/>
        <a:p>
          <a:r>
            <a:rPr lang="en-US" altLang="en-US" sz="1200" dirty="0" err="1"/>
            <a:t>add_final.php</a:t>
          </a:r>
          <a:r>
            <a:rPr lang="zh-TW" altLang="en-US" sz="1200" dirty="0"/>
            <a:t>  新增功能</a:t>
          </a:r>
        </a:p>
      </dgm:t>
    </dgm:pt>
    <dgm:pt modelId="{D2B0EE4F-E46A-4AAE-BE7A-F23C42EDF2F4}" type="parTrans" cxnId="{CEFF2C46-0EB4-4C52-A2BB-FCAEBB781D4E}">
      <dgm:prSet/>
      <dgm:spPr/>
      <dgm:t>
        <a:bodyPr/>
        <a:lstStyle/>
        <a:p>
          <a:endParaRPr lang="zh-TW" altLang="en-US"/>
        </a:p>
      </dgm:t>
    </dgm:pt>
    <dgm:pt modelId="{836C9F38-E1CC-4AE9-9377-815951C867FC}" type="sibTrans" cxnId="{CEFF2C46-0EB4-4C52-A2BB-FCAEBB781D4E}">
      <dgm:prSet/>
      <dgm:spPr/>
      <dgm:t>
        <a:bodyPr/>
        <a:lstStyle/>
        <a:p>
          <a:endParaRPr lang="zh-TW" altLang="en-US"/>
        </a:p>
      </dgm:t>
    </dgm:pt>
    <dgm:pt modelId="{AEC30E61-E2C6-4469-BC75-FE15443D3FFD}">
      <dgm:prSet custT="1"/>
      <dgm:spPr/>
      <dgm:t>
        <a:bodyPr/>
        <a:lstStyle/>
        <a:p>
          <a:r>
            <a:rPr lang="en-US" altLang="en-US" sz="1200" dirty="0" err="1"/>
            <a:t>delete_comment.php</a:t>
          </a:r>
          <a:r>
            <a:rPr lang="zh-TW" altLang="en-US" sz="1200" dirty="0"/>
            <a:t>  刪除功能</a:t>
          </a:r>
        </a:p>
      </dgm:t>
    </dgm:pt>
    <dgm:pt modelId="{7DBC59DC-87DA-4587-B764-D9E2489BC694}" type="parTrans" cxnId="{223481B7-924C-4790-9A84-34DA356174C7}">
      <dgm:prSet/>
      <dgm:spPr/>
      <dgm:t>
        <a:bodyPr/>
        <a:lstStyle/>
        <a:p>
          <a:endParaRPr lang="zh-TW" altLang="en-US"/>
        </a:p>
      </dgm:t>
    </dgm:pt>
    <dgm:pt modelId="{7CD8D8EA-EC25-4DE0-A684-85FD263A7A28}" type="sibTrans" cxnId="{223481B7-924C-4790-9A84-34DA356174C7}">
      <dgm:prSet/>
      <dgm:spPr/>
      <dgm:t>
        <a:bodyPr/>
        <a:lstStyle/>
        <a:p>
          <a:endParaRPr lang="zh-TW" altLang="en-US"/>
        </a:p>
      </dgm:t>
    </dgm:pt>
    <dgm:pt modelId="{C44B2370-8879-451B-9371-E386AF1730F7}">
      <dgm:prSet custT="1"/>
      <dgm:spPr/>
      <dgm:t>
        <a:bodyPr/>
        <a:lstStyle/>
        <a:p>
          <a:r>
            <a:rPr lang="en-US" altLang="en-US" sz="1200"/>
            <a:t>update_comment.php</a:t>
          </a:r>
          <a:r>
            <a:rPr lang="zh-TW" altLang="en-US" sz="1200"/>
            <a:t>  編輯功能</a:t>
          </a:r>
        </a:p>
      </dgm:t>
    </dgm:pt>
    <dgm:pt modelId="{904A79F0-4A8B-4C04-ABB2-55536409D582}" type="parTrans" cxnId="{0AECB784-E11C-4392-8FAB-D66F387E6416}">
      <dgm:prSet/>
      <dgm:spPr/>
      <dgm:t>
        <a:bodyPr/>
        <a:lstStyle/>
        <a:p>
          <a:endParaRPr lang="zh-TW" altLang="en-US"/>
        </a:p>
      </dgm:t>
    </dgm:pt>
    <dgm:pt modelId="{F3450E79-EFB1-4DDB-8D5C-C03D600D23FA}" type="sibTrans" cxnId="{0AECB784-E11C-4392-8FAB-D66F387E6416}">
      <dgm:prSet/>
      <dgm:spPr/>
      <dgm:t>
        <a:bodyPr/>
        <a:lstStyle/>
        <a:p>
          <a:endParaRPr lang="zh-TW" altLang="en-US"/>
        </a:p>
      </dgm:t>
    </dgm:pt>
    <dgm:pt modelId="{ACB4568F-E70B-4151-B185-DC739412D5B6}" type="pres">
      <dgm:prSet presAssocID="{646B574E-7CBB-4F3D-B961-3BFBA4DB475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7678427-8AD9-4622-ADCC-61E5BA10CB61}" type="pres">
      <dgm:prSet presAssocID="{D5D33679-125C-4CAC-8C07-078EAC698879}" presName="linNode" presStyleCnt="0"/>
      <dgm:spPr/>
    </dgm:pt>
    <dgm:pt modelId="{D5A46ACC-175D-47C4-859E-7C30C3A48EB0}" type="pres">
      <dgm:prSet presAssocID="{D5D33679-125C-4CAC-8C07-078EAC698879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AE6F97-53A9-4981-8AD7-31E87D5E8C3E}" type="pres">
      <dgm:prSet presAssocID="{D5D33679-125C-4CAC-8C07-078EAC698879}" presName="childShp" presStyleLbl="bgAccFollowNode1" presStyleIdx="0" presStyleCnt="6" custLinFactNeighborY="-629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1D5654-F7D6-432A-9A4A-9330BAA91AE2}" type="pres">
      <dgm:prSet presAssocID="{3375F320-54A5-4123-A265-9E61C190A795}" presName="spacing" presStyleCnt="0"/>
      <dgm:spPr/>
    </dgm:pt>
    <dgm:pt modelId="{4A5C448B-DF09-406C-820C-87081DC95708}" type="pres">
      <dgm:prSet presAssocID="{2BF90D9C-871C-4695-B38C-CA6111F59538}" presName="linNode" presStyleCnt="0"/>
      <dgm:spPr/>
    </dgm:pt>
    <dgm:pt modelId="{DA0AA04A-616F-40C1-9CFD-7DE5300496EE}" type="pres">
      <dgm:prSet presAssocID="{2BF90D9C-871C-4695-B38C-CA6111F59538}" presName="parentShp" presStyleLbl="node1" presStyleIdx="1" presStyleCnt="6" custLinFactNeighborX="-658" custLinFactNeighborY="9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0511D6-EB4E-429E-B608-F37EC723F530}" type="pres">
      <dgm:prSet presAssocID="{2BF90D9C-871C-4695-B38C-CA6111F59538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6FCC92-A56F-462D-9EB1-2818C3935A43}" type="pres">
      <dgm:prSet presAssocID="{8DC69F9D-C503-4D2C-9E39-D20B9DF8305D}" presName="spacing" presStyleCnt="0"/>
      <dgm:spPr/>
    </dgm:pt>
    <dgm:pt modelId="{7B504EE1-4636-479D-9853-F131D154C44E}" type="pres">
      <dgm:prSet presAssocID="{401A8064-4B3C-4490-A0C4-32E1A28F98FD}" presName="linNode" presStyleCnt="0"/>
      <dgm:spPr/>
    </dgm:pt>
    <dgm:pt modelId="{DF09F2EF-433B-489C-93EE-0C699AA48F8D}" type="pres">
      <dgm:prSet presAssocID="{401A8064-4B3C-4490-A0C4-32E1A28F98FD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4D7B9C-168B-4C63-97A6-34ED75233FC2}" type="pres">
      <dgm:prSet presAssocID="{401A8064-4B3C-4490-A0C4-32E1A28F98FD}" presName="childShp" presStyleLbl="bgAccFollowNode1" presStyleIdx="2" presStyleCnt="6" custLinFactNeighborY="310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818611-D5E9-401A-8C63-67AF76443490}" type="pres">
      <dgm:prSet presAssocID="{A1CB3217-514C-4E31-B7FA-D3142E23EFE8}" presName="spacing" presStyleCnt="0"/>
      <dgm:spPr/>
    </dgm:pt>
    <dgm:pt modelId="{7701A886-497D-4D38-B4F7-DF9942A7EB5B}" type="pres">
      <dgm:prSet presAssocID="{A0A58F72-23E8-4A3A-A157-87710417DE3E}" presName="linNode" presStyleCnt="0"/>
      <dgm:spPr/>
    </dgm:pt>
    <dgm:pt modelId="{BCCA25BB-8EFF-4F1F-A6A7-CD07FBA94AC5}" type="pres">
      <dgm:prSet presAssocID="{A0A58F72-23E8-4A3A-A157-87710417DE3E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CD87FD-5EC8-4479-B3E7-5A5EB8C0CF35}" type="pres">
      <dgm:prSet presAssocID="{A0A58F72-23E8-4A3A-A157-87710417DE3E}" presName="childShp" presStyleLbl="bgAccFollowNode1" presStyleIdx="3" presStyleCnt="6" custLinFactNeighborX="0" custLinFactNeighborY="51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D54F83-EA9F-46C9-8E5F-215E0F79D60E}" type="pres">
      <dgm:prSet presAssocID="{700154D8-73A4-4F19-9F90-4C60E86A9D5C}" presName="spacing" presStyleCnt="0"/>
      <dgm:spPr/>
    </dgm:pt>
    <dgm:pt modelId="{C6554CA8-08BF-4476-A4A8-8287BBE3A2FD}" type="pres">
      <dgm:prSet presAssocID="{7BAC8B79-C0E4-408E-8AB2-B935D7D53953}" presName="linNode" presStyleCnt="0"/>
      <dgm:spPr/>
    </dgm:pt>
    <dgm:pt modelId="{7B1B9940-5828-4A39-A352-9518647F9031}" type="pres">
      <dgm:prSet presAssocID="{7BAC8B79-C0E4-408E-8AB2-B935D7D53953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CD4AB5-9040-4CEC-8A6A-6A8D4479C2B9}" type="pres">
      <dgm:prSet presAssocID="{7BAC8B79-C0E4-408E-8AB2-B935D7D53953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0F4EF5-E44B-41B0-9C3B-30DBCF43CB34}" type="pres">
      <dgm:prSet presAssocID="{90476D0D-B7F7-4368-8364-FFBFF3A8C3C9}" presName="spacing" presStyleCnt="0"/>
      <dgm:spPr/>
    </dgm:pt>
    <dgm:pt modelId="{6CDE2844-B767-4878-8BBC-476D00ECA4A0}" type="pres">
      <dgm:prSet presAssocID="{AF6BCB28-FEEF-40EF-9D42-826AFBBFC7DC}" presName="linNode" presStyleCnt="0"/>
      <dgm:spPr/>
    </dgm:pt>
    <dgm:pt modelId="{9B9D1ACE-906D-47CB-9200-1653B9DB5F69}" type="pres">
      <dgm:prSet presAssocID="{AF6BCB28-FEEF-40EF-9D42-826AFBBFC7DC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4E5815-05FE-4BC1-87A6-2EE2F216AC66}" type="pres">
      <dgm:prSet presAssocID="{AF6BCB28-FEEF-40EF-9D42-826AFBBFC7DC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976B220-3877-4733-86FC-C06FC3F00C0E}" type="presOf" srcId="{FDE17314-86D5-4742-B295-56CF84F751A7}" destId="{C5CD4AB5-9040-4CEC-8A6A-6A8D4479C2B9}" srcOrd="0" destOrd="0" presId="urn:microsoft.com/office/officeart/2005/8/layout/vList6"/>
    <dgm:cxn modelId="{C08C5CD0-B7A1-489F-BF7B-1EC25F9A478E}" srcId="{401A8064-4B3C-4490-A0C4-32E1A28F98FD}" destId="{8550ADCE-96CF-41D9-9FF7-6557A0C33C8F}" srcOrd="0" destOrd="0" parTransId="{F3C24C74-D7C5-4527-93DC-E5E352A63D24}" sibTransId="{D14896DB-82C6-4FCB-9D0D-5B54B5B5FAF3}"/>
    <dgm:cxn modelId="{FD0FA930-18C1-4EE9-84A6-CB37A6816347}" srcId="{646B574E-7CBB-4F3D-B961-3BFBA4DB4756}" destId="{D5D33679-125C-4CAC-8C07-078EAC698879}" srcOrd="0" destOrd="0" parTransId="{CB73E748-EE04-431F-857C-35CF883B2E29}" sibTransId="{3375F320-54A5-4123-A265-9E61C190A795}"/>
    <dgm:cxn modelId="{5D75CB24-C6EA-4427-BB1C-36EDE0BDA5D4}" type="presOf" srcId="{401A8064-4B3C-4490-A0C4-32E1A28F98FD}" destId="{DF09F2EF-433B-489C-93EE-0C699AA48F8D}" srcOrd="0" destOrd="0" presId="urn:microsoft.com/office/officeart/2005/8/layout/vList6"/>
    <dgm:cxn modelId="{C526068B-E2CB-428C-A285-2F55ADF197D7}" srcId="{A0A58F72-23E8-4A3A-A157-87710417DE3E}" destId="{801290CC-DD92-49C2-91CB-175ACB6CB92A}" srcOrd="0" destOrd="0" parTransId="{A261A617-102B-4234-B691-B6C0B5FA082A}" sibTransId="{3CE4BC01-47FC-49A7-B4A8-E8B176E0775A}"/>
    <dgm:cxn modelId="{471092CA-5937-4A5B-B5C3-35B5B3D108B2}" type="presOf" srcId="{5A2BBCAC-855C-4053-B7EF-E06D9B0367A4}" destId="{87AE6F97-53A9-4981-8AD7-31E87D5E8C3E}" srcOrd="0" destOrd="1" presId="urn:microsoft.com/office/officeart/2005/8/layout/vList6"/>
    <dgm:cxn modelId="{D986EC83-7411-419B-8E51-40C34C84E4D9}" srcId="{646B574E-7CBB-4F3D-B961-3BFBA4DB4756}" destId="{401A8064-4B3C-4490-A0C4-32E1A28F98FD}" srcOrd="2" destOrd="0" parTransId="{37B7B87A-A769-45E1-A948-890C05A9BCFC}" sibTransId="{A1CB3217-514C-4E31-B7FA-D3142E23EFE8}"/>
    <dgm:cxn modelId="{200F2808-C5C7-4AB2-9C69-551AAA128705}" srcId="{646B574E-7CBB-4F3D-B961-3BFBA4DB4756}" destId="{7BAC8B79-C0E4-408E-8AB2-B935D7D53953}" srcOrd="4" destOrd="0" parTransId="{D2C66FE8-609D-46B7-A63B-A20D8859BF03}" sibTransId="{90476D0D-B7F7-4368-8364-FFBFF3A8C3C9}"/>
    <dgm:cxn modelId="{6981FF21-B2A6-433C-A593-3AF15C845DAF}" srcId="{646B574E-7CBB-4F3D-B961-3BFBA4DB4756}" destId="{A0A58F72-23E8-4A3A-A157-87710417DE3E}" srcOrd="3" destOrd="0" parTransId="{D467E6D8-6D03-465C-ACC2-C95CD24D9C9B}" sibTransId="{700154D8-73A4-4F19-9F90-4C60E86A9D5C}"/>
    <dgm:cxn modelId="{1FA2A71A-90A9-4B9B-992D-EE948D922560}" srcId="{646B574E-7CBB-4F3D-B961-3BFBA4DB4756}" destId="{2BF90D9C-871C-4695-B38C-CA6111F59538}" srcOrd="1" destOrd="0" parTransId="{03019B4E-3032-4092-B9EC-810639F70632}" sibTransId="{8DC69F9D-C503-4D2C-9E39-D20B9DF8305D}"/>
    <dgm:cxn modelId="{29CD0A5D-7414-4E6A-A54C-E672258D5739}" srcId="{D5D33679-125C-4CAC-8C07-078EAC698879}" destId="{EE40F238-2D8E-4C20-B134-92A48AD1340C}" srcOrd="0" destOrd="0" parTransId="{754C99D1-16CE-4C31-A308-E9051A0E7CBC}" sibTransId="{3D5F31D9-1217-476C-9D3E-7E52B6700044}"/>
    <dgm:cxn modelId="{73442B09-5295-4CD6-9ED9-E6B77C7D00B9}" srcId="{7BAC8B79-C0E4-408E-8AB2-B935D7D53953}" destId="{3C2F7A1B-C98B-48A6-BBA7-BEDA552E4AE6}" srcOrd="1" destOrd="0" parTransId="{17F2DC8A-3663-4865-8794-60F3F84D030C}" sibTransId="{E66683F8-1FF3-413B-9763-2EE9504884CA}"/>
    <dgm:cxn modelId="{EDDEA152-6D5E-47CE-83D0-D5E55479A7AA}" type="presOf" srcId="{9193FBD2-2B77-4CF4-9453-7C0F6ED0D980}" destId="{BACD87FD-5EC8-4479-B3E7-5A5EB8C0CF35}" srcOrd="0" destOrd="1" presId="urn:microsoft.com/office/officeart/2005/8/layout/vList6"/>
    <dgm:cxn modelId="{9159CEA9-4647-48C8-A0E7-9501E3CAD280}" type="presOf" srcId="{B7B61B84-4007-4AB9-BFF1-D30061CA3BB7}" destId="{BD0511D6-EB4E-429E-B608-F37EC723F530}" srcOrd="0" destOrd="1" presId="urn:microsoft.com/office/officeart/2005/8/layout/vList6"/>
    <dgm:cxn modelId="{60C92399-45F6-46E4-B513-660C2E706576}" srcId="{D5D33679-125C-4CAC-8C07-078EAC698879}" destId="{5A2BBCAC-855C-4053-B7EF-E06D9B0367A4}" srcOrd="1" destOrd="0" parTransId="{1AE1F6D6-D1C1-4DB7-80AC-10773ECEFA2D}" sibTransId="{228C1913-4848-49ED-90C7-1478134188F7}"/>
    <dgm:cxn modelId="{2EE69D03-7A1D-4993-B1DC-8ECA479CB1B9}" type="presOf" srcId="{2BF90D9C-871C-4695-B38C-CA6111F59538}" destId="{DA0AA04A-616F-40C1-9CFD-7DE5300496EE}" srcOrd="0" destOrd="0" presId="urn:microsoft.com/office/officeart/2005/8/layout/vList6"/>
    <dgm:cxn modelId="{7B8207C5-240D-4EBD-9038-61E2E8038F26}" type="presOf" srcId="{C44B2370-8879-451B-9371-E386AF1730F7}" destId="{2C4E5815-05FE-4BC1-87A6-2EE2F216AC66}" srcOrd="0" destOrd="3" presId="urn:microsoft.com/office/officeart/2005/8/layout/vList6"/>
    <dgm:cxn modelId="{D32F0D46-6841-4F86-9BD3-8F86121D2F31}" type="presOf" srcId="{D5D33679-125C-4CAC-8C07-078EAC698879}" destId="{D5A46ACC-175D-47C4-859E-7C30C3A48EB0}" srcOrd="0" destOrd="0" presId="urn:microsoft.com/office/officeart/2005/8/layout/vList6"/>
    <dgm:cxn modelId="{1AEE3C32-8388-4C0F-AB27-EEEB001D2CEC}" srcId="{2BF90D9C-871C-4695-B38C-CA6111F59538}" destId="{B7B61B84-4007-4AB9-BFF1-D30061CA3BB7}" srcOrd="1" destOrd="0" parTransId="{6004F401-12E1-4C96-8629-C8F963FCA862}" sibTransId="{6363D5EE-7D45-4899-8434-CD7C1C6EA391}"/>
    <dgm:cxn modelId="{0AA33F92-D565-4BA5-9748-60CC0E040B63}" type="presOf" srcId="{7E6D399D-CC12-4E1B-A9BA-8846DB05534B}" destId="{314D7B9C-168B-4C63-97A6-34ED75233FC2}" srcOrd="0" destOrd="1" presId="urn:microsoft.com/office/officeart/2005/8/layout/vList6"/>
    <dgm:cxn modelId="{5296CC50-5188-4A64-B708-05940B300816}" type="presOf" srcId="{A0A58F72-23E8-4A3A-A157-87710417DE3E}" destId="{BCCA25BB-8EFF-4F1F-A6A7-CD07FBA94AC5}" srcOrd="0" destOrd="0" presId="urn:microsoft.com/office/officeart/2005/8/layout/vList6"/>
    <dgm:cxn modelId="{200015DA-34E8-4CF1-8B2F-87343202D20D}" type="presOf" srcId="{801290CC-DD92-49C2-91CB-175ACB6CB92A}" destId="{BACD87FD-5EC8-4479-B3E7-5A5EB8C0CF35}" srcOrd="0" destOrd="0" presId="urn:microsoft.com/office/officeart/2005/8/layout/vList6"/>
    <dgm:cxn modelId="{A33A98A9-84DA-488F-8D3F-96B2CEE27F0D}" type="presOf" srcId="{19906650-8A0D-4213-AC32-365E4764D580}" destId="{2C4E5815-05FE-4BC1-87A6-2EE2F216AC66}" srcOrd="0" destOrd="0" presId="urn:microsoft.com/office/officeart/2005/8/layout/vList6"/>
    <dgm:cxn modelId="{B39F6426-F7F0-4603-8060-98B2DE6C5B51}" srcId="{AF6BCB28-FEEF-40EF-9D42-826AFBBFC7DC}" destId="{19906650-8A0D-4213-AC32-365E4764D580}" srcOrd="0" destOrd="0" parTransId="{9C57269C-8226-436B-BB3F-10FC1B3A1F05}" sibTransId="{313F3635-171C-4134-8573-829F528C4DC5}"/>
    <dgm:cxn modelId="{33432605-7703-460B-AD16-ACA103787ED6}" type="presOf" srcId="{7BAC8B79-C0E4-408E-8AB2-B935D7D53953}" destId="{7B1B9940-5828-4A39-A352-9518647F9031}" srcOrd="0" destOrd="0" presId="urn:microsoft.com/office/officeart/2005/8/layout/vList6"/>
    <dgm:cxn modelId="{CEFF2C46-0EB4-4C52-A2BB-FCAEBB781D4E}" srcId="{AF6BCB28-FEEF-40EF-9D42-826AFBBFC7DC}" destId="{E7FA65A7-2A73-472E-BA0B-711C98709934}" srcOrd="1" destOrd="0" parTransId="{D2B0EE4F-E46A-4AAE-BE7A-F23C42EDF2F4}" sibTransId="{836C9F38-E1CC-4AE9-9377-815951C867FC}"/>
    <dgm:cxn modelId="{75E1E301-0C4F-451E-AFFE-E0256A4E75B3}" srcId="{2BF90D9C-871C-4695-B38C-CA6111F59538}" destId="{8B3B508A-F7F1-4C3E-BBFD-D21A0EA06E17}" srcOrd="0" destOrd="0" parTransId="{B01ACBC9-8FBE-47B0-B4C0-3DF9B4F902CA}" sibTransId="{F496AC04-5F83-405E-B7D7-AA83647AD3B4}"/>
    <dgm:cxn modelId="{43870B0D-3D8D-41AF-B73E-31F7F5BB927C}" type="presOf" srcId="{EE40F238-2D8E-4C20-B134-92A48AD1340C}" destId="{87AE6F97-53A9-4981-8AD7-31E87D5E8C3E}" srcOrd="0" destOrd="0" presId="urn:microsoft.com/office/officeart/2005/8/layout/vList6"/>
    <dgm:cxn modelId="{223481B7-924C-4790-9A84-34DA356174C7}" srcId="{AF6BCB28-FEEF-40EF-9D42-826AFBBFC7DC}" destId="{AEC30E61-E2C6-4469-BC75-FE15443D3FFD}" srcOrd="2" destOrd="0" parTransId="{7DBC59DC-87DA-4587-B764-D9E2489BC694}" sibTransId="{7CD8D8EA-EC25-4DE0-A684-85FD263A7A28}"/>
    <dgm:cxn modelId="{BD5CF647-24A0-4014-A4F2-B02E926637E9}" type="presOf" srcId="{AEC30E61-E2C6-4469-BC75-FE15443D3FFD}" destId="{2C4E5815-05FE-4BC1-87A6-2EE2F216AC66}" srcOrd="0" destOrd="2" presId="urn:microsoft.com/office/officeart/2005/8/layout/vList6"/>
    <dgm:cxn modelId="{FF9D402C-5E9F-4262-B33A-F2C1BC017E76}" type="presOf" srcId="{646B574E-7CBB-4F3D-B961-3BFBA4DB4756}" destId="{ACB4568F-E70B-4151-B185-DC739412D5B6}" srcOrd="0" destOrd="0" presId="urn:microsoft.com/office/officeart/2005/8/layout/vList6"/>
    <dgm:cxn modelId="{5DBB6AD3-644F-4D76-83C9-320F8AE12090}" srcId="{646B574E-7CBB-4F3D-B961-3BFBA4DB4756}" destId="{AF6BCB28-FEEF-40EF-9D42-826AFBBFC7DC}" srcOrd="5" destOrd="0" parTransId="{2E06B11E-AA6B-4060-9BF9-E57683552817}" sibTransId="{806553F7-B999-49D6-B1B0-C26ED9558602}"/>
    <dgm:cxn modelId="{9EA3165E-FCFA-45E4-909F-D328A8DD05CA}" type="presOf" srcId="{AF6BCB28-FEEF-40EF-9D42-826AFBBFC7DC}" destId="{9B9D1ACE-906D-47CB-9200-1653B9DB5F69}" srcOrd="0" destOrd="0" presId="urn:microsoft.com/office/officeart/2005/8/layout/vList6"/>
    <dgm:cxn modelId="{8D3DAD82-B608-4DC9-B525-9CF2D9D39805}" type="presOf" srcId="{8B3B508A-F7F1-4C3E-BBFD-D21A0EA06E17}" destId="{BD0511D6-EB4E-429E-B608-F37EC723F530}" srcOrd="0" destOrd="0" presId="urn:microsoft.com/office/officeart/2005/8/layout/vList6"/>
    <dgm:cxn modelId="{3D78B816-82C0-410A-9E78-488252FFFE33}" srcId="{A0A58F72-23E8-4A3A-A157-87710417DE3E}" destId="{9193FBD2-2B77-4CF4-9453-7C0F6ED0D980}" srcOrd="1" destOrd="0" parTransId="{98A4779E-C7BF-4918-B207-40DAE0E2D0A5}" sibTransId="{03A42D9B-E49D-4C69-A229-E19BA853B1C3}"/>
    <dgm:cxn modelId="{A0F79E6B-A1EF-44FD-9BD4-A1EB8278BAF0}" type="presOf" srcId="{E7FA65A7-2A73-472E-BA0B-711C98709934}" destId="{2C4E5815-05FE-4BC1-87A6-2EE2F216AC66}" srcOrd="0" destOrd="1" presId="urn:microsoft.com/office/officeart/2005/8/layout/vList6"/>
    <dgm:cxn modelId="{1F905915-8700-4AD7-8C38-6B59217125A9}" type="presOf" srcId="{8550ADCE-96CF-41D9-9FF7-6557A0C33C8F}" destId="{314D7B9C-168B-4C63-97A6-34ED75233FC2}" srcOrd="0" destOrd="0" presId="urn:microsoft.com/office/officeart/2005/8/layout/vList6"/>
    <dgm:cxn modelId="{D94D5485-544B-44B3-B2B1-013E1ECD25BF}" srcId="{401A8064-4B3C-4490-A0C4-32E1A28F98FD}" destId="{7E6D399D-CC12-4E1B-A9BA-8846DB05534B}" srcOrd="1" destOrd="0" parTransId="{A7B5EF14-7E6C-4974-B7E9-0F7F0A5B92D1}" sibTransId="{6BE836BB-D5CA-48DB-B394-F172D1965FBA}"/>
    <dgm:cxn modelId="{0AECB784-E11C-4392-8FAB-D66F387E6416}" srcId="{AF6BCB28-FEEF-40EF-9D42-826AFBBFC7DC}" destId="{C44B2370-8879-451B-9371-E386AF1730F7}" srcOrd="3" destOrd="0" parTransId="{904A79F0-4A8B-4C04-ABB2-55536409D582}" sibTransId="{F3450E79-EFB1-4DDB-8D5C-C03D600D23FA}"/>
    <dgm:cxn modelId="{9EB7DCB7-8330-439B-A7B9-600D68CDFDB2}" srcId="{7BAC8B79-C0E4-408E-8AB2-B935D7D53953}" destId="{FDE17314-86D5-4742-B295-56CF84F751A7}" srcOrd="0" destOrd="0" parTransId="{964710AE-58A0-4AE9-B5FA-63CEA83DF784}" sibTransId="{4383CE56-4C14-44EB-99B7-FA6358503F02}"/>
    <dgm:cxn modelId="{257C83DF-7C32-44C4-BD77-0E5A6289A51C}" type="presOf" srcId="{3C2F7A1B-C98B-48A6-BBA7-BEDA552E4AE6}" destId="{C5CD4AB5-9040-4CEC-8A6A-6A8D4479C2B9}" srcOrd="0" destOrd="1" presId="urn:microsoft.com/office/officeart/2005/8/layout/vList6"/>
    <dgm:cxn modelId="{841D92AB-79C7-4ACB-9F1D-00B91FADFC86}" type="presParOf" srcId="{ACB4568F-E70B-4151-B185-DC739412D5B6}" destId="{37678427-8AD9-4622-ADCC-61E5BA10CB61}" srcOrd="0" destOrd="0" presId="urn:microsoft.com/office/officeart/2005/8/layout/vList6"/>
    <dgm:cxn modelId="{A6AD7CF5-C549-46AF-B42D-62A927713E9C}" type="presParOf" srcId="{37678427-8AD9-4622-ADCC-61E5BA10CB61}" destId="{D5A46ACC-175D-47C4-859E-7C30C3A48EB0}" srcOrd="0" destOrd="0" presId="urn:microsoft.com/office/officeart/2005/8/layout/vList6"/>
    <dgm:cxn modelId="{0089F182-F872-4F8F-847F-A4CF1BA983FE}" type="presParOf" srcId="{37678427-8AD9-4622-ADCC-61E5BA10CB61}" destId="{87AE6F97-53A9-4981-8AD7-31E87D5E8C3E}" srcOrd="1" destOrd="0" presId="urn:microsoft.com/office/officeart/2005/8/layout/vList6"/>
    <dgm:cxn modelId="{CAAA4385-2396-46C9-99F9-0F272DFA4320}" type="presParOf" srcId="{ACB4568F-E70B-4151-B185-DC739412D5B6}" destId="{E81D5654-F7D6-432A-9A4A-9330BAA91AE2}" srcOrd="1" destOrd="0" presId="urn:microsoft.com/office/officeart/2005/8/layout/vList6"/>
    <dgm:cxn modelId="{01EAA92A-05C9-4F8F-B36A-DB499DC1708A}" type="presParOf" srcId="{ACB4568F-E70B-4151-B185-DC739412D5B6}" destId="{4A5C448B-DF09-406C-820C-87081DC95708}" srcOrd="2" destOrd="0" presId="urn:microsoft.com/office/officeart/2005/8/layout/vList6"/>
    <dgm:cxn modelId="{F5E72C48-9700-4979-BBF7-14F765405026}" type="presParOf" srcId="{4A5C448B-DF09-406C-820C-87081DC95708}" destId="{DA0AA04A-616F-40C1-9CFD-7DE5300496EE}" srcOrd="0" destOrd="0" presId="urn:microsoft.com/office/officeart/2005/8/layout/vList6"/>
    <dgm:cxn modelId="{C2944F69-2071-498E-9759-9F9D4EA930CB}" type="presParOf" srcId="{4A5C448B-DF09-406C-820C-87081DC95708}" destId="{BD0511D6-EB4E-429E-B608-F37EC723F530}" srcOrd="1" destOrd="0" presId="urn:microsoft.com/office/officeart/2005/8/layout/vList6"/>
    <dgm:cxn modelId="{72DF4638-1C29-46EE-AAE9-152CDB4B88D7}" type="presParOf" srcId="{ACB4568F-E70B-4151-B185-DC739412D5B6}" destId="{A96FCC92-A56F-462D-9EB1-2818C3935A43}" srcOrd="3" destOrd="0" presId="urn:microsoft.com/office/officeart/2005/8/layout/vList6"/>
    <dgm:cxn modelId="{EC6AE01D-7D23-48D5-9881-FED6551E83A7}" type="presParOf" srcId="{ACB4568F-E70B-4151-B185-DC739412D5B6}" destId="{7B504EE1-4636-479D-9853-F131D154C44E}" srcOrd="4" destOrd="0" presId="urn:microsoft.com/office/officeart/2005/8/layout/vList6"/>
    <dgm:cxn modelId="{846759A9-1C85-4703-A953-EB49F305F717}" type="presParOf" srcId="{7B504EE1-4636-479D-9853-F131D154C44E}" destId="{DF09F2EF-433B-489C-93EE-0C699AA48F8D}" srcOrd="0" destOrd="0" presId="urn:microsoft.com/office/officeart/2005/8/layout/vList6"/>
    <dgm:cxn modelId="{1A89FEEB-DBEB-49F0-BD99-F7055849BC30}" type="presParOf" srcId="{7B504EE1-4636-479D-9853-F131D154C44E}" destId="{314D7B9C-168B-4C63-97A6-34ED75233FC2}" srcOrd="1" destOrd="0" presId="urn:microsoft.com/office/officeart/2005/8/layout/vList6"/>
    <dgm:cxn modelId="{106066C9-69C6-4A27-8BD8-AA3E38444F94}" type="presParOf" srcId="{ACB4568F-E70B-4151-B185-DC739412D5B6}" destId="{82818611-D5E9-401A-8C63-67AF76443490}" srcOrd="5" destOrd="0" presId="urn:microsoft.com/office/officeart/2005/8/layout/vList6"/>
    <dgm:cxn modelId="{E7C46055-334D-484C-9494-1CD75DBB92C9}" type="presParOf" srcId="{ACB4568F-E70B-4151-B185-DC739412D5B6}" destId="{7701A886-497D-4D38-B4F7-DF9942A7EB5B}" srcOrd="6" destOrd="0" presId="urn:microsoft.com/office/officeart/2005/8/layout/vList6"/>
    <dgm:cxn modelId="{F622928E-E2E5-49C0-BF7E-FA48FE535A59}" type="presParOf" srcId="{7701A886-497D-4D38-B4F7-DF9942A7EB5B}" destId="{BCCA25BB-8EFF-4F1F-A6A7-CD07FBA94AC5}" srcOrd="0" destOrd="0" presId="urn:microsoft.com/office/officeart/2005/8/layout/vList6"/>
    <dgm:cxn modelId="{3D02BCDC-BD90-4581-BA92-743E25F80074}" type="presParOf" srcId="{7701A886-497D-4D38-B4F7-DF9942A7EB5B}" destId="{BACD87FD-5EC8-4479-B3E7-5A5EB8C0CF35}" srcOrd="1" destOrd="0" presId="urn:microsoft.com/office/officeart/2005/8/layout/vList6"/>
    <dgm:cxn modelId="{910C66C4-E906-4C0C-A0CF-AE06621209FC}" type="presParOf" srcId="{ACB4568F-E70B-4151-B185-DC739412D5B6}" destId="{C8D54F83-EA9F-46C9-8E5F-215E0F79D60E}" srcOrd="7" destOrd="0" presId="urn:microsoft.com/office/officeart/2005/8/layout/vList6"/>
    <dgm:cxn modelId="{BD056091-F63F-497B-B671-4C5D5B87B3C3}" type="presParOf" srcId="{ACB4568F-E70B-4151-B185-DC739412D5B6}" destId="{C6554CA8-08BF-4476-A4A8-8287BBE3A2FD}" srcOrd="8" destOrd="0" presId="urn:microsoft.com/office/officeart/2005/8/layout/vList6"/>
    <dgm:cxn modelId="{5CD4B477-DE0B-4944-9D1C-BB53032C2E1C}" type="presParOf" srcId="{C6554CA8-08BF-4476-A4A8-8287BBE3A2FD}" destId="{7B1B9940-5828-4A39-A352-9518647F9031}" srcOrd="0" destOrd="0" presId="urn:microsoft.com/office/officeart/2005/8/layout/vList6"/>
    <dgm:cxn modelId="{6BD81DAF-DB1F-4998-BD51-955452B94238}" type="presParOf" srcId="{C6554CA8-08BF-4476-A4A8-8287BBE3A2FD}" destId="{C5CD4AB5-9040-4CEC-8A6A-6A8D4479C2B9}" srcOrd="1" destOrd="0" presId="urn:microsoft.com/office/officeart/2005/8/layout/vList6"/>
    <dgm:cxn modelId="{89140438-20D8-4F77-A44B-23FF5BF9111B}" type="presParOf" srcId="{ACB4568F-E70B-4151-B185-DC739412D5B6}" destId="{110F4EF5-E44B-41B0-9C3B-30DBCF43CB34}" srcOrd="9" destOrd="0" presId="urn:microsoft.com/office/officeart/2005/8/layout/vList6"/>
    <dgm:cxn modelId="{60058058-8DA1-4683-B80B-D22278EC0EC0}" type="presParOf" srcId="{ACB4568F-E70B-4151-B185-DC739412D5B6}" destId="{6CDE2844-B767-4878-8BBC-476D00ECA4A0}" srcOrd="10" destOrd="0" presId="urn:microsoft.com/office/officeart/2005/8/layout/vList6"/>
    <dgm:cxn modelId="{E339BF38-2A14-4307-87E4-0BE019C23929}" type="presParOf" srcId="{6CDE2844-B767-4878-8BBC-476D00ECA4A0}" destId="{9B9D1ACE-906D-47CB-9200-1653B9DB5F69}" srcOrd="0" destOrd="0" presId="urn:microsoft.com/office/officeart/2005/8/layout/vList6"/>
    <dgm:cxn modelId="{8E3F8F64-B7D8-4DFE-A615-A14FFDEFEA6F}" type="presParOf" srcId="{6CDE2844-B767-4878-8BBC-476D00ECA4A0}" destId="{2C4E5815-05FE-4BC1-87A6-2EE2F216AC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E6F97-53A9-4981-8AD7-31E87D5E8C3E}">
      <dsp:nvSpPr>
        <dsp:cNvPr id="0" name=""/>
        <dsp:cNvSpPr/>
      </dsp:nvSpPr>
      <dsp:spPr>
        <a:xfrm>
          <a:off x="1853184" y="0"/>
          <a:ext cx="2779776" cy="7951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9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/>
            <a:t>connectMysql.php</a:t>
          </a:r>
          <a:endParaRPr lang="zh-TW" altLang="en-US" sz="1600" kern="1200" dirty="0"/>
        </a:p>
      </dsp:txBody>
      <dsp:txXfrm>
        <a:off x="1853184" y="99388"/>
        <a:ext cx="2481612" cy="596328"/>
      </dsp:txXfrm>
    </dsp:sp>
    <dsp:sp modelId="{D5A46ACC-175D-47C4-859E-7C30C3A48EB0}">
      <dsp:nvSpPr>
        <dsp:cNvPr id="0" name=""/>
        <dsp:cNvSpPr/>
      </dsp:nvSpPr>
      <dsp:spPr>
        <a:xfrm>
          <a:off x="0" y="631"/>
          <a:ext cx="1853184" cy="7951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/>
            <a:t>引入資料庫</a:t>
          </a:r>
        </a:p>
      </dsp:txBody>
      <dsp:txXfrm>
        <a:off x="38814" y="39445"/>
        <a:ext cx="1775556" cy="717476"/>
      </dsp:txXfrm>
    </dsp:sp>
    <dsp:sp modelId="{BD0511D6-EB4E-429E-B608-F37EC723F530}">
      <dsp:nvSpPr>
        <dsp:cNvPr id="0" name=""/>
        <dsp:cNvSpPr/>
      </dsp:nvSpPr>
      <dsp:spPr>
        <a:xfrm>
          <a:off x="1853184" y="875246"/>
          <a:ext cx="2779776" cy="7951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325954"/>
            <a:satOff val="-943"/>
            <a:lumOff val="-2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325954"/>
              <a:satOff val="-943"/>
              <a:lumOff val="-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0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/>
            <a:t>comment_homepg_viewer.php</a:t>
          </a:r>
          <a:endParaRPr lang="zh-TW" altLang="en-US" sz="1000" kern="1200" dirty="0"/>
        </a:p>
      </dsp:txBody>
      <dsp:txXfrm>
        <a:off x="1853184" y="974634"/>
        <a:ext cx="2481612" cy="596328"/>
      </dsp:txXfrm>
    </dsp:sp>
    <dsp:sp modelId="{DA0AA04A-616F-40C1-9CFD-7DE5300496EE}">
      <dsp:nvSpPr>
        <dsp:cNvPr id="0" name=""/>
        <dsp:cNvSpPr/>
      </dsp:nvSpPr>
      <dsp:spPr>
        <a:xfrm>
          <a:off x="0" y="882497"/>
          <a:ext cx="1853184" cy="795104"/>
        </a:xfrm>
        <a:prstGeom prst="roundRect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/>
            <a:t>瀏覽者觀看主頁</a:t>
          </a:r>
        </a:p>
      </dsp:txBody>
      <dsp:txXfrm>
        <a:off x="38814" y="921311"/>
        <a:ext cx="1775556" cy="717476"/>
      </dsp:txXfrm>
    </dsp:sp>
    <dsp:sp modelId="{314D7B9C-168B-4C63-97A6-34ED75233FC2}">
      <dsp:nvSpPr>
        <dsp:cNvPr id="0" name=""/>
        <dsp:cNvSpPr/>
      </dsp:nvSpPr>
      <dsp:spPr>
        <a:xfrm>
          <a:off x="1853184" y="1774557"/>
          <a:ext cx="2779776" cy="7951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651908"/>
            <a:satOff val="-1885"/>
            <a:lumOff val="-4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651908"/>
              <a:satOff val="-1885"/>
              <a:lumOff val="-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/>
            <a:t>register.php</a:t>
          </a:r>
          <a:endParaRPr lang="zh-TW" altLang="en-US" sz="1400" kern="1200" dirty="0"/>
        </a:p>
      </dsp:txBody>
      <dsp:txXfrm>
        <a:off x="1853184" y="1873945"/>
        <a:ext cx="2481612" cy="596328"/>
      </dsp:txXfrm>
    </dsp:sp>
    <dsp:sp modelId="{DF09F2EF-433B-489C-93EE-0C699AA48F8D}">
      <dsp:nvSpPr>
        <dsp:cNvPr id="0" name=""/>
        <dsp:cNvSpPr/>
      </dsp:nvSpPr>
      <dsp:spPr>
        <a:xfrm>
          <a:off x="0" y="1749861"/>
          <a:ext cx="1853184" cy="795104"/>
        </a:xfrm>
        <a:prstGeom prst="roundRect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/>
            <a:t>進入註冊畫面</a:t>
          </a:r>
        </a:p>
      </dsp:txBody>
      <dsp:txXfrm>
        <a:off x="38814" y="1788675"/>
        <a:ext cx="1775556" cy="717476"/>
      </dsp:txXfrm>
    </dsp:sp>
    <dsp:sp modelId="{BACD87FD-5EC8-4479-B3E7-5A5EB8C0CF35}">
      <dsp:nvSpPr>
        <dsp:cNvPr id="0" name=""/>
        <dsp:cNvSpPr/>
      </dsp:nvSpPr>
      <dsp:spPr>
        <a:xfrm>
          <a:off x="1853184" y="2665639"/>
          <a:ext cx="2779776" cy="7951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977861"/>
            <a:satOff val="-2828"/>
            <a:lumOff val="-6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977861"/>
              <a:satOff val="-2828"/>
              <a:lumOff val="-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/>
            <a:t>login.php</a:t>
          </a:r>
          <a:endParaRPr lang="zh-TW" altLang="en-US" sz="1100" kern="1200"/>
        </a:p>
      </dsp:txBody>
      <dsp:txXfrm>
        <a:off x="1853184" y="2765027"/>
        <a:ext cx="2481612" cy="596328"/>
      </dsp:txXfrm>
    </dsp:sp>
    <dsp:sp modelId="{BCCA25BB-8EFF-4F1F-A6A7-CD07FBA94AC5}">
      <dsp:nvSpPr>
        <dsp:cNvPr id="0" name=""/>
        <dsp:cNvSpPr/>
      </dsp:nvSpPr>
      <dsp:spPr>
        <a:xfrm>
          <a:off x="0" y="2624476"/>
          <a:ext cx="1853184" cy="795104"/>
        </a:xfrm>
        <a:prstGeom prst="roundRect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/>
            <a:t>進入登入畫面</a:t>
          </a:r>
        </a:p>
      </dsp:txBody>
      <dsp:txXfrm>
        <a:off x="38814" y="2663290"/>
        <a:ext cx="1775556" cy="717476"/>
      </dsp:txXfrm>
    </dsp:sp>
    <dsp:sp modelId="{C5CD4AB5-9040-4CEC-8A6A-6A8D4479C2B9}">
      <dsp:nvSpPr>
        <dsp:cNvPr id="0" name=""/>
        <dsp:cNvSpPr/>
      </dsp:nvSpPr>
      <dsp:spPr>
        <a:xfrm>
          <a:off x="1853184" y="3499091"/>
          <a:ext cx="2779776" cy="7951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303815"/>
            <a:satOff val="-3770"/>
            <a:lumOff val="-8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303815"/>
              <a:satOff val="-3770"/>
              <a:lumOff val="-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/>
            <a:t>comment_homepg_viewer.php</a:t>
          </a:r>
          <a:endParaRPr lang="zh-TW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/>
            <a:t>add_final.php</a:t>
          </a:r>
          <a:r>
            <a:rPr lang="zh-TW" altLang="en-US" sz="1400" kern="1200"/>
            <a:t>  新增功能</a:t>
          </a:r>
        </a:p>
      </dsp:txBody>
      <dsp:txXfrm>
        <a:off x="1853184" y="3598479"/>
        <a:ext cx="2481612" cy="596328"/>
      </dsp:txXfrm>
    </dsp:sp>
    <dsp:sp modelId="{7B1B9940-5828-4A39-A352-9518647F9031}">
      <dsp:nvSpPr>
        <dsp:cNvPr id="0" name=""/>
        <dsp:cNvSpPr/>
      </dsp:nvSpPr>
      <dsp:spPr>
        <a:xfrm>
          <a:off x="0" y="3499091"/>
          <a:ext cx="1853184" cy="795104"/>
        </a:xfrm>
        <a:prstGeom prst="roundRect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/>
            <a:t>一般會員介面</a:t>
          </a:r>
        </a:p>
      </dsp:txBody>
      <dsp:txXfrm>
        <a:off x="38814" y="3537905"/>
        <a:ext cx="1775556" cy="717476"/>
      </dsp:txXfrm>
    </dsp:sp>
    <dsp:sp modelId="{2C4E5815-05FE-4BC1-87A6-2EE2F216AC66}">
      <dsp:nvSpPr>
        <dsp:cNvPr id="0" name=""/>
        <dsp:cNvSpPr/>
      </dsp:nvSpPr>
      <dsp:spPr>
        <a:xfrm>
          <a:off x="1853184" y="4373707"/>
          <a:ext cx="2779776" cy="7951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/>
            <a:t>comment_homepg_admin.php</a:t>
          </a:r>
          <a:endParaRPr lang="zh-TW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err="1"/>
            <a:t>add_final.php</a:t>
          </a:r>
          <a:r>
            <a:rPr lang="zh-TW" altLang="en-US" sz="1200" kern="1200" dirty="0"/>
            <a:t>  新增功能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err="1"/>
            <a:t>delete_comment.php</a:t>
          </a:r>
          <a:r>
            <a:rPr lang="zh-TW" altLang="en-US" sz="1200" kern="1200" dirty="0"/>
            <a:t>  刪除功能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/>
            <a:t>update_comment.php</a:t>
          </a:r>
          <a:r>
            <a:rPr lang="zh-TW" altLang="en-US" sz="1200" kern="1200"/>
            <a:t>  編輯功能</a:t>
          </a:r>
        </a:p>
      </dsp:txBody>
      <dsp:txXfrm>
        <a:off x="1853184" y="4473095"/>
        <a:ext cx="2481612" cy="596328"/>
      </dsp:txXfrm>
    </dsp:sp>
    <dsp:sp modelId="{9B9D1ACE-906D-47CB-9200-1653B9DB5F69}">
      <dsp:nvSpPr>
        <dsp:cNvPr id="0" name=""/>
        <dsp:cNvSpPr/>
      </dsp:nvSpPr>
      <dsp:spPr>
        <a:xfrm>
          <a:off x="0" y="4373707"/>
          <a:ext cx="1853184" cy="795104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/>
            <a:t>管理者介面</a:t>
          </a:r>
        </a:p>
      </dsp:txBody>
      <dsp:txXfrm>
        <a:off x="38814" y="4412521"/>
        <a:ext cx="1775556" cy="71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課程評論管理平台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														1063321</a:t>
            </a:r>
            <a:r>
              <a:rPr lang="zh-TW" altLang="en-US" sz="2400" dirty="0" smtClean="0"/>
              <a:t> 廖柏瑄</a:t>
            </a:r>
            <a:endParaRPr lang="en-US" altLang="zh-TW" sz="2400" dirty="0" smtClean="0"/>
          </a:p>
          <a:p>
            <a:r>
              <a:rPr lang="en-US" altLang="zh-TW" sz="2400" dirty="0" smtClean="0"/>
              <a:t>														1063325</a:t>
            </a:r>
            <a:r>
              <a:rPr lang="zh-TW" altLang="en-US" sz="2400" dirty="0" smtClean="0"/>
              <a:t> 古瀚元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61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sz="6000" dirty="0"/>
              <a:t>資料庫結構</a:t>
            </a:r>
            <a:r>
              <a:rPr lang="en-US" altLang="zh-TW" sz="6000" dirty="0"/>
              <a:t>: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資料庫名稱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class_comment</a:t>
            </a:r>
            <a:endParaRPr lang="en-US" altLang="zh-TW" sz="24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3200" dirty="0" smtClean="0">
                <a:latin typeface="Arial" panose="020B0604020202020204" pitchFamily="34" charset="0"/>
              </a:rPr>
              <a:t>	</a:t>
            </a:r>
            <a:r>
              <a:rPr lang="zh-TW" altLang="zh-TW" dirty="0"/>
              <a:t>資料表名稱</a:t>
            </a:r>
            <a:r>
              <a:rPr lang="en-US" altLang="zh-TW" dirty="0"/>
              <a:t>:  1. admin   2. comment</a:t>
            </a:r>
            <a:endParaRPr lang="en-US" altLang="zh-TW" sz="32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154680"/>
            <a:ext cx="9631744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sz="6000" dirty="0" smtClean="0"/>
              <a:t>資料</a:t>
            </a:r>
            <a:r>
              <a:rPr lang="zh-TW" altLang="en-US" sz="6000" dirty="0" smtClean="0"/>
              <a:t>表：</a:t>
            </a:r>
            <a:r>
              <a:rPr lang="en-US" altLang="zh-TW" sz="6000" dirty="0" smtClean="0"/>
              <a:t>comment</a:t>
            </a:r>
            <a:endParaRPr lang="zh-TW" altLang="en-US" sz="6000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1728216"/>
            <a:ext cx="10158984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sz="6000" dirty="0"/>
              <a:t>資料</a:t>
            </a:r>
            <a:r>
              <a:rPr lang="zh-TW" altLang="en-US" sz="6000" dirty="0"/>
              <a:t>表</a:t>
            </a:r>
            <a:r>
              <a:rPr lang="zh-TW" altLang="en-US" sz="6000" dirty="0" smtClean="0"/>
              <a:t>：</a:t>
            </a:r>
            <a:r>
              <a:rPr lang="en-US" altLang="zh-TW" sz="6000" dirty="0"/>
              <a:t>admin</a:t>
            </a:r>
            <a:endParaRPr lang="zh-TW" altLang="en-US" sz="60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1627632"/>
            <a:ext cx="9418320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0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000" dirty="0" smtClean="0"/>
              <a:t>開</a:t>
            </a:r>
            <a:r>
              <a:rPr lang="zh-TW" altLang="en-US" sz="6000" dirty="0"/>
              <a:t>發</a:t>
            </a:r>
            <a:r>
              <a:rPr lang="zh-TW" altLang="en-US" sz="6000" dirty="0" smtClean="0"/>
              <a:t>流程架構</a:t>
            </a:r>
            <a:endParaRPr lang="zh-TW" altLang="en-US" sz="6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071" y="1514213"/>
            <a:ext cx="6432524" cy="5169443"/>
          </a:xfrm>
          <a:prstGeom prst="rect">
            <a:avLst/>
          </a:prstGeom>
        </p:spPr>
      </p:pic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4077190675"/>
              </p:ext>
            </p:extLst>
          </p:nvPr>
        </p:nvGraphicFramePr>
        <p:xfrm>
          <a:off x="646111" y="1340477"/>
          <a:ext cx="4632960" cy="516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86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30" y="1001358"/>
            <a:ext cx="9404723" cy="4320450"/>
          </a:xfrm>
        </p:spPr>
        <p:txBody>
          <a:bodyPr/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網頁瀏覽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917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111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離子</vt:lpstr>
      <vt:lpstr>課程評論管理平台</vt:lpstr>
      <vt:lpstr>資料庫結構:</vt:lpstr>
      <vt:lpstr>資料表：comment</vt:lpstr>
      <vt:lpstr>資料表：admin</vt:lpstr>
      <vt:lpstr>開發流程架構</vt:lpstr>
      <vt:lpstr>   網頁瀏覽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課程評論管理平台</dc:title>
  <dc:creator>James Liao</dc:creator>
  <cp:lastModifiedBy>James Liao</cp:lastModifiedBy>
  <cp:revision>8</cp:revision>
  <dcterms:created xsi:type="dcterms:W3CDTF">2020-06-26T09:50:47Z</dcterms:created>
  <dcterms:modified xsi:type="dcterms:W3CDTF">2020-06-26T12:18:13Z</dcterms:modified>
</cp:coreProperties>
</file>