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4C141-072F-43E6-BC26-B1E0157A407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07483-CEFF-4014-A5C0-A5755A1F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shows relation between age and bodyfat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07483-CEFF-4014-A5C0-A5755A1FC4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07483-CEFF-4014-A5C0-A5755A1FC4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A6EF-B77B-4A24-8E9A-EF6AF68A2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E879F0-C9F4-4F28-8629-A4C65F2EE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93FF9-3B41-4D64-9C8B-AA8921CE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66E60-26E6-40D0-AC5B-B63B0D05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7EE9B-E800-4C75-BDC2-B94DD856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1ABC-A465-45A2-A3BA-01841B59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387C6-6EC5-405A-B226-438B71B7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8F34C-671C-4DD6-A357-35856F8D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D0048-573D-45AF-AFCB-65EA324D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540CB-8DD9-4A1A-BC06-105F6F18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567CDE-F99B-4626-861B-CB16C1B02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2CBE4-BB12-4EC2-8A26-54E6FB1E2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34385-EE4B-4960-A394-CEE3D015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D92A1-4585-4330-AC61-F100DA15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B6C2A-8AB9-4EFB-8A2F-04BEB7F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AFF8C-D74C-4812-8E8A-394873E0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946AF-610F-4E0C-9C3B-F7FB3A3F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21C9F-9183-40F4-A7D6-EDCFA326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29128-4FE4-42BA-9B6D-AFAA3965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D90B3-B836-454F-AA42-09819226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D3AD-8282-4553-945A-44E9560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41DEF-FB57-47C1-A406-E5BF77C5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8242C-6E50-4B8B-8595-D4E4709D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893CA-93EA-4D7D-85E1-408C566B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5484B-073C-4788-A099-E425E70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6C7F8-381C-4B6A-B5C5-CBD3D872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CF3DF-C00D-4154-BE4E-06CBF01C0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1A130-A752-4F65-BF3F-65E9F338F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CB922-364C-4DB8-BCEC-DC713D7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B1147-ED07-4E14-886E-B1E8CA24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8D90E-F9A9-4583-90B1-05B66A3F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2ED5B-D649-407B-9B09-B98EDAA4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F416D-C9DD-45DA-BAA7-539157E1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747F97-0984-4895-9515-0D158454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0C8BAC-9E63-4FE7-A732-D63A366F9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156203-D863-45FC-AF0A-FF734F58C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F3EED0-6D3E-461E-9E38-FCC6F118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F46F1-831C-4568-A268-15215583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E69A38-7B29-4CCA-8CFF-60B45797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A390-D264-41B6-BB0B-CF843BEC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691EF-7F72-4E93-A4E6-0943CEE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33DBF9-2207-4997-9D7D-DED42529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AE8112-BE09-4B40-BC77-E35195CB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F88B03-E734-491B-BB60-9B74BD5E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569086-E1C9-42BA-900B-4AA1F1C9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981B35-8E63-4877-A50E-ED0D977E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C8412-2CDC-4BB4-8648-B0947796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939A5-2AED-45AD-9710-0DA65D7F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AA252-BAC6-465E-A03C-4E5C2C153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4A345-EE8D-4919-89D1-28731332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D5D2E-B90F-40B3-803B-A434D5F9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9ACCE-3CD4-429A-9D02-35AF5547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EC9DC-52BB-4FE3-BEBF-C61C4981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B49165-B332-4BC1-9657-1328597FF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4AE70-8D05-4F3E-8DA9-ECB7CC220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D9876-9792-4D7C-9460-499C54E6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9E300-7D93-4029-85E4-3FF502AF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EE35F-0102-4FD2-9BA6-C2CD7A89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C0079-CEE3-4F30-8F67-2EC33F32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917BD-F052-44E0-931D-F839AA10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D12ED-C91D-4C15-AB0C-0ED2F6F85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BDD8-1B80-45E9-B92A-DB3FCCBF6F7D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43F88-E8B2-4BFB-BB8E-C025E539F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BEDB7-816C-4BEF-BFBC-31C557D55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2580-7B3A-4233-919D-E5C9FAE6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66D67-EA2E-4D21-A941-DC17A055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079" y="758379"/>
            <a:ext cx="9144000" cy="2387600"/>
          </a:xfrm>
        </p:spPr>
        <p:txBody>
          <a:bodyPr/>
          <a:lstStyle/>
          <a:p>
            <a:r>
              <a:rPr lang="en-US" b="1" dirty="0"/>
              <a:t>Bodyfat Dataset Analysis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EC2175-05EE-42EA-BA51-A2BAA254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7246"/>
            <a:ext cx="9144000" cy="1655762"/>
          </a:xfrm>
        </p:spPr>
        <p:txBody>
          <a:bodyPr/>
          <a:lstStyle/>
          <a:p>
            <a:r>
              <a:rPr lang="en-US" dirty="0"/>
              <a:t>By Yan Chu, </a:t>
            </a:r>
            <a:r>
              <a:rPr lang="en-US" dirty="0" err="1"/>
              <a:t>Boliang</a:t>
            </a:r>
            <a:r>
              <a:rPr lang="en-US" dirty="0"/>
              <a:t> Ma, </a:t>
            </a:r>
            <a:r>
              <a:rPr lang="en-US" dirty="0" err="1"/>
              <a:t>Jiancheng</a:t>
            </a:r>
            <a:r>
              <a:rPr lang="en-US" dirty="0"/>
              <a:t> Xu (Group 5)</a:t>
            </a:r>
          </a:p>
          <a:p>
            <a:r>
              <a:rPr lang="en-US" dirty="0"/>
              <a:t>Department of Statistics</a:t>
            </a:r>
          </a:p>
          <a:p>
            <a:r>
              <a:rPr lang="en-US" dirty="0"/>
              <a:t>UW-Madison</a:t>
            </a:r>
          </a:p>
        </p:txBody>
      </p:sp>
    </p:spTree>
    <p:extLst>
      <p:ext uri="{BB962C8B-B14F-4D97-AF65-F5344CB8AC3E}">
        <p14:creationId xmlns:p14="http://schemas.microsoft.com/office/powerpoint/2010/main" val="161599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E550B-4093-4FB8-AC86-9881D4F0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23777-CCC3-4464-ADE4-C34C87A7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model</a:t>
            </a:r>
          </a:p>
          <a:p>
            <a:endParaRPr lang="en-US" dirty="0"/>
          </a:p>
          <a:p>
            <a:r>
              <a:rPr lang="en-US" altLang="zh-CN" dirty="0"/>
              <a:t>Beyond 45</a:t>
            </a:r>
          </a:p>
          <a:p>
            <a:endParaRPr lang="en-US" dirty="0"/>
          </a:p>
          <a:p>
            <a:r>
              <a:rPr lang="en-US" dirty="0"/>
              <a:t>Forward and backward give the same solution: ABDOMEN and WEIGHT.  Simple and accurate.</a:t>
            </a:r>
          </a:p>
        </p:txBody>
      </p:sp>
    </p:spTree>
    <p:extLst>
      <p:ext uri="{BB962C8B-B14F-4D97-AF65-F5344CB8AC3E}">
        <p14:creationId xmlns:p14="http://schemas.microsoft.com/office/powerpoint/2010/main" val="218717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A4F6C-E12D-4C29-8A62-BE362FAC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and Analysis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7ABC1E-3933-4851-A2C5-9851FB9D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Mean square error of the full data model and separated two age level model</a:t>
            </a:r>
          </a:p>
          <a:p>
            <a:endParaRPr 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C3899463-AC9B-44CB-99EE-0A92B4C6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6086"/>
            <a:ext cx="6958411" cy="15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6B479-6423-4A55-B757-9F58F718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30E3B-B228-4FBF-8CEB-B40A6A4A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/>
              <a:t>Under 45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C13F15-D2BF-44FA-AA71-66DE67A14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55686"/>
            <a:ext cx="9910011" cy="46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2BD73-A2CE-4F86-AF8D-FD24701A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36896-4DF2-4D1F-843D-41E759707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098"/>
            <a:ext cx="10515600" cy="4351338"/>
          </a:xfrm>
        </p:spPr>
        <p:txBody>
          <a:bodyPr/>
          <a:lstStyle/>
          <a:p>
            <a:r>
              <a:rPr lang="en-US" dirty="0"/>
              <a:t>Beyond 45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3890DC-4795-4FB8-AA04-33B6B1B8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8217"/>
            <a:ext cx="10391274" cy="47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8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19A15-58D0-4BA1-8184-3F765CD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6D6AC-2971-4DF9-9A05-F7626057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1921544"/>
            <a:ext cx="11941576" cy="7574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600351-FC16-4B41-842E-8F0DCB9BDD61}"/>
              </a:ext>
            </a:extLst>
          </p:cNvPr>
          <p:cNvSpPr/>
          <p:nvPr/>
        </p:nvSpPr>
        <p:spPr>
          <a:xfrm>
            <a:off x="838200" y="3135868"/>
            <a:ext cx="274947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Possible rule of thumb: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Under 45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Beyond 45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DE0676-9BD7-4B7F-A644-31897E0A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9" y="4320836"/>
            <a:ext cx="11595719" cy="3778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8B6877-3ADE-4BCF-8587-44CF2AF2B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380" y="5251253"/>
            <a:ext cx="6929239" cy="7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BBB9-EF59-4BCA-9287-8D5E2F8C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and Weakness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C712B-34A3-435F-A984-42EA359C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assumptions are well satisfied.</a:t>
            </a:r>
          </a:p>
          <a:p>
            <a:r>
              <a:rPr lang="en-US" dirty="0"/>
              <a:t>No advanced techniques for dealing with multicollinearity is employed since we just delete the most correlated variables. </a:t>
            </a:r>
          </a:p>
          <a:p>
            <a:r>
              <a:rPr lang="en-US" dirty="0"/>
              <a:t>Due to data constraints, our model is unable to predict bodyfat percentage for children or even more older people.</a:t>
            </a:r>
          </a:p>
          <a:p>
            <a:r>
              <a:rPr lang="en-US" dirty="0"/>
              <a:t>We can only predict male's bodyfat.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5226B-6DB2-4DC6-B8C6-88C628F8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151B0-0A3C-488D-AE99-A4B5F54B5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47 years old man, he has a abdomen circumference 90cm and weight 200 lbs. His bodyfat can be estimated as 90 minus 200 multiplied by 0.1 and then minus 46, which is 24%.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A57018-7E21-4C4C-9C44-5031027C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27" y="3791421"/>
            <a:ext cx="6929239" cy="7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3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23C79-5585-4AFD-9CCB-BF05E5C3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9C2D4-CC64-4A03-9A50-1A753532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PCA, LASSO, and PLS </a:t>
            </a:r>
            <a:r>
              <a:rPr lang="en-US" altLang="zh-CN" dirty="0"/>
              <a:t>for multicollinearity</a:t>
            </a:r>
          </a:p>
          <a:p>
            <a:endParaRPr lang="en-US" dirty="0"/>
          </a:p>
          <a:p>
            <a:r>
              <a:rPr lang="en-US" dirty="0"/>
              <a:t>GMC by Prof. </a:t>
            </a:r>
            <a:r>
              <a:rPr lang="en-US" dirty="0" err="1"/>
              <a:t>Zhengjun</a:t>
            </a:r>
            <a:r>
              <a:rPr lang="en-US" dirty="0"/>
              <a:t> Zhang for variable selection</a:t>
            </a:r>
          </a:p>
          <a:p>
            <a:endParaRPr lang="en-US" dirty="0"/>
          </a:p>
          <a:p>
            <a:r>
              <a:rPr lang="en-US" dirty="0"/>
              <a:t>For large dataset, generate a relatively small sample to start variable selection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26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FA843-94C8-4B2D-A712-3428C6FB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3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305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ACD4F-CD0C-44F4-B993-855EEE4A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28DE3-4E50-42C6-80AC-D89DCF66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Raw Data and Data Visualization </a:t>
            </a:r>
          </a:p>
          <a:p>
            <a:endParaRPr lang="en-US" dirty="0"/>
          </a:p>
          <a:p>
            <a:r>
              <a:rPr lang="en-US" dirty="0"/>
              <a:t>Modeling and Analysis</a:t>
            </a:r>
          </a:p>
          <a:p>
            <a:endParaRPr lang="en-US" dirty="0"/>
          </a:p>
          <a:p>
            <a:r>
              <a:rPr lang="en-US" dirty="0"/>
              <a:t>Diagnostics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46243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3A04F-F0D4-4F74-8F76-B324CDB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and Data Visualization</a:t>
            </a:r>
          </a:p>
        </p:txBody>
      </p:sp>
      <p:pic>
        <p:nvPicPr>
          <p:cNvPr id="8" name="内容占位符 7" descr="图片包含 屏幕截图&#10;&#10;已生成极高可信度的说明">
            <a:extLst>
              <a:ext uri="{FF2B5EF4-FFF2-40B4-BE49-F238E27FC236}">
                <a16:creationId xmlns:a16="http://schemas.microsoft.com/office/drawing/2014/main" id="{297B1A57-6015-43B0-B660-809FBD97A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5442"/>
            <a:ext cx="11010692" cy="1127008"/>
          </a:xfrm>
        </p:spPr>
      </p:pic>
    </p:spTree>
    <p:extLst>
      <p:ext uri="{BB962C8B-B14F-4D97-AF65-F5344CB8AC3E}">
        <p14:creationId xmlns:p14="http://schemas.microsoft.com/office/powerpoint/2010/main" val="313311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F4D3-5837-4A19-9C49-F9801E59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Raw Data and Data Visualization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BA62DEB0-FBEE-4CCC-8718-7E20D1E4A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76" y="1825625"/>
            <a:ext cx="7253048" cy="4351338"/>
          </a:xfrm>
        </p:spPr>
      </p:pic>
    </p:spTree>
    <p:extLst>
      <p:ext uri="{BB962C8B-B14F-4D97-AF65-F5344CB8AC3E}">
        <p14:creationId xmlns:p14="http://schemas.microsoft.com/office/powerpoint/2010/main" val="86941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E1ECD-80BE-4F2D-AD6F-9D1FC3FA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Raw Data and Data Visualization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C2DA3D-BCBD-4554-B8B0-00B3118CD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5" y="1690688"/>
            <a:ext cx="7884199" cy="4729986"/>
          </a:xfrm>
        </p:spPr>
      </p:pic>
    </p:spTree>
    <p:extLst>
      <p:ext uri="{BB962C8B-B14F-4D97-AF65-F5344CB8AC3E}">
        <p14:creationId xmlns:p14="http://schemas.microsoft.com/office/powerpoint/2010/main" val="397794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CD5BD-CBEA-481E-B745-39D8CF75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and Data Visualization</a:t>
            </a:r>
          </a:p>
        </p:txBody>
      </p:sp>
      <p:pic>
        <p:nvPicPr>
          <p:cNvPr id="5" name="内容占位符 4" descr="图片包含 文字, 地图&#10;&#10;已生成极高可信度的说明">
            <a:extLst>
              <a:ext uri="{FF2B5EF4-FFF2-40B4-BE49-F238E27FC236}">
                <a16:creationId xmlns:a16="http://schemas.microsoft.com/office/drawing/2014/main" id="{D6AE26CA-6F51-4EF7-A565-1D67C96C6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1" y="1468745"/>
            <a:ext cx="7477124" cy="5097568"/>
          </a:xfrm>
        </p:spPr>
      </p:pic>
    </p:spTree>
    <p:extLst>
      <p:ext uri="{BB962C8B-B14F-4D97-AF65-F5344CB8AC3E}">
        <p14:creationId xmlns:p14="http://schemas.microsoft.com/office/powerpoint/2010/main" val="129532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D51D8-2D7D-4B36-8861-E34C99BC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C2B7F-DEAA-494F-A8F5-0317FD8D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data model - use all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age level separate model - divided by age</a:t>
            </a:r>
          </a:p>
        </p:txBody>
      </p:sp>
    </p:spTree>
    <p:extLst>
      <p:ext uri="{BB962C8B-B14F-4D97-AF65-F5344CB8AC3E}">
        <p14:creationId xmlns:p14="http://schemas.microsoft.com/office/powerpoint/2010/main" val="253383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A7A70-F0C7-466A-97A7-E4578807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8F8D5-19EA-4B69-A4E6-EA63F8E5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model is obtained use forward selection.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Forward model is simpler and only losing a little accuracy</a:t>
            </a:r>
          </a:p>
          <a:p>
            <a:r>
              <a:rPr lang="en-US" dirty="0"/>
              <a:t>Further deleting three variables, keep WEIGHT, ABDOMEN and WRIST.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4124FB73-ACC1-40D5-9CAF-D2AD2AD84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14" y="2447836"/>
            <a:ext cx="8266053" cy="15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0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B04B3-3702-4851-A867-D949CCDB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31E43-794A-4CAA-B9BE-5E49F8D7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model</a:t>
            </a:r>
          </a:p>
          <a:p>
            <a:endParaRPr lang="en-US" dirty="0"/>
          </a:p>
          <a:p>
            <a:r>
              <a:rPr lang="en-US" dirty="0"/>
              <a:t>Under age 45, multicollinearity is a heavy issue.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variable ADIPOSITY</a:t>
            </a:r>
          </a:p>
          <a:p>
            <a:r>
              <a:rPr lang="en-US" dirty="0"/>
              <a:t>Finally find ABDOMEN, WEIGHT, WRIST, BICEPS and ANKLE.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812FC17C-A9C1-4D85-8168-3435AA31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98" y="3356577"/>
            <a:ext cx="9728704" cy="9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335</Words>
  <Application>Microsoft Office PowerPoint</Application>
  <PresentationFormat>宽屏</PresentationFormat>
  <Paragraphs>75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Helvetica Neue</vt:lpstr>
      <vt:lpstr>Arial</vt:lpstr>
      <vt:lpstr>Calibri</vt:lpstr>
      <vt:lpstr>Calibri Light</vt:lpstr>
      <vt:lpstr>Office 主题​​</vt:lpstr>
      <vt:lpstr>Bodyfat Dataset Analysis</vt:lpstr>
      <vt:lpstr>Outline</vt:lpstr>
      <vt:lpstr>Raw Data and Data Visualization</vt:lpstr>
      <vt:lpstr>Raw Data and Data Visualization</vt:lpstr>
      <vt:lpstr>Raw Data and Data Visualization</vt:lpstr>
      <vt:lpstr>Raw Data and Data Visualization</vt:lpstr>
      <vt:lpstr>Modeling and Analysis</vt:lpstr>
      <vt:lpstr>Modeling and Analysis</vt:lpstr>
      <vt:lpstr>Modeling and Analysis</vt:lpstr>
      <vt:lpstr>Modeling and Analysis</vt:lpstr>
      <vt:lpstr>Modeling and Analysis</vt:lpstr>
      <vt:lpstr>Model Diagnostics</vt:lpstr>
      <vt:lpstr>Model Diagnostics</vt:lpstr>
      <vt:lpstr>Conclusion</vt:lpstr>
      <vt:lpstr>Strength and Weakness</vt:lpstr>
      <vt:lpstr>Simple Example</vt:lpstr>
      <vt:lpstr>Future 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Bodyfat Dataset Analysis</dc:title>
  <dc:creator>Bill Mbl</dc:creator>
  <cp:lastModifiedBy>Bill Mbl</cp:lastModifiedBy>
  <cp:revision>17</cp:revision>
  <dcterms:created xsi:type="dcterms:W3CDTF">2018-02-05T04:09:42Z</dcterms:created>
  <dcterms:modified xsi:type="dcterms:W3CDTF">2018-02-05T05:54:54Z</dcterms:modified>
</cp:coreProperties>
</file>