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CNN (Convolutional Neural Network)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이미지를 인식하기 위한 패턴 생성에 유용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 ☞ </a:t>
            </a:r>
            <a:r>
              <a:rPr lang="ko-KR" altLang="en-US" sz="1400" dirty="0" smtClean="0">
                <a:latin typeface="+mn-ea"/>
              </a:rPr>
              <a:t>이미지의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지역별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Feature Map(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특징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을 뽑아 이미지를 인식</a:t>
            </a:r>
            <a:r>
              <a:rPr lang="ko-KR" altLang="en-US" sz="1400" dirty="0" smtClean="0">
                <a:latin typeface="+mn-ea"/>
              </a:rPr>
              <a:t>하고자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b="19286"/>
          <a:stretch/>
        </p:blipFill>
        <p:spPr bwMode="auto">
          <a:xfrm>
            <a:off x="363893" y="2791817"/>
            <a:ext cx="4749281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3346102"/>
            <a:ext cx="38767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156176" y="33461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5" y="3059609"/>
            <a:ext cx="248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저차원</a:t>
            </a:r>
            <a:r>
              <a:rPr lang="ko-KR" altLang="en-US" sz="1200" dirty="0" smtClean="0"/>
              <a:t>                                고차원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59609"/>
            <a:ext cx="1656184" cy="20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구부러진 화살표 10"/>
          <p:cNvSpPr/>
          <p:nvPr/>
        </p:nvSpPr>
        <p:spPr>
          <a:xfrm>
            <a:off x="2753136" y="5254314"/>
            <a:ext cx="2360037" cy="936104"/>
          </a:xfrm>
          <a:prstGeom prst="curvedUpArrow">
            <a:avLst>
              <a:gd name="adj1" fmla="val 25000"/>
              <a:gd name="adj2" fmla="val 52030"/>
              <a:gd name="adj3" fmla="val 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RNN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순환 구조를 이용해 </a:t>
            </a:r>
            <a:r>
              <a:rPr lang="ko-KR" altLang="en-US" sz="1400" b="1" u="sng" dirty="0" smtClean="0">
                <a:latin typeface="+mn-ea"/>
              </a:rPr>
              <a:t>과거의 학습을 </a:t>
            </a:r>
            <a:r>
              <a:rPr lang="en-US" altLang="ko-KR" sz="1400" b="1" u="sng" dirty="0" smtClean="0">
                <a:latin typeface="+mn-ea"/>
              </a:rPr>
              <a:t>Weight</a:t>
            </a:r>
            <a:r>
              <a:rPr lang="ko-KR" altLang="en-US" sz="1400" b="1" u="sng" dirty="0" smtClean="0">
                <a:latin typeface="+mn-ea"/>
              </a:rPr>
              <a:t>를 통해 현재 학습에 반영</a:t>
            </a:r>
            <a:endParaRPr lang="en-US" altLang="ko-KR" sz="1400" b="1" u="sng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smtClean="0">
                <a:latin typeface="+mn-ea"/>
              </a:rPr>
              <a:t>반복적이고 순차적인 데이터</a:t>
            </a:r>
            <a:r>
              <a:rPr lang="en-US" altLang="ko-KR" sz="1400" b="1" dirty="0" smtClean="0">
                <a:latin typeface="+mn-ea"/>
              </a:rPr>
              <a:t>(Sequential Data) </a:t>
            </a:r>
            <a:r>
              <a:rPr lang="ko-KR" altLang="en-US" sz="1400" b="1" dirty="0" smtClean="0">
                <a:latin typeface="+mn-ea"/>
              </a:rPr>
              <a:t>학습</a:t>
            </a:r>
            <a:r>
              <a:rPr lang="ko-KR" altLang="en-US" sz="1400" dirty="0" smtClean="0">
                <a:latin typeface="+mn-ea"/>
              </a:rPr>
              <a:t>에 특화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  <a:ea typeface="바탕"/>
              </a:rPr>
              <a:t> </a:t>
            </a:r>
            <a:r>
              <a:rPr lang="en-US" altLang="ko-KR" sz="1400" dirty="0" smtClean="0">
                <a:latin typeface="+mn-ea"/>
                <a:ea typeface="바탕"/>
              </a:rPr>
              <a:t>  </a:t>
            </a:r>
            <a:r>
              <a:rPr lang="en-US" altLang="ko-KR" sz="1400" dirty="0" smtClean="0">
                <a:latin typeface="+mn-ea"/>
              </a:rPr>
              <a:t>☞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음성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웨이브폼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파악이나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텍스트의 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뒤 성분을 파악</a:t>
            </a:r>
            <a:r>
              <a:rPr lang="ko-KR" altLang="en-US" sz="1400" dirty="0" smtClean="0">
                <a:latin typeface="+mn-ea"/>
              </a:rPr>
              <a:t>하는데 주로 사용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r="57520"/>
          <a:stretch/>
        </p:blipFill>
        <p:spPr bwMode="auto">
          <a:xfrm>
            <a:off x="1331640" y="3191068"/>
            <a:ext cx="3207297" cy="30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☞ </a:t>
            </a:r>
            <a:r>
              <a:rPr lang="en-US" altLang="ko-KR" sz="1200" dirty="0">
                <a:latin typeface="+mn-ea"/>
              </a:rPr>
              <a:t>Machine Learning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u="sng" dirty="0">
                <a:latin typeface="+mn-ea"/>
              </a:rPr>
              <a:t>Neural Network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Overfitting</a:t>
            </a:r>
            <a:r>
              <a:rPr lang="ko-KR" altLang="en-US" sz="1200" dirty="0">
                <a:latin typeface="+mn-ea"/>
              </a:rPr>
              <a:t>이 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시간이 오래 걸리는 단점 존재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2000" b="1" dirty="0">
                <a:solidFill>
                  <a:srgbClr val="C00000"/>
                </a:solidFill>
              </a:rPr>
              <a:t>기계 학습 알고리즘의 집합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Machine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의 </a:t>
            </a:r>
            <a:r>
              <a:rPr lang="en-US" altLang="ko-KR" sz="2000" b="1" u="sng" dirty="0"/>
              <a:t>Neural Network</a:t>
            </a:r>
            <a:r>
              <a:rPr lang="ko-KR" altLang="en-US" sz="2000" b="1" u="sng" dirty="0"/>
              <a:t>를 기반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다층의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를 통해 복잡한 학습이 가능하도록 함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</a:t>
            </a:r>
            <a:endParaRPr lang="en-US" altLang="ko-KR" sz="20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9871" y="2065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2809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</TotalTime>
  <Words>675</Words>
  <Application>Microsoft Office PowerPoint</Application>
  <PresentationFormat>화면 슬라이드 쇼(4:3)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  <vt:lpstr>04. Deep Learning</vt:lpstr>
      <vt:lpstr>04. Deep Learning</vt:lpstr>
      <vt:lpstr>04. Deep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17</cp:revision>
  <dcterms:created xsi:type="dcterms:W3CDTF">2020-10-12T12:40:25Z</dcterms:created>
  <dcterms:modified xsi:type="dcterms:W3CDTF">2020-10-14T13:24:28Z</dcterms:modified>
</cp:coreProperties>
</file>