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64" r:id="rId11"/>
    <p:sldId id="263" r:id="rId12"/>
    <p:sldId id="278" r:id="rId13"/>
    <p:sldId id="265" r:id="rId14"/>
    <p:sldId id="266" r:id="rId15"/>
    <p:sldId id="267" r:id="rId16"/>
    <p:sldId id="268" r:id="rId17"/>
    <p:sldId id="269" r:id="rId18"/>
    <p:sldId id="270" r:id="rId19"/>
    <p:sldId id="27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FDD86-1EF5-E2C0-8090-C4AE92D2446B}" v="1846" dt="2024-07-07T04:30:08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hyperlink" Target="https://phaser.io/" TargetMode="External"/><Relationship Id="rId1" Type="http://schemas.openxmlformats.org/officeDocument/2006/relationships/hyperlink" Target="https://developer.mozilla.org/en-US/docs/Web/API/Canvas_API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hyperlink" Target="https://phaser.io/" TargetMode="External"/><Relationship Id="rId1" Type="http://schemas.openxmlformats.org/officeDocument/2006/relationships/hyperlink" Target="https://developer.mozilla.org/en-US/docs/Web/API/Canvas_API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31DC8-426A-4683-96E3-46AF4ED7A8CB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56A45A-FCA7-4A16-B7D4-1E610A19018E}">
      <dgm:prSet/>
      <dgm:spPr/>
      <dgm:t>
        <a:bodyPr/>
        <a:lstStyle/>
        <a:p>
          <a:r>
            <a:rPr lang="en-US"/>
            <a:t>Game Design with HTML 5 involves using a combination of the </a:t>
          </a:r>
        </a:p>
      </dgm:t>
    </dgm:pt>
    <dgm:pt modelId="{16F8D5AB-167B-4654-9DDD-A6146C7F4EA2}" type="parTrans" cxnId="{EC4352BF-D8E6-41BF-BB0D-FCA42807E37C}">
      <dgm:prSet/>
      <dgm:spPr/>
      <dgm:t>
        <a:bodyPr/>
        <a:lstStyle/>
        <a:p>
          <a:endParaRPr lang="en-US"/>
        </a:p>
      </dgm:t>
    </dgm:pt>
    <dgm:pt modelId="{38D967A3-5E19-428E-97AD-FB5CCE4640C3}" type="sibTrans" cxnId="{EC4352BF-D8E6-41BF-BB0D-FCA42807E37C}">
      <dgm:prSet/>
      <dgm:spPr/>
      <dgm:t>
        <a:bodyPr/>
        <a:lstStyle/>
        <a:p>
          <a:endParaRPr lang="en-US"/>
        </a:p>
      </dgm:t>
    </dgm:pt>
    <dgm:pt modelId="{646B5F8F-7E34-44B9-8864-7932810F3F79}">
      <dgm:prSet/>
      <dgm:spPr/>
      <dgm:t>
        <a:bodyPr/>
        <a:lstStyle/>
        <a:p>
          <a:r>
            <a:rPr lang="en-US"/>
            <a:t>HTML 5: Structure and Content</a:t>
          </a:r>
        </a:p>
      </dgm:t>
    </dgm:pt>
    <dgm:pt modelId="{6BC623AB-7640-4E15-AA75-78CC0EF37F12}" type="parTrans" cxnId="{C7961171-89F2-4D25-ADB8-5FF803DF2848}">
      <dgm:prSet/>
      <dgm:spPr/>
      <dgm:t>
        <a:bodyPr/>
        <a:lstStyle/>
        <a:p>
          <a:endParaRPr lang="en-US"/>
        </a:p>
      </dgm:t>
    </dgm:pt>
    <dgm:pt modelId="{5E48C1F4-1240-4B1B-9C18-D6C75DFD5119}" type="sibTrans" cxnId="{C7961171-89F2-4D25-ADB8-5FF803DF2848}">
      <dgm:prSet/>
      <dgm:spPr/>
      <dgm:t>
        <a:bodyPr/>
        <a:lstStyle/>
        <a:p>
          <a:endParaRPr lang="en-US"/>
        </a:p>
      </dgm:t>
    </dgm:pt>
    <dgm:pt modelId="{41B4542B-CAF5-49F1-AC23-B8BC92A72E14}">
      <dgm:prSet/>
      <dgm:spPr/>
      <dgm:t>
        <a:bodyPr/>
        <a:lstStyle/>
        <a:p>
          <a:r>
            <a:rPr lang="en-US"/>
            <a:t>CSS 3: Styling</a:t>
          </a:r>
        </a:p>
      </dgm:t>
    </dgm:pt>
    <dgm:pt modelId="{638E77E7-8D40-4E09-A7A4-777CCBC5CEBD}" type="parTrans" cxnId="{EB74DC7D-CD71-42BB-A2DB-2C06963E6A77}">
      <dgm:prSet/>
      <dgm:spPr/>
      <dgm:t>
        <a:bodyPr/>
        <a:lstStyle/>
        <a:p>
          <a:endParaRPr lang="en-US"/>
        </a:p>
      </dgm:t>
    </dgm:pt>
    <dgm:pt modelId="{EF1F9DC9-E90B-4AB9-941E-019976D8CFA7}" type="sibTrans" cxnId="{EB74DC7D-CD71-42BB-A2DB-2C06963E6A77}">
      <dgm:prSet/>
      <dgm:spPr/>
      <dgm:t>
        <a:bodyPr/>
        <a:lstStyle/>
        <a:p>
          <a:endParaRPr lang="en-US"/>
        </a:p>
      </dgm:t>
    </dgm:pt>
    <dgm:pt modelId="{01C51B2E-F1F9-46EE-B804-F8A5002D9837}">
      <dgm:prSet/>
      <dgm:spPr/>
      <dgm:t>
        <a:bodyPr/>
        <a:lstStyle/>
        <a:p>
          <a:r>
            <a:rPr lang="en-US"/>
            <a:t>JavaScript:  Interactive and Dynamic Games</a:t>
          </a:r>
        </a:p>
      </dgm:t>
    </dgm:pt>
    <dgm:pt modelId="{CB11769B-FD07-4D58-B3BE-7D72575D4029}" type="parTrans" cxnId="{B2B1B0A6-2B27-4DD7-A6E6-E327177F32D8}">
      <dgm:prSet/>
      <dgm:spPr/>
      <dgm:t>
        <a:bodyPr/>
        <a:lstStyle/>
        <a:p>
          <a:endParaRPr lang="en-US"/>
        </a:p>
      </dgm:t>
    </dgm:pt>
    <dgm:pt modelId="{FA029AAB-7AEA-444D-AD43-C426F4531128}" type="sibTrans" cxnId="{B2B1B0A6-2B27-4DD7-A6E6-E327177F32D8}">
      <dgm:prSet/>
      <dgm:spPr/>
      <dgm:t>
        <a:bodyPr/>
        <a:lstStyle/>
        <a:p>
          <a:endParaRPr lang="en-US"/>
        </a:p>
      </dgm:t>
    </dgm:pt>
    <dgm:pt modelId="{CC06A14E-76C9-4FAD-82AD-DBB6CB461434}" type="pres">
      <dgm:prSet presAssocID="{0F131DC8-426A-4683-96E3-46AF4ED7A8CB}" presName="Name0" presStyleCnt="0">
        <dgm:presLayoutVars>
          <dgm:dir/>
          <dgm:animLvl val="lvl"/>
          <dgm:resizeHandles val="exact"/>
        </dgm:presLayoutVars>
      </dgm:prSet>
      <dgm:spPr/>
    </dgm:pt>
    <dgm:pt modelId="{A6785860-D4E2-41E3-912E-B43F356D144A}" type="pres">
      <dgm:prSet presAssocID="{8C56A45A-FCA7-4A16-B7D4-1E610A19018E}" presName="linNode" presStyleCnt="0"/>
      <dgm:spPr/>
    </dgm:pt>
    <dgm:pt modelId="{598AA26B-675D-47BD-91A1-7E6FE072F1A0}" type="pres">
      <dgm:prSet presAssocID="{8C56A45A-FCA7-4A16-B7D4-1E610A19018E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8EB88A2-1EB5-4C12-B198-FDDEE77AE1E8}" type="pres">
      <dgm:prSet presAssocID="{8C56A45A-FCA7-4A16-B7D4-1E610A19018E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0F3FA4C-F870-4B7B-A826-7FAA02FF9690}" type="presOf" srcId="{8C56A45A-FCA7-4A16-B7D4-1E610A19018E}" destId="{598AA26B-675D-47BD-91A1-7E6FE072F1A0}" srcOrd="0" destOrd="0" presId="urn:microsoft.com/office/officeart/2005/8/layout/vList5"/>
    <dgm:cxn modelId="{C7961171-89F2-4D25-ADB8-5FF803DF2848}" srcId="{8C56A45A-FCA7-4A16-B7D4-1E610A19018E}" destId="{646B5F8F-7E34-44B9-8864-7932810F3F79}" srcOrd="0" destOrd="0" parTransId="{6BC623AB-7640-4E15-AA75-78CC0EF37F12}" sibTransId="{5E48C1F4-1240-4B1B-9C18-D6C75DFD5119}"/>
    <dgm:cxn modelId="{6EF35A7A-2F85-47B7-8285-F02C8556C710}" type="presOf" srcId="{646B5F8F-7E34-44B9-8864-7932810F3F79}" destId="{68EB88A2-1EB5-4C12-B198-FDDEE77AE1E8}" srcOrd="0" destOrd="0" presId="urn:microsoft.com/office/officeart/2005/8/layout/vList5"/>
    <dgm:cxn modelId="{EB74DC7D-CD71-42BB-A2DB-2C06963E6A77}" srcId="{8C56A45A-FCA7-4A16-B7D4-1E610A19018E}" destId="{41B4542B-CAF5-49F1-AC23-B8BC92A72E14}" srcOrd="1" destOrd="0" parTransId="{638E77E7-8D40-4E09-A7A4-777CCBC5CEBD}" sibTransId="{EF1F9DC9-E90B-4AB9-941E-019976D8CFA7}"/>
    <dgm:cxn modelId="{C03A1B96-5581-4F58-B7DA-6F25782095EE}" type="presOf" srcId="{0F131DC8-426A-4683-96E3-46AF4ED7A8CB}" destId="{CC06A14E-76C9-4FAD-82AD-DBB6CB461434}" srcOrd="0" destOrd="0" presId="urn:microsoft.com/office/officeart/2005/8/layout/vList5"/>
    <dgm:cxn modelId="{B2B1B0A6-2B27-4DD7-A6E6-E327177F32D8}" srcId="{8C56A45A-FCA7-4A16-B7D4-1E610A19018E}" destId="{01C51B2E-F1F9-46EE-B804-F8A5002D9837}" srcOrd="2" destOrd="0" parTransId="{CB11769B-FD07-4D58-B3BE-7D72575D4029}" sibTransId="{FA029AAB-7AEA-444D-AD43-C426F4531128}"/>
    <dgm:cxn modelId="{9450BEAA-A87A-43A4-9376-19867C47158F}" type="presOf" srcId="{01C51B2E-F1F9-46EE-B804-F8A5002D9837}" destId="{68EB88A2-1EB5-4C12-B198-FDDEE77AE1E8}" srcOrd="0" destOrd="2" presId="urn:microsoft.com/office/officeart/2005/8/layout/vList5"/>
    <dgm:cxn modelId="{1028EDBA-FC44-4305-88F4-B85E7382E3B2}" type="presOf" srcId="{41B4542B-CAF5-49F1-AC23-B8BC92A72E14}" destId="{68EB88A2-1EB5-4C12-B198-FDDEE77AE1E8}" srcOrd="0" destOrd="1" presId="urn:microsoft.com/office/officeart/2005/8/layout/vList5"/>
    <dgm:cxn modelId="{EC4352BF-D8E6-41BF-BB0D-FCA42807E37C}" srcId="{0F131DC8-426A-4683-96E3-46AF4ED7A8CB}" destId="{8C56A45A-FCA7-4A16-B7D4-1E610A19018E}" srcOrd="0" destOrd="0" parTransId="{16F8D5AB-167B-4654-9DDD-A6146C7F4EA2}" sibTransId="{38D967A3-5E19-428E-97AD-FB5CCE4640C3}"/>
    <dgm:cxn modelId="{5317F66D-0BB8-4D54-ADCE-12CB81044CA1}" type="presParOf" srcId="{CC06A14E-76C9-4FAD-82AD-DBB6CB461434}" destId="{A6785860-D4E2-41E3-912E-B43F356D144A}" srcOrd="0" destOrd="0" presId="urn:microsoft.com/office/officeart/2005/8/layout/vList5"/>
    <dgm:cxn modelId="{FAE289AE-00D0-4080-8307-FC433CB5ECE8}" type="presParOf" srcId="{A6785860-D4E2-41E3-912E-B43F356D144A}" destId="{598AA26B-675D-47BD-91A1-7E6FE072F1A0}" srcOrd="0" destOrd="0" presId="urn:microsoft.com/office/officeart/2005/8/layout/vList5"/>
    <dgm:cxn modelId="{0BF2AC2C-8C4E-4569-9BB2-588382CD9531}" type="presParOf" srcId="{A6785860-D4E2-41E3-912E-B43F356D144A}" destId="{68EB88A2-1EB5-4C12-B198-FDDEE77AE1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DBA7-E3AF-49B4-B10D-CBEEF5A90E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700AC3-369A-49AC-9255-0000E3B8D149}">
      <dgm:prSet/>
      <dgm:spPr/>
      <dgm:t>
        <a:bodyPr/>
        <a:lstStyle/>
        <a:p>
          <a:r>
            <a:rPr lang="en-US"/>
            <a:t>HTML5 Canvas: </a:t>
          </a:r>
        </a:p>
      </dgm:t>
    </dgm:pt>
    <dgm:pt modelId="{27BD8CDD-E25A-4A48-A3AB-AA79F72708BC}" type="parTrans" cxnId="{57CDC5CD-0E64-470B-A400-956E8830C137}">
      <dgm:prSet/>
      <dgm:spPr/>
      <dgm:t>
        <a:bodyPr/>
        <a:lstStyle/>
        <a:p>
          <a:endParaRPr lang="en-US"/>
        </a:p>
      </dgm:t>
    </dgm:pt>
    <dgm:pt modelId="{99ED6C6E-3101-40FB-A6CC-83A484F4A1E5}" type="sibTrans" cxnId="{57CDC5CD-0E64-470B-A400-956E8830C137}">
      <dgm:prSet/>
      <dgm:spPr/>
      <dgm:t>
        <a:bodyPr/>
        <a:lstStyle/>
        <a:p>
          <a:endParaRPr lang="en-US"/>
        </a:p>
      </dgm:t>
    </dgm:pt>
    <dgm:pt modelId="{6BF30A5C-D75E-424B-B327-26900FAD9866}">
      <dgm:prSet/>
      <dgm:spPr/>
      <dgm:t>
        <a:bodyPr/>
        <a:lstStyle/>
        <a:p>
          <a:r>
            <a:rPr lang="en-US"/>
            <a:t>The &lt;canvas&gt; element is used to draw graphics using scripting (JavaScript)</a:t>
          </a:r>
        </a:p>
      </dgm:t>
    </dgm:pt>
    <dgm:pt modelId="{E175272F-AF64-4741-AC14-B81AB014116A}" type="parTrans" cxnId="{5E0FA5B4-0F0E-4D5A-AA15-1AF814B18398}">
      <dgm:prSet/>
      <dgm:spPr/>
      <dgm:t>
        <a:bodyPr/>
        <a:lstStyle/>
        <a:p>
          <a:endParaRPr lang="en-US"/>
        </a:p>
      </dgm:t>
    </dgm:pt>
    <dgm:pt modelId="{C7695143-2DB9-4F51-971D-76F9408D720F}" type="sibTrans" cxnId="{5E0FA5B4-0F0E-4D5A-AA15-1AF814B18398}">
      <dgm:prSet/>
      <dgm:spPr/>
      <dgm:t>
        <a:bodyPr/>
        <a:lstStyle/>
        <a:p>
          <a:endParaRPr lang="en-US"/>
        </a:p>
      </dgm:t>
    </dgm:pt>
    <dgm:pt modelId="{9C14BB72-3ED6-4C09-B6B2-FDB88F4FDE79}">
      <dgm:prSet/>
      <dgm:spPr/>
      <dgm:t>
        <a:bodyPr/>
        <a:lstStyle/>
        <a:p>
          <a:r>
            <a:rPr lang="en-US"/>
            <a:t>Rendering game graphic.</a:t>
          </a:r>
        </a:p>
      </dgm:t>
    </dgm:pt>
    <dgm:pt modelId="{1FBDEFD9-3AA9-4F2D-8F35-57A281088F4D}" type="parTrans" cxnId="{08183158-94D4-4751-A40D-5C0C0181DF31}">
      <dgm:prSet/>
      <dgm:spPr/>
      <dgm:t>
        <a:bodyPr/>
        <a:lstStyle/>
        <a:p>
          <a:endParaRPr lang="en-US"/>
        </a:p>
      </dgm:t>
    </dgm:pt>
    <dgm:pt modelId="{461FE1DE-A861-4C5E-9C4A-0D4D904C1943}" type="sibTrans" cxnId="{08183158-94D4-4751-A40D-5C0C0181DF31}">
      <dgm:prSet/>
      <dgm:spPr/>
      <dgm:t>
        <a:bodyPr/>
        <a:lstStyle/>
        <a:p>
          <a:endParaRPr lang="en-US"/>
        </a:p>
      </dgm:t>
    </dgm:pt>
    <dgm:pt modelId="{563F7195-2D60-4E08-89C9-037B7EE88931}" type="pres">
      <dgm:prSet presAssocID="{536EDBA7-E3AF-49B4-B10D-CBEEF5A90E11}" presName="linear" presStyleCnt="0">
        <dgm:presLayoutVars>
          <dgm:animLvl val="lvl"/>
          <dgm:resizeHandles val="exact"/>
        </dgm:presLayoutVars>
      </dgm:prSet>
      <dgm:spPr/>
    </dgm:pt>
    <dgm:pt modelId="{186C249D-889A-4180-AA82-FBB05C4A27A7}" type="pres">
      <dgm:prSet presAssocID="{08700AC3-369A-49AC-9255-0000E3B8D1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4AB7AC6-5020-4AB6-9103-FDBAB5519D6F}" type="pres">
      <dgm:prSet presAssocID="{08700AC3-369A-49AC-9255-0000E3B8D14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C61C818-83B8-4652-A3BA-758A49818262}" type="presOf" srcId="{536EDBA7-E3AF-49B4-B10D-CBEEF5A90E11}" destId="{563F7195-2D60-4E08-89C9-037B7EE88931}" srcOrd="0" destOrd="0" presId="urn:microsoft.com/office/officeart/2005/8/layout/vList2"/>
    <dgm:cxn modelId="{B9B70E1D-31EE-400B-ADA6-BC011D4AB09A}" type="presOf" srcId="{6BF30A5C-D75E-424B-B327-26900FAD9866}" destId="{64AB7AC6-5020-4AB6-9103-FDBAB5519D6F}" srcOrd="0" destOrd="0" presId="urn:microsoft.com/office/officeart/2005/8/layout/vList2"/>
    <dgm:cxn modelId="{C097306F-EFBE-4D26-A7CF-F38A50556278}" type="presOf" srcId="{08700AC3-369A-49AC-9255-0000E3B8D149}" destId="{186C249D-889A-4180-AA82-FBB05C4A27A7}" srcOrd="0" destOrd="0" presId="urn:microsoft.com/office/officeart/2005/8/layout/vList2"/>
    <dgm:cxn modelId="{97C44255-423F-4CFA-8492-DA279D61D397}" type="presOf" srcId="{9C14BB72-3ED6-4C09-B6B2-FDB88F4FDE79}" destId="{64AB7AC6-5020-4AB6-9103-FDBAB5519D6F}" srcOrd="0" destOrd="1" presId="urn:microsoft.com/office/officeart/2005/8/layout/vList2"/>
    <dgm:cxn modelId="{08183158-94D4-4751-A40D-5C0C0181DF31}" srcId="{08700AC3-369A-49AC-9255-0000E3B8D149}" destId="{9C14BB72-3ED6-4C09-B6B2-FDB88F4FDE79}" srcOrd="1" destOrd="0" parTransId="{1FBDEFD9-3AA9-4F2D-8F35-57A281088F4D}" sibTransId="{461FE1DE-A861-4C5E-9C4A-0D4D904C1943}"/>
    <dgm:cxn modelId="{5E0FA5B4-0F0E-4D5A-AA15-1AF814B18398}" srcId="{08700AC3-369A-49AC-9255-0000E3B8D149}" destId="{6BF30A5C-D75E-424B-B327-26900FAD9866}" srcOrd="0" destOrd="0" parTransId="{E175272F-AF64-4741-AC14-B81AB014116A}" sibTransId="{C7695143-2DB9-4F51-971D-76F9408D720F}"/>
    <dgm:cxn modelId="{57CDC5CD-0E64-470B-A400-956E8830C137}" srcId="{536EDBA7-E3AF-49B4-B10D-CBEEF5A90E11}" destId="{08700AC3-369A-49AC-9255-0000E3B8D149}" srcOrd="0" destOrd="0" parTransId="{27BD8CDD-E25A-4A48-A3AB-AA79F72708BC}" sibTransId="{99ED6C6E-3101-40FB-A6CC-83A484F4A1E5}"/>
    <dgm:cxn modelId="{91B495E9-54AA-4172-BCD6-59DE83C68714}" type="presParOf" srcId="{563F7195-2D60-4E08-89C9-037B7EE88931}" destId="{186C249D-889A-4180-AA82-FBB05C4A27A7}" srcOrd="0" destOrd="0" presId="urn:microsoft.com/office/officeart/2005/8/layout/vList2"/>
    <dgm:cxn modelId="{BBDDF5C0-BB6A-4EE9-B2BB-4F510D51E91F}" type="presParOf" srcId="{563F7195-2D60-4E08-89C9-037B7EE88931}" destId="{64AB7AC6-5020-4AB6-9103-FDBAB5519D6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CA08A9-84FD-4922-878B-2DF582C8DE8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988733-3338-4CFA-88BE-9097E856A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CSS3: used for styling the game elements</a:t>
          </a:r>
        </a:p>
      </dgm:t>
    </dgm:pt>
    <dgm:pt modelId="{3C4D1106-CF47-4AA2-A3C7-26B77F452E7B}" type="parTrans" cxnId="{F1C2B90B-E260-420D-83CD-44AF12712654}">
      <dgm:prSet/>
      <dgm:spPr/>
      <dgm:t>
        <a:bodyPr/>
        <a:lstStyle/>
        <a:p>
          <a:endParaRPr lang="en-US"/>
        </a:p>
      </dgm:t>
    </dgm:pt>
    <dgm:pt modelId="{FBB35C0D-BF67-4816-A607-816756C251C2}" type="sibTrans" cxnId="{F1C2B90B-E260-420D-83CD-44AF12712654}">
      <dgm:prSet/>
      <dgm:spPr/>
      <dgm:t>
        <a:bodyPr/>
        <a:lstStyle/>
        <a:p>
          <a:endParaRPr lang="en-US"/>
        </a:p>
      </dgm:t>
    </dgm:pt>
    <dgm:pt modelId="{B6349A3E-256D-480B-AFFD-1ACED0BAD55D}">
      <dgm:prSet/>
      <dgm:spPr/>
      <dgm:t>
        <a:bodyPr/>
        <a:lstStyle/>
        <a:p>
          <a:endParaRPr lang="en-US"/>
        </a:p>
      </dgm:t>
    </dgm:pt>
    <dgm:pt modelId="{27401E1A-0D90-4436-A636-C9DEE7BEB763}" type="parTrans" cxnId="{C3AEE86D-E7B9-495B-81CB-0F8D8597C3AD}">
      <dgm:prSet/>
      <dgm:spPr/>
      <dgm:t>
        <a:bodyPr/>
        <a:lstStyle/>
        <a:p>
          <a:endParaRPr lang="en-US"/>
        </a:p>
      </dgm:t>
    </dgm:pt>
    <dgm:pt modelId="{E159A422-6F95-48F5-A720-4C3B33BF8039}" type="sibTrans" cxnId="{C3AEE86D-E7B9-495B-81CB-0F8D8597C3AD}">
      <dgm:prSet/>
      <dgm:spPr/>
      <dgm:t>
        <a:bodyPr/>
        <a:lstStyle/>
        <a:p>
          <a:endParaRPr lang="en-US"/>
        </a:p>
      </dgm:t>
    </dgm:pt>
    <dgm:pt modelId="{3806DAE9-F520-4BD7-B050-27C96F3BFEFB}">
      <dgm:prSet/>
      <dgm:spPr/>
      <dgm:t>
        <a:bodyPr/>
        <a:lstStyle/>
        <a:p>
          <a:endParaRPr lang="en-US"/>
        </a:p>
      </dgm:t>
    </dgm:pt>
    <dgm:pt modelId="{3AD9F23B-4CA3-46C0-9741-6E85BE6C3199}" type="parTrans" cxnId="{9C1A40ED-A05A-485B-8540-244522EC341B}">
      <dgm:prSet/>
      <dgm:spPr/>
      <dgm:t>
        <a:bodyPr/>
        <a:lstStyle/>
        <a:p>
          <a:endParaRPr lang="en-US"/>
        </a:p>
      </dgm:t>
    </dgm:pt>
    <dgm:pt modelId="{6529618F-4288-4927-8277-5FACBF8B90EB}" type="sibTrans" cxnId="{9C1A40ED-A05A-485B-8540-244522EC341B}">
      <dgm:prSet/>
      <dgm:spPr/>
      <dgm:t>
        <a:bodyPr/>
        <a:lstStyle/>
        <a:p>
          <a:endParaRPr lang="en-US"/>
        </a:p>
      </dgm:t>
    </dgm:pt>
    <dgm:pt modelId="{7C518DE1-4792-4F5F-AF25-2ED0BEFA0049}" type="pres">
      <dgm:prSet presAssocID="{F5CA08A9-84FD-4922-878B-2DF582C8DE84}" presName="root" presStyleCnt="0">
        <dgm:presLayoutVars>
          <dgm:dir/>
          <dgm:resizeHandles val="exact"/>
        </dgm:presLayoutVars>
      </dgm:prSet>
      <dgm:spPr/>
    </dgm:pt>
    <dgm:pt modelId="{6FCB8138-4489-4715-8230-8537297D42F5}" type="pres">
      <dgm:prSet presAssocID="{94988733-3338-4CFA-88BE-9097E856A4B6}" presName="compNode" presStyleCnt="0"/>
      <dgm:spPr/>
    </dgm:pt>
    <dgm:pt modelId="{F7437DD6-AF41-4CC3-BF4A-D83EDB9D68D3}" type="pres">
      <dgm:prSet presAssocID="{94988733-3338-4CFA-88BE-9097E856A4B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B15AF8C-1E37-4C03-8154-645D6C2F1F1F}" type="pres">
      <dgm:prSet presAssocID="{94988733-3338-4CFA-88BE-9097E856A4B6}" presName="spaceRect" presStyleCnt="0"/>
      <dgm:spPr/>
    </dgm:pt>
    <dgm:pt modelId="{EAD086D6-6AD3-4331-B828-53E29124D837}" type="pres">
      <dgm:prSet presAssocID="{94988733-3338-4CFA-88BE-9097E856A4B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F1C2B90B-E260-420D-83CD-44AF12712654}" srcId="{F5CA08A9-84FD-4922-878B-2DF582C8DE84}" destId="{94988733-3338-4CFA-88BE-9097E856A4B6}" srcOrd="0" destOrd="0" parTransId="{3C4D1106-CF47-4AA2-A3C7-26B77F452E7B}" sibTransId="{FBB35C0D-BF67-4816-A607-816756C251C2}"/>
    <dgm:cxn modelId="{325E7B31-A40F-4A05-BDDF-F3501451C17A}" type="presOf" srcId="{F5CA08A9-84FD-4922-878B-2DF582C8DE84}" destId="{7C518DE1-4792-4F5F-AF25-2ED0BEFA0049}" srcOrd="0" destOrd="0" presId="urn:microsoft.com/office/officeart/2018/2/layout/IconLabelList"/>
    <dgm:cxn modelId="{C3AEE86D-E7B9-495B-81CB-0F8D8597C3AD}" srcId="{94988733-3338-4CFA-88BE-9097E856A4B6}" destId="{B6349A3E-256D-480B-AFFD-1ACED0BAD55D}" srcOrd="0" destOrd="0" parTransId="{27401E1A-0D90-4436-A636-C9DEE7BEB763}" sibTransId="{E159A422-6F95-48F5-A720-4C3B33BF8039}"/>
    <dgm:cxn modelId="{40443D9B-CC3B-403A-9455-F079BE1846E8}" type="presOf" srcId="{94988733-3338-4CFA-88BE-9097E856A4B6}" destId="{EAD086D6-6AD3-4331-B828-53E29124D837}" srcOrd="0" destOrd="0" presId="urn:microsoft.com/office/officeart/2018/2/layout/IconLabelList"/>
    <dgm:cxn modelId="{9C1A40ED-A05A-485B-8540-244522EC341B}" srcId="{94988733-3338-4CFA-88BE-9097E856A4B6}" destId="{3806DAE9-F520-4BD7-B050-27C96F3BFEFB}" srcOrd="1" destOrd="0" parTransId="{3AD9F23B-4CA3-46C0-9741-6E85BE6C3199}" sibTransId="{6529618F-4288-4927-8277-5FACBF8B90EB}"/>
    <dgm:cxn modelId="{76057C81-84CB-483C-8BBA-34D76B510CD2}" type="presParOf" srcId="{7C518DE1-4792-4F5F-AF25-2ED0BEFA0049}" destId="{6FCB8138-4489-4715-8230-8537297D42F5}" srcOrd="0" destOrd="0" presId="urn:microsoft.com/office/officeart/2018/2/layout/IconLabelList"/>
    <dgm:cxn modelId="{F44FD288-D2CD-41D1-8389-EF2FFB5A3631}" type="presParOf" srcId="{6FCB8138-4489-4715-8230-8537297D42F5}" destId="{F7437DD6-AF41-4CC3-BF4A-D83EDB9D68D3}" srcOrd="0" destOrd="0" presId="urn:microsoft.com/office/officeart/2018/2/layout/IconLabelList"/>
    <dgm:cxn modelId="{70C0415B-E8BE-4B26-AC30-9D263910D2D3}" type="presParOf" srcId="{6FCB8138-4489-4715-8230-8537297D42F5}" destId="{BB15AF8C-1E37-4C03-8154-645D6C2F1F1F}" srcOrd="1" destOrd="0" presId="urn:microsoft.com/office/officeart/2018/2/layout/IconLabelList"/>
    <dgm:cxn modelId="{3B9430FD-F906-4040-80F6-475D98FB983C}" type="presParOf" srcId="{6FCB8138-4489-4715-8230-8537297D42F5}" destId="{EAD086D6-6AD3-4331-B828-53E29124D8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D010CC-8F35-475C-B496-C6AAFD83E4D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413D0E-A30E-4B48-BD90-F516994460B8}">
      <dgm:prSet/>
      <dgm:spPr/>
      <dgm:t>
        <a:bodyPr/>
        <a:lstStyle/>
        <a:p>
          <a:r>
            <a:rPr lang="en-US"/>
            <a:t>JavaScript: Backbone HTML 5</a:t>
          </a:r>
        </a:p>
      </dgm:t>
    </dgm:pt>
    <dgm:pt modelId="{A1DCD479-3081-4480-AFA9-F28F094642CB}" type="parTrans" cxnId="{CD8EA9A3-C0A0-4EDE-8BC7-12CE00B5DC02}">
      <dgm:prSet/>
      <dgm:spPr/>
      <dgm:t>
        <a:bodyPr/>
        <a:lstStyle/>
        <a:p>
          <a:endParaRPr lang="en-US"/>
        </a:p>
      </dgm:t>
    </dgm:pt>
    <dgm:pt modelId="{2DF0AA2A-5655-4CAE-9754-CA260B11871F}" type="sibTrans" cxnId="{CD8EA9A3-C0A0-4EDE-8BC7-12CE00B5DC02}">
      <dgm:prSet/>
      <dgm:spPr/>
      <dgm:t>
        <a:bodyPr/>
        <a:lstStyle/>
        <a:p>
          <a:endParaRPr lang="en-US"/>
        </a:p>
      </dgm:t>
    </dgm:pt>
    <dgm:pt modelId="{8A0D9194-C935-4AE6-8968-7A18497C9895}">
      <dgm:prSet/>
      <dgm:spPr/>
      <dgm:t>
        <a:bodyPr/>
        <a:lstStyle/>
        <a:p>
          <a:r>
            <a:rPr lang="en-US"/>
            <a:t>Handles game logic, user input, and interaction with the HTML 5 Canvas</a:t>
          </a:r>
        </a:p>
      </dgm:t>
    </dgm:pt>
    <dgm:pt modelId="{962A8371-A2BE-4A33-9ED8-B84C7108EA09}" type="parTrans" cxnId="{DA1EB19F-2957-4FD4-BC09-926C9AE24D69}">
      <dgm:prSet/>
      <dgm:spPr/>
      <dgm:t>
        <a:bodyPr/>
        <a:lstStyle/>
        <a:p>
          <a:endParaRPr lang="en-US"/>
        </a:p>
      </dgm:t>
    </dgm:pt>
    <dgm:pt modelId="{6378BC0B-0633-4D1A-948F-F7DC6481F563}" type="sibTrans" cxnId="{DA1EB19F-2957-4FD4-BC09-926C9AE24D69}">
      <dgm:prSet/>
      <dgm:spPr/>
      <dgm:t>
        <a:bodyPr/>
        <a:lstStyle/>
        <a:p>
          <a:endParaRPr lang="en-US"/>
        </a:p>
      </dgm:t>
    </dgm:pt>
    <dgm:pt modelId="{ACE73A38-5911-49E1-BF60-52D2B69CF19A}" type="pres">
      <dgm:prSet presAssocID="{82D010CC-8F35-475C-B496-C6AAFD83E4D6}" presName="root" presStyleCnt="0">
        <dgm:presLayoutVars>
          <dgm:dir/>
          <dgm:resizeHandles val="exact"/>
        </dgm:presLayoutVars>
      </dgm:prSet>
      <dgm:spPr/>
    </dgm:pt>
    <dgm:pt modelId="{32F5D97A-36AF-4CD2-AF68-31F67C949B49}" type="pres">
      <dgm:prSet presAssocID="{82D010CC-8F35-475C-B496-C6AAFD83E4D6}" presName="container" presStyleCnt="0">
        <dgm:presLayoutVars>
          <dgm:dir/>
          <dgm:resizeHandles val="exact"/>
        </dgm:presLayoutVars>
      </dgm:prSet>
      <dgm:spPr/>
    </dgm:pt>
    <dgm:pt modelId="{5A2FBDDD-81EC-4D4C-B523-741935C03560}" type="pres">
      <dgm:prSet presAssocID="{6D413D0E-A30E-4B48-BD90-F516994460B8}" presName="compNode" presStyleCnt="0"/>
      <dgm:spPr/>
    </dgm:pt>
    <dgm:pt modelId="{09F3E023-0362-4D96-8FE5-FAD9F0CB597C}" type="pres">
      <dgm:prSet presAssocID="{6D413D0E-A30E-4B48-BD90-F516994460B8}" presName="iconBgRect" presStyleLbl="bgShp" presStyleIdx="0" presStyleCnt="2"/>
      <dgm:spPr/>
    </dgm:pt>
    <dgm:pt modelId="{63515A1D-7FF9-40C3-8B14-3B26A3868B1A}" type="pres">
      <dgm:prSet presAssocID="{6D413D0E-A30E-4B48-BD90-F516994460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7FFCAC1-7405-4C7B-A626-76CBF3007136}" type="pres">
      <dgm:prSet presAssocID="{6D413D0E-A30E-4B48-BD90-F516994460B8}" presName="spaceRect" presStyleCnt="0"/>
      <dgm:spPr/>
    </dgm:pt>
    <dgm:pt modelId="{E56B7278-720A-4CE4-A916-2B14336066CC}" type="pres">
      <dgm:prSet presAssocID="{6D413D0E-A30E-4B48-BD90-F516994460B8}" presName="textRect" presStyleLbl="revTx" presStyleIdx="0" presStyleCnt="2">
        <dgm:presLayoutVars>
          <dgm:chMax val="1"/>
          <dgm:chPref val="1"/>
        </dgm:presLayoutVars>
      </dgm:prSet>
      <dgm:spPr/>
    </dgm:pt>
    <dgm:pt modelId="{DBBB255D-143A-4B7E-BBCC-61CC1C940AE9}" type="pres">
      <dgm:prSet presAssocID="{2DF0AA2A-5655-4CAE-9754-CA260B11871F}" presName="sibTrans" presStyleLbl="sibTrans2D1" presStyleIdx="0" presStyleCnt="0"/>
      <dgm:spPr/>
    </dgm:pt>
    <dgm:pt modelId="{F5F7080B-3D02-4D62-85B0-6E26460CBA20}" type="pres">
      <dgm:prSet presAssocID="{8A0D9194-C935-4AE6-8968-7A18497C9895}" presName="compNode" presStyleCnt="0"/>
      <dgm:spPr/>
    </dgm:pt>
    <dgm:pt modelId="{C8AE53E0-4A53-49E5-82EA-56E616580130}" type="pres">
      <dgm:prSet presAssocID="{8A0D9194-C935-4AE6-8968-7A18497C9895}" presName="iconBgRect" presStyleLbl="bgShp" presStyleIdx="1" presStyleCnt="2"/>
      <dgm:spPr/>
    </dgm:pt>
    <dgm:pt modelId="{8152F6D8-19D5-49A9-8EA8-411D52154091}" type="pres">
      <dgm:prSet presAssocID="{8A0D9194-C935-4AE6-8968-7A18497C98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0F02BBE-661C-4BE6-8DA5-F63355B01A7D}" type="pres">
      <dgm:prSet presAssocID="{8A0D9194-C935-4AE6-8968-7A18497C9895}" presName="spaceRect" presStyleCnt="0"/>
      <dgm:spPr/>
    </dgm:pt>
    <dgm:pt modelId="{F00227A2-0E5A-40F6-9585-2ABB6545BF99}" type="pres">
      <dgm:prSet presAssocID="{8A0D9194-C935-4AE6-8968-7A18497C989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49162B-D3C1-4E39-873A-8BBF1B21D9EF}" type="presOf" srcId="{2DF0AA2A-5655-4CAE-9754-CA260B11871F}" destId="{DBBB255D-143A-4B7E-BBCC-61CC1C940AE9}" srcOrd="0" destOrd="0" presId="urn:microsoft.com/office/officeart/2018/2/layout/IconCircleList"/>
    <dgm:cxn modelId="{6F6A5E76-9820-4197-9C5B-40E578E049D2}" type="presOf" srcId="{6D413D0E-A30E-4B48-BD90-F516994460B8}" destId="{E56B7278-720A-4CE4-A916-2B14336066CC}" srcOrd="0" destOrd="0" presId="urn:microsoft.com/office/officeart/2018/2/layout/IconCircleList"/>
    <dgm:cxn modelId="{DA1EB19F-2957-4FD4-BC09-926C9AE24D69}" srcId="{82D010CC-8F35-475C-B496-C6AAFD83E4D6}" destId="{8A0D9194-C935-4AE6-8968-7A18497C9895}" srcOrd="1" destOrd="0" parTransId="{962A8371-A2BE-4A33-9ED8-B84C7108EA09}" sibTransId="{6378BC0B-0633-4D1A-948F-F7DC6481F563}"/>
    <dgm:cxn modelId="{CD8EA9A3-C0A0-4EDE-8BC7-12CE00B5DC02}" srcId="{82D010CC-8F35-475C-B496-C6AAFD83E4D6}" destId="{6D413D0E-A30E-4B48-BD90-F516994460B8}" srcOrd="0" destOrd="0" parTransId="{A1DCD479-3081-4480-AFA9-F28F094642CB}" sibTransId="{2DF0AA2A-5655-4CAE-9754-CA260B11871F}"/>
    <dgm:cxn modelId="{F4A3BAB7-7079-463C-8922-DDF5D33D099E}" type="presOf" srcId="{82D010CC-8F35-475C-B496-C6AAFD83E4D6}" destId="{ACE73A38-5911-49E1-BF60-52D2B69CF19A}" srcOrd="0" destOrd="0" presId="urn:microsoft.com/office/officeart/2018/2/layout/IconCircleList"/>
    <dgm:cxn modelId="{55D0E3DD-1660-46DA-B9C9-2800A38B39CC}" type="presOf" srcId="{8A0D9194-C935-4AE6-8968-7A18497C9895}" destId="{F00227A2-0E5A-40F6-9585-2ABB6545BF99}" srcOrd="0" destOrd="0" presId="urn:microsoft.com/office/officeart/2018/2/layout/IconCircleList"/>
    <dgm:cxn modelId="{653962E9-EFAB-47D2-87BA-83099466BC59}" type="presParOf" srcId="{ACE73A38-5911-49E1-BF60-52D2B69CF19A}" destId="{32F5D97A-36AF-4CD2-AF68-31F67C949B49}" srcOrd="0" destOrd="0" presId="urn:microsoft.com/office/officeart/2018/2/layout/IconCircleList"/>
    <dgm:cxn modelId="{883D94D7-9FD8-4BD8-9DE3-1E86BE27B39D}" type="presParOf" srcId="{32F5D97A-36AF-4CD2-AF68-31F67C949B49}" destId="{5A2FBDDD-81EC-4D4C-B523-741935C03560}" srcOrd="0" destOrd="0" presId="urn:microsoft.com/office/officeart/2018/2/layout/IconCircleList"/>
    <dgm:cxn modelId="{45D849AB-7C48-4317-B249-A0BE91DE12A8}" type="presParOf" srcId="{5A2FBDDD-81EC-4D4C-B523-741935C03560}" destId="{09F3E023-0362-4D96-8FE5-FAD9F0CB597C}" srcOrd="0" destOrd="0" presId="urn:microsoft.com/office/officeart/2018/2/layout/IconCircleList"/>
    <dgm:cxn modelId="{937067E1-FC6E-426F-BA06-C50F3E05643A}" type="presParOf" srcId="{5A2FBDDD-81EC-4D4C-B523-741935C03560}" destId="{63515A1D-7FF9-40C3-8B14-3B26A3868B1A}" srcOrd="1" destOrd="0" presId="urn:microsoft.com/office/officeart/2018/2/layout/IconCircleList"/>
    <dgm:cxn modelId="{A66978C2-A6A2-4BE0-9039-D6C5B2058A9A}" type="presParOf" srcId="{5A2FBDDD-81EC-4D4C-B523-741935C03560}" destId="{77FFCAC1-7405-4C7B-A626-76CBF3007136}" srcOrd="2" destOrd="0" presId="urn:microsoft.com/office/officeart/2018/2/layout/IconCircleList"/>
    <dgm:cxn modelId="{A19C7B02-DFFC-4FB2-BE8C-68BF6FA3F43C}" type="presParOf" srcId="{5A2FBDDD-81EC-4D4C-B523-741935C03560}" destId="{E56B7278-720A-4CE4-A916-2B14336066CC}" srcOrd="3" destOrd="0" presId="urn:microsoft.com/office/officeart/2018/2/layout/IconCircleList"/>
    <dgm:cxn modelId="{7F1D0FB4-8FB1-4C1E-B87E-96FC01B34BA6}" type="presParOf" srcId="{32F5D97A-36AF-4CD2-AF68-31F67C949B49}" destId="{DBBB255D-143A-4B7E-BBCC-61CC1C940AE9}" srcOrd="1" destOrd="0" presId="urn:microsoft.com/office/officeart/2018/2/layout/IconCircleList"/>
    <dgm:cxn modelId="{6003C667-D4CF-4399-A087-719E594A1FD0}" type="presParOf" srcId="{32F5D97A-36AF-4CD2-AF68-31F67C949B49}" destId="{F5F7080B-3D02-4D62-85B0-6E26460CBA20}" srcOrd="2" destOrd="0" presId="urn:microsoft.com/office/officeart/2018/2/layout/IconCircleList"/>
    <dgm:cxn modelId="{545BF25E-72F2-44D0-B9A7-F3C5907B2207}" type="presParOf" srcId="{F5F7080B-3D02-4D62-85B0-6E26460CBA20}" destId="{C8AE53E0-4A53-49E5-82EA-56E616580130}" srcOrd="0" destOrd="0" presId="urn:microsoft.com/office/officeart/2018/2/layout/IconCircleList"/>
    <dgm:cxn modelId="{047A482E-4D5E-4454-97CD-A1524C396901}" type="presParOf" srcId="{F5F7080B-3D02-4D62-85B0-6E26460CBA20}" destId="{8152F6D8-19D5-49A9-8EA8-411D52154091}" srcOrd="1" destOrd="0" presId="urn:microsoft.com/office/officeart/2018/2/layout/IconCircleList"/>
    <dgm:cxn modelId="{6487D846-F389-4644-BD25-575C01A2830B}" type="presParOf" srcId="{F5F7080B-3D02-4D62-85B0-6E26460CBA20}" destId="{E0F02BBE-661C-4BE6-8DA5-F63355B01A7D}" srcOrd="2" destOrd="0" presId="urn:microsoft.com/office/officeart/2018/2/layout/IconCircleList"/>
    <dgm:cxn modelId="{EC2E9526-2EEA-443D-BC9E-BFE679A15D93}" type="presParOf" srcId="{F5F7080B-3D02-4D62-85B0-6E26460CBA20}" destId="{F00227A2-0E5A-40F6-9585-2ABB6545BF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9E94F-FB89-47EA-A8E0-E472B4608CE6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198EF6-EE84-473E-A373-6B3CB7D56A62}">
      <dgm:prSet/>
      <dgm:spPr/>
      <dgm:t>
        <a:bodyPr/>
        <a:lstStyle/>
        <a:p>
          <a:r>
            <a:rPr lang="en-US"/>
            <a:t>Documentation:</a:t>
          </a:r>
        </a:p>
      </dgm:t>
    </dgm:pt>
    <dgm:pt modelId="{A2FC7A68-74DA-4611-BE73-649FE62BAA71}" type="parTrans" cxnId="{E76FEE02-6A76-46E5-83D8-CDF595C1003F}">
      <dgm:prSet/>
      <dgm:spPr/>
      <dgm:t>
        <a:bodyPr/>
        <a:lstStyle/>
        <a:p>
          <a:endParaRPr lang="en-US"/>
        </a:p>
      </dgm:t>
    </dgm:pt>
    <dgm:pt modelId="{1BC95B95-C82E-4416-B3C6-ABF48BC06B03}" type="sibTrans" cxnId="{E76FEE02-6A76-46E5-83D8-CDF595C1003F}">
      <dgm:prSet/>
      <dgm:spPr/>
      <dgm:t>
        <a:bodyPr/>
        <a:lstStyle/>
        <a:p>
          <a:endParaRPr lang="en-US"/>
        </a:p>
      </dgm:t>
    </dgm:pt>
    <dgm:pt modelId="{96ED89BC-0027-4F8B-8B95-69678E544F7F}">
      <dgm:prSet/>
      <dgm:spPr/>
      <dgm:t>
        <a:bodyPr/>
        <a:lstStyle/>
        <a:p>
          <a:r>
            <a:rPr lang="en-US"/>
            <a:t>MDN Web Docs: </a:t>
          </a:r>
          <a:r>
            <a:rPr lang="en-US">
              <a:hlinkClick xmlns:r="http://schemas.openxmlformats.org/officeDocument/2006/relationships" r:id="rId1"/>
            </a:rPr>
            <a:t>HTML 5 Canvas</a:t>
          </a:r>
          <a:endParaRPr lang="en-US"/>
        </a:p>
      </dgm:t>
    </dgm:pt>
    <dgm:pt modelId="{3CF94B0A-1265-4600-99F3-504B282E9AB9}" type="parTrans" cxnId="{52BE6B11-227E-4168-AFAE-B9FFB93E2C02}">
      <dgm:prSet/>
      <dgm:spPr/>
      <dgm:t>
        <a:bodyPr/>
        <a:lstStyle/>
        <a:p>
          <a:endParaRPr lang="en-US"/>
        </a:p>
      </dgm:t>
    </dgm:pt>
    <dgm:pt modelId="{07C4AB72-F875-4FE9-8364-45CB50B772C7}" type="sibTrans" cxnId="{52BE6B11-227E-4168-AFAE-B9FFB93E2C02}">
      <dgm:prSet/>
      <dgm:spPr/>
      <dgm:t>
        <a:bodyPr/>
        <a:lstStyle/>
        <a:p>
          <a:endParaRPr lang="en-US"/>
        </a:p>
      </dgm:t>
    </dgm:pt>
    <dgm:pt modelId="{33289FCE-6501-4CF6-8345-30FBA99A56E1}">
      <dgm:prSet/>
      <dgm:spPr/>
      <dgm:t>
        <a:bodyPr/>
        <a:lstStyle/>
        <a:p>
          <a:r>
            <a:rPr lang="en-US"/>
            <a:t>Phaser: </a:t>
          </a:r>
          <a:r>
            <a:rPr lang="en-US">
              <a:hlinkClick xmlns:r="http://schemas.openxmlformats.org/officeDocument/2006/relationships" r:id="rId2"/>
            </a:rPr>
            <a:t>Phraser Framework</a:t>
          </a:r>
          <a:endParaRPr lang="en-US"/>
        </a:p>
      </dgm:t>
    </dgm:pt>
    <dgm:pt modelId="{B36686E4-D590-4DE8-B613-7FC3FDD213F3}" type="parTrans" cxnId="{CECEFD2D-2A86-4CE2-8992-C6CCF54FD1DC}">
      <dgm:prSet/>
      <dgm:spPr/>
      <dgm:t>
        <a:bodyPr/>
        <a:lstStyle/>
        <a:p>
          <a:endParaRPr lang="en-US"/>
        </a:p>
      </dgm:t>
    </dgm:pt>
    <dgm:pt modelId="{91B57C55-1D83-4EB4-809F-3498DA16A7E0}" type="sibTrans" cxnId="{CECEFD2D-2A86-4CE2-8992-C6CCF54FD1DC}">
      <dgm:prSet/>
      <dgm:spPr/>
      <dgm:t>
        <a:bodyPr/>
        <a:lstStyle/>
        <a:p>
          <a:endParaRPr lang="en-US"/>
        </a:p>
      </dgm:t>
    </dgm:pt>
    <dgm:pt modelId="{9EC2A31A-889C-4E03-972E-D51A23E03B6A}">
      <dgm:prSet/>
      <dgm:spPr/>
      <dgm:t>
        <a:bodyPr/>
        <a:lstStyle/>
        <a:p>
          <a:r>
            <a:rPr lang="en-US"/>
            <a:t>Three.js: </a:t>
          </a:r>
          <a:r>
            <a:rPr lang="en-US">
              <a:hlinkClick xmlns:r="http://schemas.openxmlformats.org/officeDocument/2006/relationships" r:id="rId3"/>
            </a:rPr>
            <a:t>Three.js</a:t>
          </a:r>
          <a:endParaRPr lang="en-US"/>
        </a:p>
      </dgm:t>
    </dgm:pt>
    <dgm:pt modelId="{3CDE2CA7-C84E-4392-8223-238B59AC5220}" type="parTrans" cxnId="{F19CF6E0-AC0A-4885-919C-CC140C9F3412}">
      <dgm:prSet/>
      <dgm:spPr/>
      <dgm:t>
        <a:bodyPr/>
        <a:lstStyle/>
        <a:p>
          <a:endParaRPr lang="en-US"/>
        </a:p>
      </dgm:t>
    </dgm:pt>
    <dgm:pt modelId="{78116EB3-E2D4-42FF-8F2C-C5E4D6F3AF9F}" type="sibTrans" cxnId="{F19CF6E0-AC0A-4885-919C-CC140C9F3412}">
      <dgm:prSet/>
      <dgm:spPr/>
      <dgm:t>
        <a:bodyPr/>
        <a:lstStyle/>
        <a:p>
          <a:endParaRPr lang="en-US"/>
        </a:p>
      </dgm:t>
    </dgm:pt>
    <dgm:pt modelId="{25C982C0-5891-4976-8EFF-33EC15FA41A6}" type="pres">
      <dgm:prSet presAssocID="{ED59E94F-FB89-47EA-A8E0-E472B4608CE6}" presName="Name0" presStyleCnt="0">
        <dgm:presLayoutVars>
          <dgm:dir/>
          <dgm:animLvl val="lvl"/>
          <dgm:resizeHandles val="exact"/>
        </dgm:presLayoutVars>
      </dgm:prSet>
      <dgm:spPr/>
    </dgm:pt>
    <dgm:pt modelId="{0A8018A8-0970-4BE5-9656-4CA44926BDD7}" type="pres">
      <dgm:prSet presAssocID="{17198EF6-EE84-473E-A373-6B3CB7D56A62}" presName="linNode" presStyleCnt="0"/>
      <dgm:spPr/>
    </dgm:pt>
    <dgm:pt modelId="{44942885-529C-4E02-AD9A-F4A11759F4BF}" type="pres">
      <dgm:prSet presAssocID="{17198EF6-EE84-473E-A373-6B3CB7D56A6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3874B03-74AF-493E-A007-C47073DA9223}" type="pres">
      <dgm:prSet presAssocID="{17198EF6-EE84-473E-A373-6B3CB7D56A6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76FEE02-6A76-46E5-83D8-CDF595C1003F}" srcId="{ED59E94F-FB89-47EA-A8E0-E472B4608CE6}" destId="{17198EF6-EE84-473E-A373-6B3CB7D56A62}" srcOrd="0" destOrd="0" parTransId="{A2FC7A68-74DA-4611-BE73-649FE62BAA71}" sibTransId="{1BC95B95-C82E-4416-B3C6-ABF48BC06B03}"/>
    <dgm:cxn modelId="{0DEC6F08-0911-48A8-B5D4-FA7985BD8B17}" type="presOf" srcId="{17198EF6-EE84-473E-A373-6B3CB7D56A62}" destId="{44942885-529C-4E02-AD9A-F4A11759F4BF}" srcOrd="0" destOrd="0" presId="urn:microsoft.com/office/officeart/2005/8/layout/vList5"/>
    <dgm:cxn modelId="{52BE6B11-227E-4168-AFAE-B9FFB93E2C02}" srcId="{17198EF6-EE84-473E-A373-6B3CB7D56A62}" destId="{96ED89BC-0027-4F8B-8B95-69678E544F7F}" srcOrd="0" destOrd="0" parTransId="{3CF94B0A-1265-4600-99F3-504B282E9AB9}" sibTransId="{07C4AB72-F875-4FE9-8364-45CB50B772C7}"/>
    <dgm:cxn modelId="{CECEFD2D-2A86-4CE2-8992-C6CCF54FD1DC}" srcId="{17198EF6-EE84-473E-A373-6B3CB7D56A62}" destId="{33289FCE-6501-4CF6-8345-30FBA99A56E1}" srcOrd="1" destOrd="0" parTransId="{B36686E4-D590-4DE8-B613-7FC3FDD213F3}" sibTransId="{91B57C55-1D83-4EB4-809F-3498DA16A7E0}"/>
    <dgm:cxn modelId="{B9CC2046-04BE-4C4A-AA74-B3AA382D3901}" type="presOf" srcId="{9EC2A31A-889C-4E03-972E-D51A23E03B6A}" destId="{33874B03-74AF-493E-A007-C47073DA9223}" srcOrd="0" destOrd="2" presId="urn:microsoft.com/office/officeart/2005/8/layout/vList5"/>
    <dgm:cxn modelId="{AD4F8E9E-2C89-477C-A8E0-37A9A2F402D3}" type="presOf" srcId="{96ED89BC-0027-4F8B-8B95-69678E544F7F}" destId="{33874B03-74AF-493E-A007-C47073DA9223}" srcOrd="0" destOrd="0" presId="urn:microsoft.com/office/officeart/2005/8/layout/vList5"/>
    <dgm:cxn modelId="{674E31A9-88A1-45A8-A7FF-AA658F96C91B}" type="presOf" srcId="{33289FCE-6501-4CF6-8345-30FBA99A56E1}" destId="{33874B03-74AF-493E-A007-C47073DA9223}" srcOrd="0" destOrd="1" presId="urn:microsoft.com/office/officeart/2005/8/layout/vList5"/>
    <dgm:cxn modelId="{AD68C6B8-1335-4C77-84A5-62BB05B97804}" type="presOf" srcId="{ED59E94F-FB89-47EA-A8E0-E472B4608CE6}" destId="{25C982C0-5891-4976-8EFF-33EC15FA41A6}" srcOrd="0" destOrd="0" presId="urn:microsoft.com/office/officeart/2005/8/layout/vList5"/>
    <dgm:cxn modelId="{F19CF6E0-AC0A-4885-919C-CC140C9F3412}" srcId="{17198EF6-EE84-473E-A373-6B3CB7D56A62}" destId="{9EC2A31A-889C-4E03-972E-D51A23E03B6A}" srcOrd="2" destOrd="0" parTransId="{3CDE2CA7-C84E-4392-8223-238B59AC5220}" sibTransId="{78116EB3-E2D4-42FF-8F2C-C5E4D6F3AF9F}"/>
    <dgm:cxn modelId="{077AF91A-CD07-4411-AC6E-3013E58B2F0F}" type="presParOf" srcId="{25C982C0-5891-4976-8EFF-33EC15FA41A6}" destId="{0A8018A8-0970-4BE5-9656-4CA44926BDD7}" srcOrd="0" destOrd="0" presId="urn:microsoft.com/office/officeart/2005/8/layout/vList5"/>
    <dgm:cxn modelId="{F76622C3-811E-4F1E-8136-4DAA53CB1291}" type="presParOf" srcId="{0A8018A8-0970-4BE5-9656-4CA44926BDD7}" destId="{44942885-529C-4E02-AD9A-F4A11759F4BF}" srcOrd="0" destOrd="0" presId="urn:microsoft.com/office/officeart/2005/8/layout/vList5"/>
    <dgm:cxn modelId="{019E7EDF-272C-4049-AD42-76ED683BD8FD}" type="presParOf" srcId="{0A8018A8-0970-4BE5-9656-4CA44926BDD7}" destId="{33874B03-74AF-493E-A007-C47073DA92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B88A2-1EB5-4C12-B198-FDDEE77AE1E8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HTML 5: Structure and Content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CSS 3: Styling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JavaScript:  Interactive and Dynamic Games</a:t>
          </a:r>
        </a:p>
      </dsp:txBody>
      <dsp:txXfrm rot="-5400000">
        <a:off x="3785615" y="605066"/>
        <a:ext cx="6560052" cy="3141206"/>
      </dsp:txXfrm>
    </dsp:sp>
    <dsp:sp modelId="{598AA26B-675D-47BD-91A1-7E6FE072F1A0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Game Design with HTML 5 involves using a combination of the </a:t>
          </a:r>
        </a:p>
      </dsp:txBody>
      <dsp:txXfrm>
        <a:off x="184799" y="184799"/>
        <a:ext cx="3416018" cy="3981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249D-889A-4180-AA82-FBB05C4A27A7}">
      <dsp:nvSpPr>
        <dsp:cNvPr id="0" name=""/>
        <dsp:cNvSpPr/>
      </dsp:nvSpPr>
      <dsp:spPr>
        <a:xfrm>
          <a:off x="0" y="15826"/>
          <a:ext cx="10515600" cy="14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HTML5 Canvas: </a:t>
          </a:r>
        </a:p>
      </dsp:txBody>
      <dsp:txXfrm>
        <a:off x="70765" y="86591"/>
        <a:ext cx="10374070" cy="1308100"/>
      </dsp:txXfrm>
    </dsp:sp>
    <dsp:sp modelId="{64AB7AC6-5020-4AB6-9103-FDBAB5519D6F}">
      <dsp:nvSpPr>
        <dsp:cNvPr id="0" name=""/>
        <dsp:cNvSpPr/>
      </dsp:nvSpPr>
      <dsp:spPr>
        <a:xfrm>
          <a:off x="0" y="1465456"/>
          <a:ext cx="10515600" cy="2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600" kern="1200"/>
            <a:t>The &lt;canvas&gt; element is used to draw graphics using scripting (JavaScript)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600" kern="1200"/>
            <a:t>Rendering game graphic.</a:t>
          </a:r>
        </a:p>
      </dsp:txBody>
      <dsp:txXfrm>
        <a:off x="0" y="1465456"/>
        <a:ext cx="10515600" cy="2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37DD6-AF41-4CC3-BF4A-D83EDB9D68D3}">
      <dsp:nvSpPr>
        <dsp:cNvPr id="0" name=""/>
        <dsp:cNvSpPr/>
      </dsp:nvSpPr>
      <dsp:spPr>
        <a:xfrm>
          <a:off x="4285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86D6-6AD3-4331-B828-53E29124D837}">
      <dsp:nvSpPr>
        <dsp:cNvPr id="0" name=""/>
        <dsp:cNvSpPr/>
      </dsp:nvSpPr>
      <dsp:spPr>
        <a:xfrm>
          <a:off x="3097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CSS3: used for styling the game elements</a:t>
          </a:r>
        </a:p>
      </dsp:txBody>
      <dsp:txXfrm>
        <a:off x="3097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3E023-0362-4D96-8FE5-FAD9F0CB597C}">
      <dsp:nvSpPr>
        <dsp:cNvPr id="0" name=""/>
        <dsp:cNvSpPr/>
      </dsp:nvSpPr>
      <dsp:spPr>
        <a:xfrm>
          <a:off x="282221" y="11587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15A1D-7FF9-40C3-8B14-3B26A3868B1A}">
      <dsp:nvSpPr>
        <dsp:cNvPr id="0" name=""/>
        <dsp:cNvSpPr/>
      </dsp:nvSpPr>
      <dsp:spPr>
        <a:xfrm>
          <a:off x="570337" y="14468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B7278-720A-4CE4-A916-2B14336066CC}">
      <dsp:nvSpPr>
        <dsp:cNvPr id="0" name=""/>
        <dsp:cNvSpPr/>
      </dsp:nvSpPr>
      <dsp:spPr>
        <a:xfrm>
          <a:off x="1948202" y="11587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JavaScript: Backbone HTML 5</a:t>
          </a:r>
        </a:p>
      </dsp:txBody>
      <dsp:txXfrm>
        <a:off x="1948202" y="1158709"/>
        <a:ext cx="3233964" cy="1371985"/>
      </dsp:txXfrm>
    </dsp:sp>
    <dsp:sp modelId="{C8AE53E0-4A53-49E5-82EA-56E616580130}">
      <dsp:nvSpPr>
        <dsp:cNvPr id="0" name=""/>
        <dsp:cNvSpPr/>
      </dsp:nvSpPr>
      <dsp:spPr>
        <a:xfrm>
          <a:off x="5745661" y="11587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2F6D8-19D5-49A9-8EA8-411D52154091}">
      <dsp:nvSpPr>
        <dsp:cNvPr id="0" name=""/>
        <dsp:cNvSpPr/>
      </dsp:nvSpPr>
      <dsp:spPr>
        <a:xfrm>
          <a:off x="6033778" y="14468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227A2-0E5A-40F6-9585-2ABB6545BF99}">
      <dsp:nvSpPr>
        <dsp:cNvPr id="0" name=""/>
        <dsp:cNvSpPr/>
      </dsp:nvSpPr>
      <dsp:spPr>
        <a:xfrm>
          <a:off x="7411643" y="11587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Handles game logic, user input, and interaction with the HTML 5 Canvas</a:t>
          </a:r>
        </a:p>
      </dsp:txBody>
      <dsp:txXfrm>
        <a:off x="7411643" y="1158709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74B03-74AF-493E-A007-C47073DA9223}">
      <dsp:nvSpPr>
        <dsp:cNvPr id="0" name=""/>
        <dsp:cNvSpPr/>
      </dsp:nvSpPr>
      <dsp:spPr>
        <a:xfrm rot="5400000">
          <a:off x="4880648" y="-940182"/>
          <a:ext cx="3481070" cy="62317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MDN Web Docs: </a:t>
          </a:r>
          <a:r>
            <a:rPr lang="en-US" sz="4000" kern="1200">
              <a:hlinkClick xmlns:r="http://schemas.openxmlformats.org/officeDocument/2006/relationships" r:id="rId1"/>
            </a:rPr>
            <a:t>HTML 5 Canvas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Phaser: </a:t>
          </a:r>
          <a:r>
            <a:rPr lang="en-US" sz="4000" kern="1200">
              <a:hlinkClick xmlns:r="http://schemas.openxmlformats.org/officeDocument/2006/relationships" r:id="rId2"/>
            </a:rPr>
            <a:t>Phraser Framework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Three.js: </a:t>
          </a:r>
          <a:r>
            <a:rPr lang="en-US" sz="4000" kern="1200">
              <a:hlinkClick xmlns:r="http://schemas.openxmlformats.org/officeDocument/2006/relationships" r:id="rId3"/>
            </a:rPr>
            <a:t>Three.js</a:t>
          </a:r>
          <a:endParaRPr lang="en-US" sz="4000" kern="1200"/>
        </a:p>
      </dsp:txBody>
      <dsp:txXfrm rot="-5400000">
        <a:off x="3505332" y="605066"/>
        <a:ext cx="6061770" cy="3141206"/>
      </dsp:txXfrm>
    </dsp:sp>
    <dsp:sp modelId="{44942885-529C-4E02-AD9A-F4A11759F4BF}">
      <dsp:nvSpPr>
        <dsp:cNvPr id="0" name=""/>
        <dsp:cNvSpPr/>
      </dsp:nvSpPr>
      <dsp:spPr>
        <a:xfrm>
          <a:off x="0" y="0"/>
          <a:ext cx="3505332" cy="4351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Documentation:</a:t>
          </a:r>
        </a:p>
      </dsp:txBody>
      <dsp:txXfrm>
        <a:off x="171116" y="171116"/>
        <a:ext cx="3163100" cy="4009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ZiKT1229/5935a10ce818ea7b851ea85ecf55b4d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>
                <a:solidFill>
                  <a:schemeClr val="tx2"/>
                </a:solidFill>
              </a:rPr>
              <a:t>Game Design with HTML5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Presenter: Shameka Charley, Software Development Instructor, PSM, M.A.Ed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ECB27747-7F1C-A6E1-C595-C051A63F3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D79A-FE30-84F2-588D-DE5B5D90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A17A-F92D-3EE8-C178-F7B365C2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Sprites and Images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ack screen with text&#10;&#10;Description automatically generated">
            <a:extLst>
              <a:ext uri="{FF2B5EF4-FFF2-40B4-BE49-F238E27FC236}">
                <a16:creationId xmlns:a16="http://schemas.microsoft.com/office/drawing/2014/main" id="{24A525A0-FAA1-AA02-25DB-DA0279F9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2346533"/>
            <a:ext cx="10063237" cy="31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1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C90C1-1E0F-1341-21E1-70BBDD1E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Advanced Topics: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68CA-C3EF-0C34-13C3-DAFF5106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200"/>
              <a:t>Physics and collision Detection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sz="2200"/>
              <a:t>Basic Collision Logic</a:t>
            </a:r>
          </a:p>
          <a:p>
            <a:pPr marL="457200" lvl="1" indent="0">
              <a:buNone/>
            </a:pPr>
            <a:endParaRPr lang="en-US" sz="2200"/>
          </a:p>
          <a:p>
            <a:pPr marL="457200" lvl="1" indent="0">
              <a:buNone/>
            </a:pPr>
            <a:endParaRPr lang="en-US" sz="2200"/>
          </a:p>
          <a:p>
            <a:pPr marL="971550" lvl="1" indent="-514350">
              <a:buFont typeface="Courier New" panose="020B0604020202020204" pitchFamily="34" charset="0"/>
              <a:buChar char="o"/>
            </a:pPr>
            <a:endParaRPr lang="en-US" sz="2200"/>
          </a:p>
          <a:p>
            <a:pPr marL="971550" lvl="1" indent="-514350">
              <a:buFont typeface="Courier New" panose="020B0604020202020204" pitchFamily="34" charset="0"/>
              <a:buChar char="o"/>
            </a:pPr>
            <a:endParaRPr lang="en-US" sz="2200"/>
          </a:p>
          <a:p>
            <a:pPr marL="971550" lvl="1" indent="-514350">
              <a:buFont typeface="Courier New" panose="020B0604020202020204" pitchFamily="34" charset="0"/>
              <a:buChar char="o"/>
            </a:pPr>
            <a:endParaRPr lang="en-US" sz="2200"/>
          </a:p>
          <a:p>
            <a:pPr marL="971550" lvl="1" indent="-514350">
              <a:buFont typeface="Courier New" panose="020B0604020202020204" pitchFamily="34" charset="0"/>
              <a:buChar char="o"/>
            </a:pPr>
            <a:endParaRPr lang="en-US" sz="2200"/>
          </a:p>
          <a:p>
            <a:pPr marL="971550" lvl="1" indent="-514350">
              <a:buFont typeface="Courier New" panose="020B0604020202020204" pitchFamily="34" charset="0"/>
              <a:buChar char="o"/>
            </a:pPr>
            <a:endParaRPr lang="en-US" sz="2200"/>
          </a:p>
          <a:p>
            <a:pPr marL="457200" lvl="1" indent="0">
              <a:buNone/>
            </a:pPr>
            <a:endParaRPr lang="en-US" sz="2200"/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123DBD8-0F44-3393-A2B6-DF4D55C5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25404"/>
            <a:ext cx="6903720" cy="36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8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0148D-AC79-81F3-4BC0-43B262C3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/>
              <a:t>Advanced Topics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EC8F-F7E4-B8CD-1573-D9DABACB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aseline="0">
                <a:latin typeface="Aptos"/>
              </a:rPr>
              <a:t>Gravity and Movement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80F2B8D-FD04-D836-9BD9-395004E8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98994"/>
            <a:ext cx="6903720" cy="4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9373C-3A23-65DF-EBF5-1233F18B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Advanced Topics: Sound and Music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1544-95F4-2F06-7317-0FA561BB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200">
                <a:latin typeface="Arial"/>
                <a:cs typeface="Arial"/>
              </a:rPr>
              <a:t>Sound and Music: Adding Audio</a:t>
            </a:r>
          </a:p>
          <a:p>
            <a:pPr marL="0" indent="0">
              <a:buNone/>
            </a:pPr>
            <a:endParaRPr lang="en-US" sz="2200">
              <a:latin typeface="Arial"/>
              <a:cs typeface="Arial"/>
            </a:endParaRPr>
          </a:p>
          <a:p>
            <a:endParaRPr lang="en-US" sz="220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87D7DD8-2FBE-8619-9D53-669048F3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70590"/>
            <a:ext cx="6903720" cy="29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6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12899-01EC-2823-2598-54AF52D3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Advanced Topics: Optimizing Performance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57FD-59E3-F3EE-E5B2-626330D9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Arial"/>
                <a:cs typeface="Arial"/>
              </a:rPr>
              <a:t>Optimizing Performance</a:t>
            </a:r>
            <a:endParaRPr lang="en-US" dirty="0" err="1">
              <a:latin typeface="Arial"/>
              <a:cs typeface="Arial"/>
            </a:endParaRP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Minimize DOM interactions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en-US" dirty="0">
                <a:latin typeface="Arial"/>
                <a:cs typeface="Arial"/>
              </a:rPr>
              <a:t>DOM: Document Object Model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Use </a:t>
            </a:r>
            <a:r>
              <a:rPr lang="en-US" dirty="0" err="1">
                <a:latin typeface="Arial"/>
                <a:cs typeface="Arial"/>
              </a:rPr>
              <a:t>requestAnimationFrame</a:t>
            </a:r>
            <a:r>
              <a:rPr lang="en-US" dirty="0">
                <a:latin typeface="Arial"/>
                <a:cs typeface="Arial"/>
              </a:rPr>
              <a:t> for smooth animations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Optimize Game Assets (images, audio)</a:t>
            </a:r>
          </a:p>
          <a:p>
            <a:pPr marL="457200" lvl="1" indent="0">
              <a:buNone/>
            </a:pPr>
            <a:endParaRPr lang="en-US" dirty="0">
              <a:latin typeface="Arial"/>
              <a:cs typeface="Arial"/>
            </a:endParaRPr>
          </a:p>
          <a:p>
            <a:pPr marL="971550" lvl="1" indent="-514350">
              <a:buFont typeface="Courier New" panose="020B0604020202020204" pitchFamily="34" charset="0"/>
              <a:buChar char="o"/>
            </a:pPr>
            <a:endParaRPr lang="en-US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1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DE2F8913-9CF9-3AED-ABF0-040C16229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5" r="2698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EBA86-07A3-2253-2725-EA412CF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Advance Topics: Using Game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D55A-93C8-EC5A-1044-73BDEEFA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Arial"/>
                <a:cs typeface="Arial"/>
              </a:rPr>
              <a:t>Using Game Frameworks: Popular Ones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Phaser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Three.js (for 3D Games)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Babylon.js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Benefits: Easier Development, build-in features, community support</a:t>
            </a:r>
          </a:p>
        </p:txBody>
      </p:sp>
    </p:spTree>
    <p:extLst>
      <p:ext uri="{BB962C8B-B14F-4D97-AF65-F5344CB8AC3E}">
        <p14:creationId xmlns:p14="http://schemas.microsoft.com/office/powerpoint/2010/main" val="92684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B19897CE-83C5-C38D-6248-E91582D6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6" r="26290" b="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7254B-D07C-8AFD-E89E-B4E1B9E2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77A0-851B-89E8-E0D3-41AD5548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Simple game developed using these concepts:</a:t>
            </a:r>
          </a:p>
          <a:p>
            <a:r>
              <a:rPr lang="en-US" sz="2000">
                <a:hlinkClick r:id="rId3"/>
              </a:rPr>
              <a:t>Snake.html</a:t>
            </a: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en-US" sz="2000"/>
              <a:t>Click Link &gt; Download (Top Right Corner) &gt; Open Folder &gt; Click Browser File and play game!</a:t>
            </a:r>
          </a:p>
        </p:txBody>
      </p:sp>
    </p:spTree>
    <p:extLst>
      <p:ext uri="{BB962C8B-B14F-4D97-AF65-F5344CB8AC3E}">
        <p14:creationId xmlns:p14="http://schemas.microsoft.com/office/powerpoint/2010/main" val="279999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0DA61EA-2468-807D-E8C3-680D1F40C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798" r="9085" b="65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65FC6-1A1A-070A-BE29-D956B0C6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Resources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96AB7FA-54B2-5B57-C61C-457696D2A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35733"/>
              </p:ext>
            </p:extLst>
          </p:nvPr>
        </p:nvGraphicFramePr>
        <p:xfrm>
          <a:off x="763657" y="1693103"/>
          <a:ext cx="97370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98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36AD1-96C6-8C52-7828-3647D005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 &amp; Conclusions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78F8-02DB-EEB2-D0E7-F460A3BB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For Game Design with HTML: </a:t>
            </a:r>
            <a:r>
              <a:rPr lang="en-US" dirty="0"/>
              <a:t>What is the "The Trio" needed to create a fully functioning game?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dirty="0"/>
              <a:t>HTML5 Canvas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dirty="0"/>
              <a:t>CSS 3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dirty="0"/>
              <a:t>JavaScript</a:t>
            </a:r>
          </a:p>
          <a:p>
            <a:pPr marL="514350" indent="-514350">
              <a:buAutoNum type="arabicPeriod"/>
            </a:pPr>
            <a:r>
              <a:rPr lang="en-US" b="1" dirty="0"/>
              <a:t>Explain what each concept within "The Trio" does!</a:t>
            </a:r>
          </a:p>
          <a:p>
            <a:pPr marL="971550" lvl="1" indent="-514350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HTML5 Canvas: Structure and Canvas Element</a:t>
            </a:r>
          </a:p>
          <a:p>
            <a:pPr marL="971550" lvl="1" indent="-514350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CSS 3: Styling and Animations</a:t>
            </a:r>
          </a:p>
          <a:p>
            <a:pPr marL="971550" lvl="1" indent="-514350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JavaScript: Game Logic and Interactivity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5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D71FD-686E-2A60-65AD-88B8AC90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Recap &amp; Conclusions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FE86-9299-981E-F40C-5854FF1F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>
                <a:latin typeface="Arial"/>
                <a:cs typeface="Arial"/>
              </a:rPr>
              <a:t>3. What do you have to do to create a simple game?</a:t>
            </a:r>
            <a:endParaRPr lang="en-US" b="1"/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Setup HTML Structure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Initialize the Canvas in JavaScript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Create a Game Loop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Handle User Input</a:t>
            </a:r>
            <a:endParaRPr lang="en-US" dirty="0">
              <a:latin typeface="Aptos" panose="020B0004020202020204"/>
              <a:cs typeface="Arial"/>
            </a:endParaRPr>
          </a:p>
          <a:p>
            <a:pPr marL="457200" lvl="1" indent="0">
              <a:buNone/>
            </a:pPr>
            <a:r>
              <a:rPr lang="en-US">
                <a:latin typeface="Arial"/>
                <a:cs typeface="Arial"/>
              </a:rPr>
              <a:t>4.</a:t>
            </a:r>
            <a:r>
              <a:rPr lang="en-US" b="1">
                <a:latin typeface="Arial"/>
                <a:cs typeface="Arial"/>
              </a:rPr>
              <a:t> How is user Input handled?</a:t>
            </a:r>
            <a:endParaRPr lang="en-US" b="1" dirty="0"/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Keyboard Input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Mouse Input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0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D4CB36-EB1B-7957-752B-6E926D665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740" r="9085" b="6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C1FBE-FBFA-2A2A-1B50-59C37EE4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Overview: Game Design with HTML5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56B2A9-ECDE-ACFF-545D-C4EB3989A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983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101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4D42A-3296-03A9-4CA8-F04C730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&amp; Questions</a:t>
            </a:r>
          </a:p>
        </p:txBody>
      </p:sp>
      <p:pic>
        <p:nvPicPr>
          <p:cNvPr id="4" name="Content Placeholder 3" descr="8 questions to ask around nonprofit donation thank you's and the donor  experience | Digital Business">
            <a:extLst>
              <a:ext uri="{FF2B5EF4-FFF2-40B4-BE49-F238E27FC236}">
                <a16:creationId xmlns:a16="http://schemas.microsoft.com/office/drawing/2014/main" id="{B6F87A6B-9713-703F-F603-E1B56A113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73534"/>
            <a:ext cx="7188199" cy="41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8328-C24B-BF4C-2FBF-7AD4827F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 The Trio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429C72-46A2-89EA-654F-45E8C3995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59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1F-E627-B7F5-5135-B4F2DDC7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 Concepts: The Trio: CSS3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AD0E74D8-ACA1-2C3A-FDD7-4137129F82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94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B2C8B-C5CB-6CDE-65CC-27019453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Basics Concepts: The Trio: JavaScript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6F37CA-0030-F671-A8E9-E6515D513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1632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80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2BFE6-4640-767C-66EA-EF46BABD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Steps to Create a Simple Game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3E5E-D739-75F2-16AC-B11AD932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200"/>
              <a:t>Setup HTML Structure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B772846-6794-78A8-619E-5776ED0F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67512"/>
            <a:ext cx="6903720" cy="5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8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FD6DA-2E30-E5FA-CA72-2866CC82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Initialize the Canvas in JavaScript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055F-DBE2-4C00-3212-A8F3D30E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2. Create a game.js file and initialize the canvas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5F3CFF6-9F58-A115-3091-86A91D377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" b="11684"/>
          <a:stretch/>
        </p:blipFill>
        <p:spPr>
          <a:xfrm>
            <a:off x="4654296" y="2536507"/>
            <a:ext cx="6903720" cy="17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0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A0099-3756-5687-8635-ED50588C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Game Loop 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8DD7-9B1B-EFB0-8DFA-716CE98B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3. Create a game loop to update the game state and render the graphics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D695234-CBE6-2063-EC9F-AA8F0B8C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62" y="640080"/>
            <a:ext cx="607938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5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66C33-AB9E-2299-A370-98B0626C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Handle User Input: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C1C9-47AC-3562-B12E-886A42CB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4. Add event listeners for keyboard or mouse inputs.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F6AB038-5C44-F4FA-06D0-CDF65055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4" y="2290936"/>
            <a:ext cx="1077374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Game Design with HTML5</vt:lpstr>
      <vt:lpstr>Overview: Game Design with HTML5</vt:lpstr>
      <vt:lpstr>Basic Concepts: The Trio</vt:lpstr>
      <vt:lpstr>Basic Concepts: The Trio: CSS3</vt:lpstr>
      <vt:lpstr>Basics Concepts: The Trio: JavaScript</vt:lpstr>
      <vt:lpstr>Steps to Create a Simple Game</vt:lpstr>
      <vt:lpstr>Initialize the Canvas in JavaScript</vt:lpstr>
      <vt:lpstr>Game Loop </vt:lpstr>
      <vt:lpstr>Handle User Input:</vt:lpstr>
      <vt:lpstr>Adding Graphics</vt:lpstr>
      <vt:lpstr>Advanced Topics:</vt:lpstr>
      <vt:lpstr>Advanced Topics</vt:lpstr>
      <vt:lpstr>Advanced Topics: Sound and Music</vt:lpstr>
      <vt:lpstr>Advanced Topics: Optimizing Performance</vt:lpstr>
      <vt:lpstr>Advance Topics: Using Game Frameworks</vt:lpstr>
      <vt:lpstr>Demo</vt:lpstr>
      <vt:lpstr>Resources</vt:lpstr>
      <vt:lpstr>Recap &amp; Conclusions</vt:lpstr>
      <vt:lpstr>Recap &amp; Conclusions</vt:lpstr>
      <vt:lpstr>Thank You &amp; 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477</cp:revision>
  <dcterms:created xsi:type="dcterms:W3CDTF">2024-07-07T01:45:05Z</dcterms:created>
  <dcterms:modified xsi:type="dcterms:W3CDTF">2024-07-08T19:02:08Z</dcterms:modified>
</cp:coreProperties>
</file>