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1" r:id="rId2"/>
    <p:sldId id="257" r:id="rId3"/>
    <p:sldId id="259" r:id="rId4"/>
    <p:sldId id="260" r:id="rId5"/>
    <p:sldId id="261" r:id="rId6"/>
    <p:sldId id="306" r:id="rId7"/>
    <p:sldId id="282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1">
          <p15:clr>
            <a:srgbClr val="A4A3A4"/>
          </p15:clr>
        </p15:guide>
        <p15:guide id="2" pos="29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25" autoAdjust="0"/>
  </p:normalViewPr>
  <p:slideViewPr>
    <p:cSldViewPr>
      <p:cViewPr varScale="1">
        <p:scale>
          <a:sx n="134" d="100"/>
          <a:sy n="134" d="100"/>
        </p:scale>
        <p:origin x="954" y="132"/>
      </p:cViewPr>
      <p:guideLst>
        <p:guide orient="horz" pos="1591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6EAFA-36BA-4D22-A702-1F5EEB20E888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87AAF-E751-4D28-9652-CB887639E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右击照片，设置图片格式</a:t>
            </a:r>
            <a:r>
              <a:rPr lang="en-US" altLang="zh-CN" dirty="0"/>
              <a:t>-</a:t>
            </a:r>
            <a:r>
              <a:rPr lang="zh-CN" altLang="en-US" dirty="0"/>
              <a:t>填充</a:t>
            </a:r>
            <a:r>
              <a:rPr lang="en-US" altLang="zh-CN" dirty="0"/>
              <a:t>-</a:t>
            </a:r>
            <a:r>
              <a:rPr lang="zh-CN" altLang="en-US" dirty="0"/>
              <a:t>图片或纹理填充，选择照片即可更换图片。（建议预先把照片裁剪为正方形，保持填充的照片不变形。）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:\下载\清新树叶装饰标签矢量素材\56f33ebe31d64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-1587"/>
            <a:ext cx="9144001" cy="514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236296" y="477380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99592" y="10430"/>
            <a:ext cx="7344816" cy="5122641"/>
          </a:xfrm>
          <a:prstGeom prst="rect">
            <a:avLst/>
          </a:prstGeom>
        </p:spPr>
      </p:pic>
      <p:sp>
        <p:nvSpPr>
          <p:cNvPr id="184" name="Freeform 10"/>
          <p:cNvSpPr/>
          <p:nvPr/>
        </p:nvSpPr>
        <p:spPr bwMode="auto">
          <a:xfrm>
            <a:off x="1830388" y="785813"/>
            <a:ext cx="5483225" cy="3571875"/>
          </a:xfrm>
          <a:custGeom>
            <a:avLst/>
            <a:gdLst>
              <a:gd name="T0" fmla="*/ 17270 w 17270"/>
              <a:gd name="T1" fmla="*/ 5624 h 11250"/>
              <a:gd name="T2" fmla="*/ 8635 w 17270"/>
              <a:gd name="T3" fmla="*/ 11250 h 11250"/>
              <a:gd name="T4" fmla="*/ 0 w 17270"/>
              <a:gd name="T5" fmla="*/ 5624 h 11250"/>
              <a:gd name="T6" fmla="*/ 8635 w 17270"/>
              <a:gd name="T7" fmla="*/ 0 h 11250"/>
              <a:gd name="T8" fmla="*/ 17270 w 17270"/>
              <a:gd name="T9" fmla="*/ 5624 h 1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70" h="11250">
                <a:moveTo>
                  <a:pt x="17270" y="5624"/>
                </a:moveTo>
                <a:lnTo>
                  <a:pt x="8635" y="11250"/>
                </a:lnTo>
                <a:lnTo>
                  <a:pt x="0" y="5624"/>
                </a:lnTo>
                <a:lnTo>
                  <a:pt x="8635" y="0"/>
                </a:lnTo>
                <a:lnTo>
                  <a:pt x="17270" y="56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01600" sx="103000" sy="103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85" name="Freeform 11"/>
          <p:cNvSpPr>
            <a:spLocks noEditPoints="1"/>
          </p:cNvSpPr>
          <p:nvPr/>
        </p:nvSpPr>
        <p:spPr bwMode="auto">
          <a:xfrm>
            <a:off x="2055813" y="933451"/>
            <a:ext cx="5032375" cy="3276600"/>
          </a:xfrm>
          <a:custGeom>
            <a:avLst/>
            <a:gdLst>
              <a:gd name="T0" fmla="*/ 85 w 15846"/>
              <a:gd name="T1" fmla="*/ 5106 h 10322"/>
              <a:gd name="T2" fmla="*/ 7923 w 15846"/>
              <a:gd name="T3" fmla="*/ 0 h 10322"/>
              <a:gd name="T4" fmla="*/ 8418 w 15846"/>
              <a:gd name="T5" fmla="*/ 323 h 10322"/>
              <a:gd name="T6" fmla="*/ 8913 w 15846"/>
              <a:gd name="T7" fmla="*/ 646 h 10322"/>
              <a:gd name="T8" fmla="*/ 9408 w 15846"/>
              <a:gd name="T9" fmla="*/ 968 h 10322"/>
              <a:gd name="T10" fmla="*/ 9904 w 15846"/>
              <a:gd name="T11" fmla="*/ 1291 h 10322"/>
              <a:gd name="T12" fmla="*/ 10399 w 15846"/>
              <a:gd name="T13" fmla="*/ 1613 h 10322"/>
              <a:gd name="T14" fmla="*/ 10893 w 15846"/>
              <a:gd name="T15" fmla="*/ 1935 h 10322"/>
              <a:gd name="T16" fmla="*/ 11389 w 15846"/>
              <a:gd name="T17" fmla="*/ 2258 h 10322"/>
              <a:gd name="T18" fmla="*/ 11884 w 15846"/>
              <a:gd name="T19" fmla="*/ 2581 h 10322"/>
              <a:gd name="T20" fmla="*/ 12380 w 15846"/>
              <a:gd name="T21" fmla="*/ 2904 h 10322"/>
              <a:gd name="T22" fmla="*/ 12874 w 15846"/>
              <a:gd name="T23" fmla="*/ 3226 h 10322"/>
              <a:gd name="T24" fmla="*/ 13370 w 15846"/>
              <a:gd name="T25" fmla="*/ 3548 h 10322"/>
              <a:gd name="T26" fmla="*/ 13865 w 15846"/>
              <a:gd name="T27" fmla="*/ 3871 h 10322"/>
              <a:gd name="T28" fmla="*/ 14360 w 15846"/>
              <a:gd name="T29" fmla="*/ 4193 h 10322"/>
              <a:gd name="T30" fmla="*/ 14855 w 15846"/>
              <a:gd name="T31" fmla="*/ 4516 h 10322"/>
              <a:gd name="T32" fmla="*/ 15350 w 15846"/>
              <a:gd name="T33" fmla="*/ 4839 h 10322"/>
              <a:gd name="T34" fmla="*/ 15846 w 15846"/>
              <a:gd name="T35" fmla="*/ 5160 h 10322"/>
              <a:gd name="T36" fmla="*/ 15350 w 15846"/>
              <a:gd name="T37" fmla="*/ 5483 h 10322"/>
              <a:gd name="T38" fmla="*/ 14855 w 15846"/>
              <a:gd name="T39" fmla="*/ 5806 h 10322"/>
              <a:gd name="T40" fmla="*/ 14360 w 15846"/>
              <a:gd name="T41" fmla="*/ 6129 h 10322"/>
              <a:gd name="T42" fmla="*/ 13865 w 15846"/>
              <a:gd name="T43" fmla="*/ 6451 h 10322"/>
              <a:gd name="T44" fmla="*/ 13370 w 15846"/>
              <a:gd name="T45" fmla="*/ 6774 h 10322"/>
              <a:gd name="T46" fmla="*/ 12875 w 15846"/>
              <a:gd name="T47" fmla="*/ 7097 h 10322"/>
              <a:gd name="T48" fmla="*/ 12380 w 15846"/>
              <a:gd name="T49" fmla="*/ 7420 h 10322"/>
              <a:gd name="T50" fmla="*/ 11884 w 15846"/>
              <a:gd name="T51" fmla="*/ 7741 h 10322"/>
              <a:gd name="T52" fmla="*/ 11389 w 15846"/>
              <a:gd name="T53" fmla="*/ 8064 h 10322"/>
              <a:gd name="T54" fmla="*/ 10895 w 15846"/>
              <a:gd name="T55" fmla="*/ 8387 h 10322"/>
              <a:gd name="T56" fmla="*/ 10399 w 15846"/>
              <a:gd name="T57" fmla="*/ 8709 h 10322"/>
              <a:gd name="T58" fmla="*/ 9904 w 15846"/>
              <a:gd name="T59" fmla="*/ 9032 h 10322"/>
              <a:gd name="T60" fmla="*/ 9408 w 15846"/>
              <a:gd name="T61" fmla="*/ 9355 h 10322"/>
              <a:gd name="T62" fmla="*/ 8914 w 15846"/>
              <a:gd name="T63" fmla="*/ 9676 h 10322"/>
              <a:gd name="T64" fmla="*/ 8418 w 15846"/>
              <a:gd name="T65" fmla="*/ 9999 h 10322"/>
              <a:gd name="T66" fmla="*/ 7923 w 15846"/>
              <a:gd name="T67" fmla="*/ 10322 h 10322"/>
              <a:gd name="T68" fmla="*/ 7428 w 15846"/>
              <a:gd name="T69" fmla="*/ 9999 h 10322"/>
              <a:gd name="T70" fmla="*/ 6932 w 15846"/>
              <a:gd name="T71" fmla="*/ 9676 h 10322"/>
              <a:gd name="T72" fmla="*/ 6438 w 15846"/>
              <a:gd name="T73" fmla="*/ 9355 h 10322"/>
              <a:gd name="T74" fmla="*/ 5942 w 15846"/>
              <a:gd name="T75" fmla="*/ 9032 h 10322"/>
              <a:gd name="T76" fmla="*/ 5447 w 15846"/>
              <a:gd name="T77" fmla="*/ 8709 h 10322"/>
              <a:gd name="T78" fmla="*/ 4951 w 15846"/>
              <a:gd name="T79" fmla="*/ 8387 h 10322"/>
              <a:gd name="T80" fmla="*/ 4457 w 15846"/>
              <a:gd name="T81" fmla="*/ 8064 h 10322"/>
              <a:gd name="T82" fmla="*/ 3962 w 15846"/>
              <a:gd name="T83" fmla="*/ 7741 h 10322"/>
              <a:gd name="T84" fmla="*/ 3466 w 15846"/>
              <a:gd name="T85" fmla="*/ 7420 h 10322"/>
              <a:gd name="T86" fmla="*/ 2971 w 15846"/>
              <a:gd name="T87" fmla="*/ 7097 h 10322"/>
              <a:gd name="T88" fmla="*/ 2476 w 15846"/>
              <a:gd name="T89" fmla="*/ 6774 h 10322"/>
              <a:gd name="T90" fmla="*/ 1981 w 15846"/>
              <a:gd name="T91" fmla="*/ 6451 h 10322"/>
              <a:gd name="T92" fmla="*/ 1486 w 15846"/>
              <a:gd name="T93" fmla="*/ 6129 h 10322"/>
              <a:gd name="T94" fmla="*/ 990 w 15846"/>
              <a:gd name="T95" fmla="*/ 5806 h 10322"/>
              <a:gd name="T96" fmla="*/ 496 w 15846"/>
              <a:gd name="T97" fmla="*/ 5483 h 10322"/>
              <a:gd name="T98" fmla="*/ 0 w 15846"/>
              <a:gd name="T99" fmla="*/ 5160 h 10322"/>
              <a:gd name="T100" fmla="*/ 85 w 15846"/>
              <a:gd name="T101" fmla="*/ 5106 h 10322"/>
              <a:gd name="T102" fmla="*/ 7923 w 15846"/>
              <a:gd name="T103" fmla="*/ 157 h 10322"/>
              <a:gd name="T104" fmla="*/ 240 w 15846"/>
              <a:gd name="T105" fmla="*/ 5160 h 10322"/>
              <a:gd name="T106" fmla="*/ 7923 w 15846"/>
              <a:gd name="T107" fmla="*/ 10165 h 10322"/>
              <a:gd name="T108" fmla="*/ 15606 w 15846"/>
              <a:gd name="T109" fmla="*/ 5160 h 10322"/>
              <a:gd name="T110" fmla="*/ 7923 w 15846"/>
              <a:gd name="T111" fmla="*/ 157 h 10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846" h="10322">
                <a:moveTo>
                  <a:pt x="85" y="5106"/>
                </a:moveTo>
                <a:lnTo>
                  <a:pt x="7923" y="0"/>
                </a:lnTo>
                <a:lnTo>
                  <a:pt x="8418" y="323"/>
                </a:lnTo>
                <a:lnTo>
                  <a:pt x="8913" y="646"/>
                </a:lnTo>
                <a:lnTo>
                  <a:pt x="9408" y="968"/>
                </a:lnTo>
                <a:lnTo>
                  <a:pt x="9904" y="1291"/>
                </a:lnTo>
                <a:lnTo>
                  <a:pt x="10399" y="1613"/>
                </a:lnTo>
                <a:lnTo>
                  <a:pt x="10893" y="1935"/>
                </a:lnTo>
                <a:lnTo>
                  <a:pt x="11389" y="2258"/>
                </a:lnTo>
                <a:lnTo>
                  <a:pt x="11884" y="2581"/>
                </a:lnTo>
                <a:lnTo>
                  <a:pt x="12380" y="2904"/>
                </a:lnTo>
                <a:lnTo>
                  <a:pt x="12874" y="3226"/>
                </a:lnTo>
                <a:lnTo>
                  <a:pt x="13370" y="3548"/>
                </a:lnTo>
                <a:lnTo>
                  <a:pt x="13865" y="3871"/>
                </a:lnTo>
                <a:lnTo>
                  <a:pt x="14360" y="4193"/>
                </a:lnTo>
                <a:lnTo>
                  <a:pt x="14855" y="4516"/>
                </a:lnTo>
                <a:lnTo>
                  <a:pt x="15350" y="4839"/>
                </a:lnTo>
                <a:lnTo>
                  <a:pt x="15846" y="5160"/>
                </a:lnTo>
                <a:lnTo>
                  <a:pt x="15350" y="5483"/>
                </a:lnTo>
                <a:lnTo>
                  <a:pt x="14855" y="5806"/>
                </a:lnTo>
                <a:lnTo>
                  <a:pt x="14360" y="6129"/>
                </a:lnTo>
                <a:lnTo>
                  <a:pt x="13865" y="6451"/>
                </a:lnTo>
                <a:lnTo>
                  <a:pt x="13370" y="6774"/>
                </a:lnTo>
                <a:lnTo>
                  <a:pt x="12875" y="7097"/>
                </a:lnTo>
                <a:lnTo>
                  <a:pt x="12380" y="7420"/>
                </a:lnTo>
                <a:lnTo>
                  <a:pt x="11884" y="7741"/>
                </a:lnTo>
                <a:lnTo>
                  <a:pt x="11389" y="8064"/>
                </a:lnTo>
                <a:lnTo>
                  <a:pt x="10895" y="8387"/>
                </a:lnTo>
                <a:lnTo>
                  <a:pt x="10399" y="8709"/>
                </a:lnTo>
                <a:lnTo>
                  <a:pt x="9904" y="9032"/>
                </a:lnTo>
                <a:lnTo>
                  <a:pt x="9408" y="9355"/>
                </a:lnTo>
                <a:lnTo>
                  <a:pt x="8914" y="9676"/>
                </a:lnTo>
                <a:lnTo>
                  <a:pt x="8418" y="9999"/>
                </a:lnTo>
                <a:lnTo>
                  <a:pt x="7923" y="10322"/>
                </a:lnTo>
                <a:lnTo>
                  <a:pt x="7428" y="9999"/>
                </a:lnTo>
                <a:lnTo>
                  <a:pt x="6932" y="9676"/>
                </a:lnTo>
                <a:lnTo>
                  <a:pt x="6438" y="9355"/>
                </a:lnTo>
                <a:lnTo>
                  <a:pt x="5942" y="9032"/>
                </a:lnTo>
                <a:lnTo>
                  <a:pt x="5447" y="8709"/>
                </a:lnTo>
                <a:lnTo>
                  <a:pt x="4951" y="8387"/>
                </a:lnTo>
                <a:lnTo>
                  <a:pt x="4457" y="8064"/>
                </a:lnTo>
                <a:lnTo>
                  <a:pt x="3962" y="7741"/>
                </a:lnTo>
                <a:lnTo>
                  <a:pt x="3466" y="7420"/>
                </a:lnTo>
                <a:lnTo>
                  <a:pt x="2971" y="7097"/>
                </a:lnTo>
                <a:lnTo>
                  <a:pt x="2476" y="6774"/>
                </a:lnTo>
                <a:lnTo>
                  <a:pt x="1981" y="6451"/>
                </a:lnTo>
                <a:lnTo>
                  <a:pt x="1486" y="6129"/>
                </a:lnTo>
                <a:lnTo>
                  <a:pt x="990" y="5806"/>
                </a:lnTo>
                <a:lnTo>
                  <a:pt x="496" y="5483"/>
                </a:lnTo>
                <a:lnTo>
                  <a:pt x="0" y="5160"/>
                </a:lnTo>
                <a:lnTo>
                  <a:pt x="85" y="5106"/>
                </a:lnTo>
                <a:close/>
                <a:moveTo>
                  <a:pt x="7923" y="157"/>
                </a:moveTo>
                <a:lnTo>
                  <a:pt x="240" y="5160"/>
                </a:lnTo>
                <a:lnTo>
                  <a:pt x="7923" y="10165"/>
                </a:lnTo>
                <a:lnTo>
                  <a:pt x="15606" y="5160"/>
                </a:lnTo>
                <a:lnTo>
                  <a:pt x="7923" y="157"/>
                </a:lnTo>
                <a:close/>
              </a:path>
            </a:pathLst>
          </a:custGeom>
          <a:solidFill>
            <a:srgbClr val="629A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3197265" y="1923678"/>
            <a:ext cx="272288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插入排序</a:t>
            </a:r>
          </a:p>
        </p:txBody>
      </p:sp>
      <p:sp>
        <p:nvSpPr>
          <p:cNvPr id="189" name="文本框 34"/>
          <p:cNvSpPr txBox="1"/>
          <p:nvPr/>
        </p:nvSpPr>
        <p:spPr>
          <a:xfrm>
            <a:off x="3347864" y="2791337"/>
            <a:ext cx="25202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spc="1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杨守恬</a:t>
            </a:r>
            <a:endParaRPr lang="en-US" altLang="zh-CN" sz="1500" spc="1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spc="1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2019-7-30</a:t>
            </a:r>
            <a:endParaRPr lang="zh-CN" altLang="en-US" sz="1500" spc="1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Freeform 15"/>
          <p:cNvSpPr/>
          <p:nvPr/>
        </p:nvSpPr>
        <p:spPr bwMode="auto">
          <a:xfrm>
            <a:off x="3443288" y="3303588"/>
            <a:ext cx="2257425" cy="19050"/>
          </a:xfrm>
          <a:custGeom>
            <a:avLst/>
            <a:gdLst>
              <a:gd name="T0" fmla="*/ 109 w 17064"/>
              <a:gd name="T1" fmla="*/ 69 h 143"/>
              <a:gd name="T2" fmla="*/ 567 w 17064"/>
              <a:gd name="T3" fmla="*/ 61 h 143"/>
              <a:gd name="T4" fmla="*/ 1016 w 17064"/>
              <a:gd name="T5" fmla="*/ 53 h 143"/>
              <a:gd name="T6" fmla="*/ 1455 w 17064"/>
              <a:gd name="T7" fmla="*/ 47 h 143"/>
              <a:gd name="T8" fmla="*/ 1957 w 17064"/>
              <a:gd name="T9" fmla="*/ 40 h 143"/>
              <a:gd name="T10" fmla="*/ 2518 w 17064"/>
              <a:gd name="T11" fmla="*/ 33 h 143"/>
              <a:gd name="T12" fmla="*/ 3130 w 17064"/>
              <a:gd name="T13" fmla="*/ 28 h 143"/>
              <a:gd name="T14" fmla="*/ 3787 w 17064"/>
              <a:gd name="T15" fmla="*/ 21 h 143"/>
              <a:gd name="T16" fmla="*/ 4484 w 17064"/>
              <a:gd name="T17" fmla="*/ 15 h 143"/>
              <a:gd name="T18" fmla="*/ 5212 w 17064"/>
              <a:gd name="T19" fmla="*/ 11 h 143"/>
              <a:gd name="T20" fmla="*/ 5968 w 17064"/>
              <a:gd name="T21" fmla="*/ 9 h 143"/>
              <a:gd name="T22" fmla="*/ 6745 w 17064"/>
              <a:gd name="T23" fmla="*/ 5 h 143"/>
              <a:gd name="T24" fmla="*/ 7534 w 17064"/>
              <a:gd name="T25" fmla="*/ 3 h 143"/>
              <a:gd name="T26" fmla="*/ 8333 w 17064"/>
              <a:gd name="T27" fmla="*/ 1 h 143"/>
              <a:gd name="T28" fmla="*/ 9131 w 17064"/>
              <a:gd name="T29" fmla="*/ 2 h 143"/>
              <a:gd name="T30" fmla="*/ 9926 w 17064"/>
              <a:gd name="T31" fmla="*/ 4 h 143"/>
              <a:gd name="T32" fmla="*/ 10710 w 17064"/>
              <a:gd name="T33" fmla="*/ 6 h 143"/>
              <a:gd name="T34" fmla="*/ 11477 w 17064"/>
              <a:gd name="T35" fmla="*/ 10 h 143"/>
              <a:gd name="T36" fmla="*/ 12220 w 17064"/>
              <a:gd name="T37" fmla="*/ 12 h 143"/>
              <a:gd name="T38" fmla="*/ 12933 w 17064"/>
              <a:gd name="T39" fmla="*/ 18 h 143"/>
              <a:gd name="T40" fmla="*/ 13611 w 17064"/>
              <a:gd name="T41" fmla="*/ 25 h 143"/>
              <a:gd name="T42" fmla="*/ 14246 w 17064"/>
              <a:gd name="T43" fmla="*/ 30 h 143"/>
              <a:gd name="T44" fmla="*/ 14833 w 17064"/>
              <a:gd name="T45" fmla="*/ 35 h 143"/>
              <a:gd name="T46" fmla="*/ 15365 w 17064"/>
              <a:gd name="T47" fmla="*/ 43 h 143"/>
              <a:gd name="T48" fmla="*/ 15836 w 17064"/>
              <a:gd name="T49" fmla="*/ 50 h 143"/>
              <a:gd name="T50" fmla="*/ 16241 w 17064"/>
              <a:gd name="T51" fmla="*/ 57 h 143"/>
              <a:gd name="T52" fmla="*/ 16768 w 17064"/>
              <a:gd name="T53" fmla="*/ 66 h 143"/>
              <a:gd name="T54" fmla="*/ 17051 w 17064"/>
              <a:gd name="T55" fmla="*/ 72 h 143"/>
              <a:gd name="T56" fmla="*/ 16955 w 17064"/>
              <a:gd name="T57" fmla="*/ 74 h 143"/>
              <a:gd name="T58" fmla="*/ 16497 w 17064"/>
              <a:gd name="T59" fmla="*/ 82 h 143"/>
              <a:gd name="T60" fmla="*/ 16048 w 17064"/>
              <a:gd name="T61" fmla="*/ 90 h 143"/>
              <a:gd name="T62" fmla="*/ 15609 w 17064"/>
              <a:gd name="T63" fmla="*/ 97 h 143"/>
              <a:gd name="T64" fmla="*/ 15107 w 17064"/>
              <a:gd name="T65" fmla="*/ 105 h 143"/>
              <a:gd name="T66" fmla="*/ 14546 w 17064"/>
              <a:gd name="T67" fmla="*/ 111 h 143"/>
              <a:gd name="T68" fmla="*/ 13934 w 17064"/>
              <a:gd name="T69" fmla="*/ 116 h 143"/>
              <a:gd name="T70" fmla="*/ 13277 w 17064"/>
              <a:gd name="T71" fmla="*/ 123 h 143"/>
              <a:gd name="T72" fmla="*/ 12580 w 17064"/>
              <a:gd name="T73" fmla="*/ 129 h 143"/>
              <a:gd name="T74" fmla="*/ 11852 w 17064"/>
              <a:gd name="T75" fmla="*/ 133 h 143"/>
              <a:gd name="T76" fmla="*/ 11096 w 17064"/>
              <a:gd name="T77" fmla="*/ 136 h 143"/>
              <a:gd name="T78" fmla="*/ 10319 w 17064"/>
              <a:gd name="T79" fmla="*/ 138 h 143"/>
              <a:gd name="T80" fmla="*/ 9530 w 17064"/>
              <a:gd name="T81" fmla="*/ 140 h 143"/>
              <a:gd name="T82" fmla="*/ 8731 w 17064"/>
              <a:gd name="T83" fmla="*/ 142 h 143"/>
              <a:gd name="T84" fmla="*/ 7933 w 17064"/>
              <a:gd name="T85" fmla="*/ 141 h 143"/>
              <a:gd name="T86" fmla="*/ 7138 w 17064"/>
              <a:gd name="T87" fmla="*/ 139 h 143"/>
              <a:gd name="T88" fmla="*/ 6354 w 17064"/>
              <a:gd name="T89" fmla="*/ 137 h 143"/>
              <a:gd name="T90" fmla="*/ 5587 w 17064"/>
              <a:gd name="T91" fmla="*/ 134 h 143"/>
              <a:gd name="T92" fmla="*/ 4844 w 17064"/>
              <a:gd name="T93" fmla="*/ 131 h 143"/>
              <a:gd name="T94" fmla="*/ 4131 w 17064"/>
              <a:gd name="T95" fmla="*/ 126 h 143"/>
              <a:gd name="T96" fmla="*/ 3453 w 17064"/>
              <a:gd name="T97" fmla="*/ 118 h 143"/>
              <a:gd name="T98" fmla="*/ 2818 w 17064"/>
              <a:gd name="T99" fmla="*/ 113 h 143"/>
              <a:gd name="T100" fmla="*/ 2231 w 17064"/>
              <a:gd name="T101" fmla="*/ 108 h 143"/>
              <a:gd name="T102" fmla="*/ 1699 w 17064"/>
              <a:gd name="T103" fmla="*/ 100 h 143"/>
              <a:gd name="T104" fmla="*/ 1228 w 17064"/>
              <a:gd name="T105" fmla="*/ 93 h 143"/>
              <a:gd name="T106" fmla="*/ 823 w 17064"/>
              <a:gd name="T107" fmla="*/ 86 h 143"/>
              <a:gd name="T108" fmla="*/ 296 w 17064"/>
              <a:gd name="T109" fmla="*/ 77 h 143"/>
              <a:gd name="T110" fmla="*/ 13 w 17064"/>
              <a:gd name="T11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064" h="143">
                <a:moveTo>
                  <a:pt x="0" y="72"/>
                </a:moveTo>
                <a:lnTo>
                  <a:pt x="13" y="72"/>
                </a:lnTo>
                <a:lnTo>
                  <a:pt x="49" y="70"/>
                </a:lnTo>
                <a:lnTo>
                  <a:pt x="109" y="69"/>
                </a:lnTo>
                <a:lnTo>
                  <a:pt x="192" y="68"/>
                </a:lnTo>
                <a:lnTo>
                  <a:pt x="296" y="66"/>
                </a:lnTo>
                <a:lnTo>
                  <a:pt x="422" y="64"/>
                </a:lnTo>
                <a:lnTo>
                  <a:pt x="567" y="61"/>
                </a:lnTo>
                <a:lnTo>
                  <a:pt x="734" y="58"/>
                </a:lnTo>
                <a:lnTo>
                  <a:pt x="823" y="57"/>
                </a:lnTo>
                <a:lnTo>
                  <a:pt x="917" y="56"/>
                </a:lnTo>
                <a:lnTo>
                  <a:pt x="1016" y="53"/>
                </a:lnTo>
                <a:lnTo>
                  <a:pt x="1120" y="52"/>
                </a:lnTo>
                <a:lnTo>
                  <a:pt x="1228" y="50"/>
                </a:lnTo>
                <a:lnTo>
                  <a:pt x="1340" y="49"/>
                </a:lnTo>
                <a:lnTo>
                  <a:pt x="1455" y="47"/>
                </a:lnTo>
                <a:lnTo>
                  <a:pt x="1575" y="45"/>
                </a:lnTo>
                <a:lnTo>
                  <a:pt x="1699" y="43"/>
                </a:lnTo>
                <a:lnTo>
                  <a:pt x="1826" y="42"/>
                </a:lnTo>
                <a:lnTo>
                  <a:pt x="1957" y="40"/>
                </a:lnTo>
                <a:lnTo>
                  <a:pt x="2092" y="37"/>
                </a:lnTo>
                <a:lnTo>
                  <a:pt x="2231" y="36"/>
                </a:lnTo>
                <a:lnTo>
                  <a:pt x="2373" y="34"/>
                </a:lnTo>
                <a:lnTo>
                  <a:pt x="2518" y="33"/>
                </a:lnTo>
                <a:lnTo>
                  <a:pt x="2666" y="32"/>
                </a:lnTo>
                <a:lnTo>
                  <a:pt x="2818" y="31"/>
                </a:lnTo>
                <a:lnTo>
                  <a:pt x="2972" y="29"/>
                </a:lnTo>
                <a:lnTo>
                  <a:pt x="3130" y="28"/>
                </a:lnTo>
                <a:lnTo>
                  <a:pt x="3290" y="26"/>
                </a:lnTo>
                <a:lnTo>
                  <a:pt x="3453" y="25"/>
                </a:lnTo>
                <a:lnTo>
                  <a:pt x="3619" y="22"/>
                </a:lnTo>
                <a:lnTo>
                  <a:pt x="3787" y="21"/>
                </a:lnTo>
                <a:lnTo>
                  <a:pt x="3958" y="19"/>
                </a:lnTo>
                <a:lnTo>
                  <a:pt x="4131" y="18"/>
                </a:lnTo>
                <a:lnTo>
                  <a:pt x="4305" y="16"/>
                </a:lnTo>
                <a:lnTo>
                  <a:pt x="4484" y="15"/>
                </a:lnTo>
                <a:lnTo>
                  <a:pt x="4663" y="14"/>
                </a:lnTo>
                <a:lnTo>
                  <a:pt x="4844" y="13"/>
                </a:lnTo>
                <a:lnTo>
                  <a:pt x="5027" y="12"/>
                </a:lnTo>
                <a:lnTo>
                  <a:pt x="5212" y="11"/>
                </a:lnTo>
                <a:lnTo>
                  <a:pt x="5400" y="10"/>
                </a:lnTo>
                <a:lnTo>
                  <a:pt x="5587" y="10"/>
                </a:lnTo>
                <a:lnTo>
                  <a:pt x="5777" y="9"/>
                </a:lnTo>
                <a:lnTo>
                  <a:pt x="5968" y="9"/>
                </a:lnTo>
                <a:lnTo>
                  <a:pt x="6160" y="8"/>
                </a:lnTo>
                <a:lnTo>
                  <a:pt x="6354" y="6"/>
                </a:lnTo>
                <a:lnTo>
                  <a:pt x="6548" y="6"/>
                </a:lnTo>
                <a:lnTo>
                  <a:pt x="6745" y="5"/>
                </a:lnTo>
                <a:lnTo>
                  <a:pt x="6941" y="5"/>
                </a:lnTo>
                <a:lnTo>
                  <a:pt x="7138" y="4"/>
                </a:lnTo>
                <a:lnTo>
                  <a:pt x="7335" y="4"/>
                </a:lnTo>
                <a:lnTo>
                  <a:pt x="7534" y="3"/>
                </a:lnTo>
                <a:lnTo>
                  <a:pt x="7733" y="3"/>
                </a:lnTo>
                <a:lnTo>
                  <a:pt x="7933" y="2"/>
                </a:lnTo>
                <a:lnTo>
                  <a:pt x="8132" y="1"/>
                </a:lnTo>
                <a:lnTo>
                  <a:pt x="8333" y="1"/>
                </a:lnTo>
                <a:lnTo>
                  <a:pt x="8532" y="0"/>
                </a:lnTo>
                <a:lnTo>
                  <a:pt x="8731" y="1"/>
                </a:lnTo>
                <a:lnTo>
                  <a:pt x="8932" y="1"/>
                </a:lnTo>
                <a:lnTo>
                  <a:pt x="9131" y="2"/>
                </a:lnTo>
                <a:lnTo>
                  <a:pt x="9331" y="3"/>
                </a:lnTo>
                <a:lnTo>
                  <a:pt x="9530" y="3"/>
                </a:lnTo>
                <a:lnTo>
                  <a:pt x="9729" y="4"/>
                </a:lnTo>
                <a:lnTo>
                  <a:pt x="9926" y="4"/>
                </a:lnTo>
                <a:lnTo>
                  <a:pt x="10123" y="5"/>
                </a:lnTo>
                <a:lnTo>
                  <a:pt x="10319" y="5"/>
                </a:lnTo>
                <a:lnTo>
                  <a:pt x="10516" y="6"/>
                </a:lnTo>
                <a:lnTo>
                  <a:pt x="10710" y="6"/>
                </a:lnTo>
                <a:lnTo>
                  <a:pt x="10904" y="8"/>
                </a:lnTo>
                <a:lnTo>
                  <a:pt x="11096" y="8"/>
                </a:lnTo>
                <a:lnTo>
                  <a:pt x="11287" y="9"/>
                </a:lnTo>
                <a:lnTo>
                  <a:pt x="11477" y="10"/>
                </a:lnTo>
                <a:lnTo>
                  <a:pt x="11664" y="10"/>
                </a:lnTo>
                <a:lnTo>
                  <a:pt x="11852" y="11"/>
                </a:lnTo>
                <a:lnTo>
                  <a:pt x="12037" y="11"/>
                </a:lnTo>
                <a:lnTo>
                  <a:pt x="12220" y="12"/>
                </a:lnTo>
                <a:lnTo>
                  <a:pt x="12401" y="13"/>
                </a:lnTo>
                <a:lnTo>
                  <a:pt x="12580" y="15"/>
                </a:lnTo>
                <a:lnTo>
                  <a:pt x="12759" y="16"/>
                </a:lnTo>
                <a:lnTo>
                  <a:pt x="12933" y="18"/>
                </a:lnTo>
                <a:lnTo>
                  <a:pt x="13106" y="19"/>
                </a:lnTo>
                <a:lnTo>
                  <a:pt x="13277" y="21"/>
                </a:lnTo>
                <a:lnTo>
                  <a:pt x="13445" y="22"/>
                </a:lnTo>
                <a:lnTo>
                  <a:pt x="13611" y="25"/>
                </a:lnTo>
                <a:lnTo>
                  <a:pt x="13774" y="26"/>
                </a:lnTo>
                <a:lnTo>
                  <a:pt x="13934" y="28"/>
                </a:lnTo>
                <a:lnTo>
                  <a:pt x="14092" y="29"/>
                </a:lnTo>
                <a:lnTo>
                  <a:pt x="14246" y="30"/>
                </a:lnTo>
                <a:lnTo>
                  <a:pt x="14398" y="31"/>
                </a:lnTo>
                <a:lnTo>
                  <a:pt x="14546" y="33"/>
                </a:lnTo>
                <a:lnTo>
                  <a:pt x="14691" y="34"/>
                </a:lnTo>
                <a:lnTo>
                  <a:pt x="14833" y="35"/>
                </a:lnTo>
                <a:lnTo>
                  <a:pt x="14972" y="37"/>
                </a:lnTo>
                <a:lnTo>
                  <a:pt x="15107" y="40"/>
                </a:lnTo>
                <a:lnTo>
                  <a:pt x="15238" y="41"/>
                </a:lnTo>
                <a:lnTo>
                  <a:pt x="15365" y="43"/>
                </a:lnTo>
                <a:lnTo>
                  <a:pt x="15489" y="45"/>
                </a:lnTo>
                <a:lnTo>
                  <a:pt x="15609" y="47"/>
                </a:lnTo>
                <a:lnTo>
                  <a:pt x="15726" y="48"/>
                </a:lnTo>
                <a:lnTo>
                  <a:pt x="15836" y="50"/>
                </a:lnTo>
                <a:lnTo>
                  <a:pt x="15944" y="52"/>
                </a:lnTo>
                <a:lnTo>
                  <a:pt x="16048" y="53"/>
                </a:lnTo>
                <a:lnTo>
                  <a:pt x="16147" y="56"/>
                </a:lnTo>
                <a:lnTo>
                  <a:pt x="16241" y="57"/>
                </a:lnTo>
                <a:lnTo>
                  <a:pt x="16331" y="58"/>
                </a:lnTo>
                <a:lnTo>
                  <a:pt x="16497" y="61"/>
                </a:lnTo>
                <a:lnTo>
                  <a:pt x="16642" y="64"/>
                </a:lnTo>
                <a:lnTo>
                  <a:pt x="16768" y="66"/>
                </a:lnTo>
                <a:lnTo>
                  <a:pt x="16872" y="68"/>
                </a:lnTo>
                <a:lnTo>
                  <a:pt x="16955" y="69"/>
                </a:lnTo>
                <a:lnTo>
                  <a:pt x="17015" y="70"/>
                </a:lnTo>
                <a:lnTo>
                  <a:pt x="17051" y="72"/>
                </a:lnTo>
                <a:lnTo>
                  <a:pt x="17064" y="72"/>
                </a:lnTo>
                <a:lnTo>
                  <a:pt x="17051" y="72"/>
                </a:lnTo>
                <a:lnTo>
                  <a:pt x="17015" y="73"/>
                </a:lnTo>
                <a:lnTo>
                  <a:pt x="16955" y="74"/>
                </a:lnTo>
                <a:lnTo>
                  <a:pt x="16872" y="76"/>
                </a:lnTo>
                <a:lnTo>
                  <a:pt x="16768" y="77"/>
                </a:lnTo>
                <a:lnTo>
                  <a:pt x="16642" y="80"/>
                </a:lnTo>
                <a:lnTo>
                  <a:pt x="16497" y="82"/>
                </a:lnTo>
                <a:lnTo>
                  <a:pt x="16331" y="85"/>
                </a:lnTo>
                <a:lnTo>
                  <a:pt x="16241" y="86"/>
                </a:lnTo>
                <a:lnTo>
                  <a:pt x="16147" y="89"/>
                </a:lnTo>
                <a:lnTo>
                  <a:pt x="16048" y="90"/>
                </a:lnTo>
                <a:lnTo>
                  <a:pt x="15944" y="91"/>
                </a:lnTo>
                <a:lnTo>
                  <a:pt x="15836" y="93"/>
                </a:lnTo>
                <a:lnTo>
                  <a:pt x="15726" y="95"/>
                </a:lnTo>
                <a:lnTo>
                  <a:pt x="15609" y="97"/>
                </a:lnTo>
                <a:lnTo>
                  <a:pt x="15489" y="98"/>
                </a:lnTo>
                <a:lnTo>
                  <a:pt x="15365" y="100"/>
                </a:lnTo>
                <a:lnTo>
                  <a:pt x="15238" y="102"/>
                </a:lnTo>
                <a:lnTo>
                  <a:pt x="15107" y="105"/>
                </a:lnTo>
                <a:lnTo>
                  <a:pt x="14972" y="106"/>
                </a:lnTo>
                <a:lnTo>
                  <a:pt x="14833" y="108"/>
                </a:lnTo>
                <a:lnTo>
                  <a:pt x="14691" y="109"/>
                </a:lnTo>
                <a:lnTo>
                  <a:pt x="14546" y="111"/>
                </a:lnTo>
                <a:lnTo>
                  <a:pt x="14398" y="112"/>
                </a:lnTo>
                <a:lnTo>
                  <a:pt x="14246" y="113"/>
                </a:lnTo>
                <a:lnTo>
                  <a:pt x="14092" y="114"/>
                </a:lnTo>
                <a:lnTo>
                  <a:pt x="13934" y="116"/>
                </a:lnTo>
                <a:lnTo>
                  <a:pt x="13774" y="117"/>
                </a:lnTo>
                <a:lnTo>
                  <a:pt x="13611" y="120"/>
                </a:lnTo>
                <a:lnTo>
                  <a:pt x="13445" y="121"/>
                </a:lnTo>
                <a:lnTo>
                  <a:pt x="13277" y="123"/>
                </a:lnTo>
                <a:lnTo>
                  <a:pt x="13106" y="124"/>
                </a:lnTo>
                <a:lnTo>
                  <a:pt x="12933" y="126"/>
                </a:lnTo>
                <a:lnTo>
                  <a:pt x="12759" y="127"/>
                </a:lnTo>
                <a:lnTo>
                  <a:pt x="12580" y="129"/>
                </a:lnTo>
                <a:lnTo>
                  <a:pt x="12401" y="130"/>
                </a:lnTo>
                <a:lnTo>
                  <a:pt x="12220" y="131"/>
                </a:lnTo>
                <a:lnTo>
                  <a:pt x="12037" y="132"/>
                </a:lnTo>
                <a:lnTo>
                  <a:pt x="11852" y="133"/>
                </a:lnTo>
                <a:lnTo>
                  <a:pt x="11664" y="133"/>
                </a:lnTo>
                <a:lnTo>
                  <a:pt x="11477" y="134"/>
                </a:lnTo>
                <a:lnTo>
                  <a:pt x="11287" y="134"/>
                </a:lnTo>
                <a:lnTo>
                  <a:pt x="11096" y="136"/>
                </a:lnTo>
                <a:lnTo>
                  <a:pt x="10904" y="136"/>
                </a:lnTo>
                <a:lnTo>
                  <a:pt x="10710" y="137"/>
                </a:lnTo>
                <a:lnTo>
                  <a:pt x="10516" y="137"/>
                </a:lnTo>
                <a:lnTo>
                  <a:pt x="10319" y="138"/>
                </a:lnTo>
                <a:lnTo>
                  <a:pt x="10123" y="139"/>
                </a:lnTo>
                <a:lnTo>
                  <a:pt x="9926" y="139"/>
                </a:lnTo>
                <a:lnTo>
                  <a:pt x="9729" y="140"/>
                </a:lnTo>
                <a:lnTo>
                  <a:pt x="9530" y="140"/>
                </a:lnTo>
                <a:lnTo>
                  <a:pt x="9331" y="141"/>
                </a:lnTo>
                <a:lnTo>
                  <a:pt x="9131" y="141"/>
                </a:lnTo>
                <a:lnTo>
                  <a:pt x="8932" y="142"/>
                </a:lnTo>
                <a:lnTo>
                  <a:pt x="8731" y="142"/>
                </a:lnTo>
                <a:lnTo>
                  <a:pt x="8532" y="143"/>
                </a:lnTo>
                <a:lnTo>
                  <a:pt x="8333" y="142"/>
                </a:lnTo>
                <a:lnTo>
                  <a:pt x="8132" y="142"/>
                </a:lnTo>
                <a:lnTo>
                  <a:pt x="7933" y="141"/>
                </a:lnTo>
                <a:lnTo>
                  <a:pt x="7733" y="141"/>
                </a:lnTo>
                <a:lnTo>
                  <a:pt x="7534" y="140"/>
                </a:lnTo>
                <a:lnTo>
                  <a:pt x="7335" y="140"/>
                </a:lnTo>
                <a:lnTo>
                  <a:pt x="7138" y="139"/>
                </a:lnTo>
                <a:lnTo>
                  <a:pt x="6941" y="138"/>
                </a:lnTo>
                <a:lnTo>
                  <a:pt x="6745" y="138"/>
                </a:lnTo>
                <a:lnTo>
                  <a:pt x="6548" y="137"/>
                </a:lnTo>
                <a:lnTo>
                  <a:pt x="6354" y="137"/>
                </a:lnTo>
                <a:lnTo>
                  <a:pt x="6160" y="136"/>
                </a:lnTo>
                <a:lnTo>
                  <a:pt x="5968" y="136"/>
                </a:lnTo>
                <a:lnTo>
                  <a:pt x="5777" y="134"/>
                </a:lnTo>
                <a:lnTo>
                  <a:pt x="5587" y="134"/>
                </a:lnTo>
                <a:lnTo>
                  <a:pt x="5400" y="133"/>
                </a:lnTo>
                <a:lnTo>
                  <a:pt x="5212" y="133"/>
                </a:lnTo>
                <a:lnTo>
                  <a:pt x="5027" y="132"/>
                </a:lnTo>
                <a:lnTo>
                  <a:pt x="4844" y="131"/>
                </a:lnTo>
                <a:lnTo>
                  <a:pt x="4663" y="130"/>
                </a:lnTo>
                <a:lnTo>
                  <a:pt x="4484" y="128"/>
                </a:lnTo>
                <a:lnTo>
                  <a:pt x="4305" y="127"/>
                </a:lnTo>
                <a:lnTo>
                  <a:pt x="4131" y="126"/>
                </a:lnTo>
                <a:lnTo>
                  <a:pt x="3958" y="124"/>
                </a:lnTo>
                <a:lnTo>
                  <a:pt x="3787" y="122"/>
                </a:lnTo>
                <a:lnTo>
                  <a:pt x="3619" y="121"/>
                </a:lnTo>
                <a:lnTo>
                  <a:pt x="3453" y="118"/>
                </a:lnTo>
                <a:lnTo>
                  <a:pt x="3290" y="117"/>
                </a:lnTo>
                <a:lnTo>
                  <a:pt x="3130" y="115"/>
                </a:lnTo>
                <a:lnTo>
                  <a:pt x="2972" y="114"/>
                </a:lnTo>
                <a:lnTo>
                  <a:pt x="2818" y="113"/>
                </a:lnTo>
                <a:lnTo>
                  <a:pt x="2666" y="112"/>
                </a:lnTo>
                <a:lnTo>
                  <a:pt x="2518" y="110"/>
                </a:lnTo>
                <a:lnTo>
                  <a:pt x="2373" y="109"/>
                </a:lnTo>
                <a:lnTo>
                  <a:pt x="2231" y="108"/>
                </a:lnTo>
                <a:lnTo>
                  <a:pt x="2092" y="106"/>
                </a:lnTo>
                <a:lnTo>
                  <a:pt x="1957" y="104"/>
                </a:lnTo>
                <a:lnTo>
                  <a:pt x="1826" y="102"/>
                </a:lnTo>
                <a:lnTo>
                  <a:pt x="1699" y="100"/>
                </a:lnTo>
                <a:lnTo>
                  <a:pt x="1575" y="98"/>
                </a:lnTo>
                <a:lnTo>
                  <a:pt x="1455" y="96"/>
                </a:lnTo>
                <a:lnTo>
                  <a:pt x="1340" y="95"/>
                </a:lnTo>
                <a:lnTo>
                  <a:pt x="1228" y="93"/>
                </a:lnTo>
                <a:lnTo>
                  <a:pt x="1120" y="91"/>
                </a:lnTo>
                <a:lnTo>
                  <a:pt x="1016" y="90"/>
                </a:lnTo>
                <a:lnTo>
                  <a:pt x="917" y="88"/>
                </a:lnTo>
                <a:lnTo>
                  <a:pt x="823" y="86"/>
                </a:lnTo>
                <a:lnTo>
                  <a:pt x="734" y="85"/>
                </a:lnTo>
                <a:lnTo>
                  <a:pt x="567" y="82"/>
                </a:lnTo>
                <a:lnTo>
                  <a:pt x="422" y="80"/>
                </a:lnTo>
                <a:lnTo>
                  <a:pt x="296" y="77"/>
                </a:lnTo>
                <a:lnTo>
                  <a:pt x="192" y="76"/>
                </a:lnTo>
                <a:lnTo>
                  <a:pt x="109" y="74"/>
                </a:lnTo>
                <a:lnTo>
                  <a:pt x="49" y="73"/>
                </a:lnTo>
                <a:lnTo>
                  <a:pt x="13" y="72"/>
                </a:lnTo>
                <a:lnTo>
                  <a:pt x="0" y="72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Freeform 16"/>
          <p:cNvSpPr/>
          <p:nvPr/>
        </p:nvSpPr>
        <p:spPr bwMode="auto">
          <a:xfrm>
            <a:off x="3443288" y="1820863"/>
            <a:ext cx="2257425" cy="19050"/>
          </a:xfrm>
          <a:custGeom>
            <a:avLst/>
            <a:gdLst>
              <a:gd name="T0" fmla="*/ 109 w 17064"/>
              <a:gd name="T1" fmla="*/ 69 h 143"/>
              <a:gd name="T2" fmla="*/ 567 w 17064"/>
              <a:gd name="T3" fmla="*/ 61 h 143"/>
              <a:gd name="T4" fmla="*/ 1016 w 17064"/>
              <a:gd name="T5" fmla="*/ 53 h 143"/>
              <a:gd name="T6" fmla="*/ 1455 w 17064"/>
              <a:gd name="T7" fmla="*/ 47 h 143"/>
              <a:gd name="T8" fmla="*/ 1957 w 17064"/>
              <a:gd name="T9" fmla="*/ 39 h 143"/>
              <a:gd name="T10" fmla="*/ 2518 w 17064"/>
              <a:gd name="T11" fmla="*/ 33 h 143"/>
              <a:gd name="T12" fmla="*/ 3130 w 17064"/>
              <a:gd name="T13" fmla="*/ 28 h 143"/>
              <a:gd name="T14" fmla="*/ 3787 w 17064"/>
              <a:gd name="T15" fmla="*/ 21 h 143"/>
              <a:gd name="T16" fmla="*/ 4484 w 17064"/>
              <a:gd name="T17" fmla="*/ 15 h 143"/>
              <a:gd name="T18" fmla="*/ 5212 w 17064"/>
              <a:gd name="T19" fmla="*/ 10 h 143"/>
              <a:gd name="T20" fmla="*/ 5968 w 17064"/>
              <a:gd name="T21" fmla="*/ 7 h 143"/>
              <a:gd name="T22" fmla="*/ 6745 w 17064"/>
              <a:gd name="T23" fmla="*/ 5 h 143"/>
              <a:gd name="T24" fmla="*/ 7534 w 17064"/>
              <a:gd name="T25" fmla="*/ 3 h 143"/>
              <a:gd name="T26" fmla="*/ 8333 w 17064"/>
              <a:gd name="T27" fmla="*/ 1 h 143"/>
              <a:gd name="T28" fmla="*/ 9131 w 17064"/>
              <a:gd name="T29" fmla="*/ 2 h 143"/>
              <a:gd name="T30" fmla="*/ 9926 w 17064"/>
              <a:gd name="T31" fmla="*/ 4 h 143"/>
              <a:gd name="T32" fmla="*/ 10710 w 17064"/>
              <a:gd name="T33" fmla="*/ 6 h 143"/>
              <a:gd name="T34" fmla="*/ 11477 w 17064"/>
              <a:gd name="T35" fmla="*/ 9 h 143"/>
              <a:gd name="T36" fmla="*/ 12220 w 17064"/>
              <a:gd name="T37" fmla="*/ 12 h 143"/>
              <a:gd name="T38" fmla="*/ 12933 w 17064"/>
              <a:gd name="T39" fmla="*/ 17 h 143"/>
              <a:gd name="T40" fmla="*/ 13611 w 17064"/>
              <a:gd name="T41" fmla="*/ 23 h 143"/>
              <a:gd name="T42" fmla="*/ 14246 w 17064"/>
              <a:gd name="T43" fmla="*/ 30 h 143"/>
              <a:gd name="T44" fmla="*/ 14833 w 17064"/>
              <a:gd name="T45" fmla="*/ 35 h 143"/>
              <a:gd name="T46" fmla="*/ 15365 w 17064"/>
              <a:gd name="T47" fmla="*/ 43 h 143"/>
              <a:gd name="T48" fmla="*/ 15836 w 17064"/>
              <a:gd name="T49" fmla="*/ 50 h 143"/>
              <a:gd name="T50" fmla="*/ 16241 w 17064"/>
              <a:gd name="T51" fmla="*/ 57 h 143"/>
              <a:gd name="T52" fmla="*/ 16768 w 17064"/>
              <a:gd name="T53" fmla="*/ 66 h 143"/>
              <a:gd name="T54" fmla="*/ 17051 w 17064"/>
              <a:gd name="T55" fmla="*/ 71 h 143"/>
              <a:gd name="T56" fmla="*/ 16955 w 17064"/>
              <a:gd name="T57" fmla="*/ 74 h 143"/>
              <a:gd name="T58" fmla="*/ 16497 w 17064"/>
              <a:gd name="T59" fmla="*/ 82 h 143"/>
              <a:gd name="T60" fmla="*/ 16048 w 17064"/>
              <a:gd name="T61" fmla="*/ 90 h 143"/>
              <a:gd name="T62" fmla="*/ 15609 w 17064"/>
              <a:gd name="T63" fmla="*/ 96 h 143"/>
              <a:gd name="T64" fmla="*/ 15107 w 17064"/>
              <a:gd name="T65" fmla="*/ 103 h 143"/>
              <a:gd name="T66" fmla="*/ 14546 w 17064"/>
              <a:gd name="T67" fmla="*/ 110 h 143"/>
              <a:gd name="T68" fmla="*/ 13934 w 17064"/>
              <a:gd name="T69" fmla="*/ 115 h 143"/>
              <a:gd name="T70" fmla="*/ 13277 w 17064"/>
              <a:gd name="T71" fmla="*/ 122 h 143"/>
              <a:gd name="T72" fmla="*/ 12580 w 17064"/>
              <a:gd name="T73" fmla="*/ 128 h 143"/>
              <a:gd name="T74" fmla="*/ 11852 w 17064"/>
              <a:gd name="T75" fmla="*/ 132 h 143"/>
              <a:gd name="T76" fmla="*/ 11096 w 17064"/>
              <a:gd name="T77" fmla="*/ 135 h 143"/>
              <a:gd name="T78" fmla="*/ 10319 w 17064"/>
              <a:gd name="T79" fmla="*/ 138 h 143"/>
              <a:gd name="T80" fmla="*/ 9530 w 17064"/>
              <a:gd name="T81" fmla="*/ 140 h 143"/>
              <a:gd name="T82" fmla="*/ 8731 w 17064"/>
              <a:gd name="T83" fmla="*/ 142 h 143"/>
              <a:gd name="T84" fmla="*/ 7933 w 17064"/>
              <a:gd name="T85" fmla="*/ 141 h 143"/>
              <a:gd name="T86" fmla="*/ 7138 w 17064"/>
              <a:gd name="T87" fmla="*/ 139 h 143"/>
              <a:gd name="T88" fmla="*/ 6354 w 17064"/>
              <a:gd name="T89" fmla="*/ 137 h 143"/>
              <a:gd name="T90" fmla="*/ 5587 w 17064"/>
              <a:gd name="T91" fmla="*/ 133 h 143"/>
              <a:gd name="T92" fmla="*/ 4844 w 17064"/>
              <a:gd name="T93" fmla="*/ 131 h 143"/>
              <a:gd name="T94" fmla="*/ 4131 w 17064"/>
              <a:gd name="T95" fmla="*/ 125 h 143"/>
              <a:gd name="T96" fmla="*/ 3453 w 17064"/>
              <a:gd name="T97" fmla="*/ 118 h 143"/>
              <a:gd name="T98" fmla="*/ 2818 w 17064"/>
              <a:gd name="T99" fmla="*/ 113 h 143"/>
              <a:gd name="T100" fmla="*/ 2231 w 17064"/>
              <a:gd name="T101" fmla="*/ 107 h 143"/>
              <a:gd name="T102" fmla="*/ 1699 w 17064"/>
              <a:gd name="T103" fmla="*/ 100 h 143"/>
              <a:gd name="T104" fmla="*/ 1228 w 17064"/>
              <a:gd name="T105" fmla="*/ 93 h 143"/>
              <a:gd name="T106" fmla="*/ 823 w 17064"/>
              <a:gd name="T107" fmla="*/ 86 h 143"/>
              <a:gd name="T108" fmla="*/ 296 w 17064"/>
              <a:gd name="T109" fmla="*/ 77 h 143"/>
              <a:gd name="T110" fmla="*/ 13 w 17064"/>
              <a:gd name="T111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064" h="143">
                <a:moveTo>
                  <a:pt x="0" y="71"/>
                </a:moveTo>
                <a:lnTo>
                  <a:pt x="13" y="71"/>
                </a:lnTo>
                <a:lnTo>
                  <a:pt x="49" y="70"/>
                </a:lnTo>
                <a:lnTo>
                  <a:pt x="109" y="69"/>
                </a:lnTo>
                <a:lnTo>
                  <a:pt x="192" y="68"/>
                </a:lnTo>
                <a:lnTo>
                  <a:pt x="296" y="66"/>
                </a:lnTo>
                <a:lnTo>
                  <a:pt x="422" y="63"/>
                </a:lnTo>
                <a:lnTo>
                  <a:pt x="567" y="61"/>
                </a:lnTo>
                <a:lnTo>
                  <a:pt x="734" y="58"/>
                </a:lnTo>
                <a:lnTo>
                  <a:pt x="823" y="57"/>
                </a:lnTo>
                <a:lnTo>
                  <a:pt x="917" y="55"/>
                </a:lnTo>
                <a:lnTo>
                  <a:pt x="1016" y="53"/>
                </a:lnTo>
                <a:lnTo>
                  <a:pt x="1120" y="52"/>
                </a:lnTo>
                <a:lnTo>
                  <a:pt x="1228" y="50"/>
                </a:lnTo>
                <a:lnTo>
                  <a:pt x="1340" y="48"/>
                </a:lnTo>
                <a:lnTo>
                  <a:pt x="1455" y="47"/>
                </a:lnTo>
                <a:lnTo>
                  <a:pt x="1575" y="45"/>
                </a:lnTo>
                <a:lnTo>
                  <a:pt x="1699" y="43"/>
                </a:lnTo>
                <a:lnTo>
                  <a:pt x="1826" y="41"/>
                </a:lnTo>
                <a:lnTo>
                  <a:pt x="1957" y="39"/>
                </a:lnTo>
                <a:lnTo>
                  <a:pt x="2092" y="37"/>
                </a:lnTo>
                <a:lnTo>
                  <a:pt x="2231" y="35"/>
                </a:lnTo>
                <a:lnTo>
                  <a:pt x="2373" y="34"/>
                </a:lnTo>
                <a:lnTo>
                  <a:pt x="2518" y="33"/>
                </a:lnTo>
                <a:lnTo>
                  <a:pt x="2666" y="31"/>
                </a:lnTo>
                <a:lnTo>
                  <a:pt x="2818" y="30"/>
                </a:lnTo>
                <a:lnTo>
                  <a:pt x="2972" y="29"/>
                </a:lnTo>
                <a:lnTo>
                  <a:pt x="3130" y="28"/>
                </a:lnTo>
                <a:lnTo>
                  <a:pt x="3290" y="26"/>
                </a:lnTo>
                <a:lnTo>
                  <a:pt x="3453" y="25"/>
                </a:lnTo>
                <a:lnTo>
                  <a:pt x="3619" y="22"/>
                </a:lnTo>
                <a:lnTo>
                  <a:pt x="3787" y="21"/>
                </a:lnTo>
                <a:lnTo>
                  <a:pt x="3958" y="19"/>
                </a:lnTo>
                <a:lnTo>
                  <a:pt x="4131" y="17"/>
                </a:lnTo>
                <a:lnTo>
                  <a:pt x="4305" y="16"/>
                </a:lnTo>
                <a:lnTo>
                  <a:pt x="4484" y="15"/>
                </a:lnTo>
                <a:lnTo>
                  <a:pt x="4663" y="13"/>
                </a:lnTo>
                <a:lnTo>
                  <a:pt x="4844" y="12"/>
                </a:lnTo>
                <a:lnTo>
                  <a:pt x="5027" y="11"/>
                </a:lnTo>
                <a:lnTo>
                  <a:pt x="5212" y="10"/>
                </a:lnTo>
                <a:lnTo>
                  <a:pt x="5400" y="10"/>
                </a:lnTo>
                <a:lnTo>
                  <a:pt x="5587" y="9"/>
                </a:lnTo>
                <a:lnTo>
                  <a:pt x="5777" y="9"/>
                </a:lnTo>
                <a:lnTo>
                  <a:pt x="5968" y="7"/>
                </a:lnTo>
                <a:lnTo>
                  <a:pt x="6160" y="7"/>
                </a:lnTo>
                <a:lnTo>
                  <a:pt x="6354" y="6"/>
                </a:lnTo>
                <a:lnTo>
                  <a:pt x="6548" y="6"/>
                </a:lnTo>
                <a:lnTo>
                  <a:pt x="6745" y="5"/>
                </a:lnTo>
                <a:lnTo>
                  <a:pt x="6941" y="5"/>
                </a:lnTo>
                <a:lnTo>
                  <a:pt x="7138" y="4"/>
                </a:lnTo>
                <a:lnTo>
                  <a:pt x="7335" y="3"/>
                </a:lnTo>
                <a:lnTo>
                  <a:pt x="7534" y="3"/>
                </a:lnTo>
                <a:lnTo>
                  <a:pt x="7733" y="2"/>
                </a:lnTo>
                <a:lnTo>
                  <a:pt x="7933" y="2"/>
                </a:lnTo>
                <a:lnTo>
                  <a:pt x="8132" y="1"/>
                </a:lnTo>
                <a:lnTo>
                  <a:pt x="8333" y="1"/>
                </a:lnTo>
                <a:lnTo>
                  <a:pt x="8532" y="0"/>
                </a:lnTo>
                <a:lnTo>
                  <a:pt x="8731" y="1"/>
                </a:lnTo>
                <a:lnTo>
                  <a:pt x="8932" y="1"/>
                </a:lnTo>
                <a:lnTo>
                  <a:pt x="9131" y="2"/>
                </a:lnTo>
                <a:lnTo>
                  <a:pt x="9331" y="2"/>
                </a:lnTo>
                <a:lnTo>
                  <a:pt x="9530" y="3"/>
                </a:lnTo>
                <a:lnTo>
                  <a:pt x="9729" y="3"/>
                </a:lnTo>
                <a:lnTo>
                  <a:pt x="9926" y="4"/>
                </a:lnTo>
                <a:lnTo>
                  <a:pt x="10123" y="4"/>
                </a:lnTo>
                <a:lnTo>
                  <a:pt x="10319" y="5"/>
                </a:lnTo>
                <a:lnTo>
                  <a:pt x="10516" y="6"/>
                </a:lnTo>
                <a:lnTo>
                  <a:pt x="10710" y="6"/>
                </a:lnTo>
                <a:lnTo>
                  <a:pt x="10904" y="7"/>
                </a:lnTo>
                <a:lnTo>
                  <a:pt x="11096" y="7"/>
                </a:lnTo>
                <a:lnTo>
                  <a:pt x="11287" y="9"/>
                </a:lnTo>
                <a:lnTo>
                  <a:pt x="11477" y="9"/>
                </a:lnTo>
                <a:lnTo>
                  <a:pt x="11664" y="10"/>
                </a:lnTo>
                <a:lnTo>
                  <a:pt x="11852" y="10"/>
                </a:lnTo>
                <a:lnTo>
                  <a:pt x="12037" y="11"/>
                </a:lnTo>
                <a:lnTo>
                  <a:pt x="12220" y="12"/>
                </a:lnTo>
                <a:lnTo>
                  <a:pt x="12401" y="13"/>
                </a:lnTo>
                <a:lnTo>
                  <a:pt x="12580" y="14"/>
                </a:lnTo>
                <a:lnTo>
                  <a:pt x="12759" y="16"/>
                </a:lnTo>
                <a:lnTo>
                  <a:pt x="12933" y="17"/>
                </a:lnTo>
                <a:lnTo>
                  <a:pt x="13106" y="19"/>
                </a:lnTo>
                <a:lnTo>
                  <a:pt x="13277" y="20"/>
                </a:lnTo>
                <a:lnTo>
                  <a:pt x="13445" y="22"/>
                </a:lnTo>
                <a:lnTo>
                  <a:pt x="13611" y="23"/>
                </a:lnTo>
                <a:lnTo>
                  <a:pt x="13774" y="26"/>
                </a:lnTo>
                <a:lnTo>
                  <a:pt x="13934" y="27"/>
                </a:lnTo>
                <a:lnTo>
                  <a:pt x="14092" y="29"/>
                </a:lnTo>
                <a:lnTo>
                  <a:pt x="14246" y="30"/>
                </a:lnTo>
                <a:lnTo>
                  <a:pt x="14398" y="31"/>
                </a:lnTo>
                <a:lnTo>
                  <a:pt x="14546" y="32"/>
                </a:lnTo>
                <a:lnTo>
                  <a:pt x="14691" y="34"/>
                </a:lnTo>
                <a:lnTo>
                  <a:pt x="14833" y="35"/>
                </a:lnTo>
                <a:lnTo>
                  <a:pt x="14972" y="37"/>
                </a:lnTo>
                <a:lnTo>
                  <a:pt x="15107" y="38"/>
                </a:lnTo>
                <a:lnTo>
                  <a:pt x="15238" y="41"/>
                </a:lnTo>
                <a:lnTo>
                  <a:pt x="15365" y="43"/>
                </a:lnTo>
                <a:lnTo>
                  <a:pt x="15489" y="45"/>
                </a:lnTo>
                <a:lnTo>
                  <a:pt x="15609" y="47"/>
                </a:lnTo>
                <a:lnTo>
                  <a:pt x="15726" y="48"/>
                </a:lnTo>
                <a:lnTo>
                  <a:pt x="15836" y="50"/>
                </a:lnTo>
                <a:lnTo>
                  <a:pt x="15944" y="52"/>
                </a:lnTo>
                <a:lnTo>
                  <a:pt x="16048" y="53"/>
                </a:lnTo>
                <a:lnTo>
                  <a:pt x="16147" y="54"/>
                </a:lnTo>
                <a:lnTo>
                  <a:pt x="16241" y="57"/>
                </a:lnTo>
                <a:lnTo>
                  <a:pt x="16331" y="58"/>
                </a:lnTo>
                <a:lnTo>
                  <a:pt x="16497" y="61"/>
                </a:lnTo>
                <a:lnTo>
                  <a:pt x="16642" y="63"/>
                </a:lnTo>
                <a:lnTo>
                  <a:pt x="16768" y="66"/>
                </a:lnTo>
                <a:lnTo>
                  <a:pt x="16872" y="67"/>
                </a:lnTo>
                <a:lnTo>
                  <a:pt x="16955" y="69"/>
                </a:lnTo>
                <a:lnTo>
                  <a:pt x="17015" y="70"/>
                </a:lnTo>
                <a:lnTo>
                  <a:pt x="17051" y="71"/>
                </a:lnTo>
                <a:lnTo>
                  <a:pt x="17064" y="71"/>
                </a:lnTo>
                <a:lnTo>
                  <a:pt x="17051" y="71"/>
                </a:lnTo>
                <a:lnTo>
                  <a:pt x="17015" y="73"/>
                </a:lnTo>
                <a:lnTo>
                  <a:pt x="16955" y="74"/>
                </a:lnTo>
                <a:lnTo>
                  <a:pt x="16872" y="75"/>
                </a:lnTo>
                <a:lnTo>
                  <a:pt x="16768" y="77"/>
                </a:lnTo>
                <a:lnTo>
                  <a:pt x="16642" y="79"/>
                </a:lnTo>
                <a:lnTo>
                  <a:pt x="16497" y="82"/>
                </a:lnTo>
                <a:lnTo>
                  <a:pt x="16331" y="85"/>
                </a:lnTo>
                <a:lnTo>
                  <a:pt x="16241" y="86"/>
                </a:lnTo>
                <a:lnTo>
                  <a:pt x="16147" y="87"/>
                </a:lnTo>
                <a:lnTo>
                  <a:pt x="16048" y="90"/>
                </a:lnTo>
                <a:lnTo>
                  <a:pt x="15944" y="91"/>
                </a:lnTo>
                <a:lnTo>
                  <a:pt x="15836" y="93"/>
                </a:lnTo>
                <a:lnTo>
                  <a:pt x="15726" y="95"/>
                </a:lnTo>
                <a:lnTo>
                  <a:pt x="15609" y="96"/>
                </a:lnTo>
                <a:lnTo>
                  <a:pt x="15489" y="98"/>
                </a:lnTo>
                <a:lnTo>
                  <a:pt x="15365" y="100"/>
                </a:lnTo>
                <a:lnTo>
                  <a:pt x="15238" y="102"/>
                </a:lnTo>
                <a:lnTo>
                  <a:pt x="15107" y="103"/>
                </a:lnTo>
                <a:lnTo>
                  <a:pt x="14972" y="106"/>
                </a:lnTo>
                <a:lnTo>
                  <a:pt x="14833" y="108"/>
                </a:lnTo>
                <a:lnTo>
                  <a:pt x="14691" y="109"/>
                </a:lnTo>
                <a:lnTo>
                  <a:pt x="14546" y="110"/>
                </a:lnTo>
                <a:lnTo>
                  <a:pt x="14398" y="112"/>
                </a:lnTo>
                <a:lnTo>
                  <a:pt x="14246" y="113"/>
                </a:lnTo>
                <a:lnTo>
                  <a:pt x="14092" y="114"/>
                </a:lnTo>
                <a:lnTo>
                  <a:pt x="13934" y="115"/>
                </a:lnTo>
                <a:lnTo>
                  <a:pt x="13774" y="117"/>
                </a:lnTo>
                <a:lnTo>
                  <a:pt x="13611" y="118"/>
                </a:lnTo>
                <a:lnTo>
                  <a:pt x="13445" y="121"/>
                </a:lnTo>
                <a:lnTo>
                  <a:pt x="13277" y="122"/>
                </a:lnTo>
                <a:lnTo>
                  <a:pt x="13106" y="124"/>
                </a:lnTo>
                <a:lnTo>
                  <a:pt x="12933" y="126"/>
                </a:lnTo>
                <a:lnTo>
                  <a:pt x="12759" y="127"/>
                </a:lnTo>
                <a:lnTo>
                  <a:pt x="12580" y="128"/>
                </a:lnTo>
                <a:lnTo>
                  <a:pt x="12401" y="130"/>
                </a:lnTo>
                <a:lnTo>
                  <a:pt x="12220" y="131"/>
                </a:lnTo>
                <a:lnTo>
                  <a:pt x="12037" y="132"/>
                </a:lnTo>
                <a:lnTo>
                  <a:pt x="11852" y="132"/>
                </a:lnTo>
                <a:lnTo>
                  <a:pt x="11664" y="133"/>
                </a:lnTo>
                <a:lnTo>
                  <a:pt x="11477" y="133"/>
                </a:lnTo>
                <a:lnTo>
                  <a:pt x="11287" y="134"/>
                </a:lnTo>
                <a:lnTo>
                  <a:pt x="11096" y="135"/>
                </a:lnTo>
                <a:lnTo>
                  <a:pt x="10904" y="135"/>
                </a:lnTo>
                <a:lnTo>
                  <a:pt x="10710" y="137"/>
                </a:lnTo>
                <a:lnTo>
                  <a:pt x="10516" y="137"/>
                </a:lnTo>
                <a:lnTo>
                  <a:pt x="10319" y="138"/>
                </a:lnTo>
                <a:lnTo>
                  <a:pt x="10123" y="138"/>
                </a:lnTo>
                <a:lnTo>
                  <a:pt x="9926" y="139"/>
                </a:lnTo>
                <a:lnTo>
                  <a:pt x="9729" y="139"/>
                </a:lnTo>
                <a:lnTo>
                  <a:pt x="9530" y="140"/>
                </a:lnTo>
                <a:lnTo>
                  <a:pt x="9331" y="141"/>
                </a:lnTo>
                <a:lnTo>
                  <a:pt x="9131" y="141"/>
                </a:lnTo>
                <a:lnTo>
                  <a:pt x="8932" y="142"/>
                </a:lnTo>
                <a:lnTo>
                  <a:pt x="8731" y="142"/>
                </a:lnTo>
                <a:lnTo>
                  <a:pt x="8532" y="143"/>
                </a:lnTo>
                <a:lnTo>
                  <a:pt x="8333" y="142"/>
                </a:lnTo>
                <a:lnTo>
                  <a:pt x="8132" y="142"/>
                </a:lnTo>
                <a:lnTo>
                  <a:pt x="7933" y="141"/>
                </a:lnTo>
                <a:lnTo>
                  <a:pt x="7733" y="141"/>
                </a:lnTo>
                <a:lnTo>
                  <a:pt x="7534" y="140"/>
                </a:lnTo>
                <a:lnTo>
                  <a:pt x="7335" y="139"/>
                </a:lnTo>
                <a:lnTo>
                  <a:pt x="7138" y="139"/>
                </a:lnTo>
                <a:lnTo>
                  <a:pt x="6941" y="138"/>
                </a:lnTo>
                <a:lnTo>
                  <a:pt x="6745" y="138"/>
                </a:lnTo>
                <a:lnTo>
                  <a:pt x="6548" y="137"/>
                </a:lnTo>
                <a:lnTo>
                  <a:pt x="6354" y="137"/>
                </a:lnTo>
                <a:lnTo>
                  <a:pt x="6160" y="135"/>
                </a:lnTo>
                <a:lnTo>
                  <a:pt x="5968" y="134"/>
                </a:lnTo>
                <a:lnTo>
                  <a:pt x="5777" y="134"/>
                </a:lnTo>
                <a:lnTo>
                  <a:pt x="5587" y="133"/>
                </a:lnTo>
                <a:lnTo>
                  <a:pt x="5400" y="133"/>
                </a:lnTo>
                <a:lnTo>
                  <a:pt x="5212" y="132"/>
                </a:lnTo>
                <a:lnTo>
                  <a:pt x="5027" y="131"/>
                </a:lnTo>
                <a:lnTo>
                  <a:pt x="4844" y="131"/>
                </a:lnTo>
                <a:lnTo>
                  <a:pt x="4663" y="129"/>
                </a:lnTo>
                <a:lnTo>
                  <a:pt x="4484" y="128"/>
                </a:lnTo>
                <a:lnTo>
                  <a:pt x="4305" y="127"/>
                </a:lnTo>
                <a:lnTo>
                  <a:pt x="4131" y="125"/>
                </a:lnTo>
                <a:lnTo>
                  <a:pt x="3958" y="124"/>
                </a:lnTo>
                <a:lnTo>
                  <a:pt x="3787" y="122"/>
                </a:lnTo>
                <a:lnTo>
                  <a:pt x="3619" y="121"/>
                </a:lnTo>
                <a:lnTo>
                  <a:pt x="3453" y="118"/>
                </a:lnTo>
                <a:lnTo>
                  <a:pt x="3290" y="117"/>
                </a:lnTo>
                <a:lnTo>
                  <a:pt x="3130" y="115"/>
                </a:lnTo>
                <a:lnTo>
                  <a:pt x="2972" y="114"/>
                </a:lnTo>
                <a:lnTo>
                  <a:pt x="2818" y="113"/>
                </a:lnTo>
                <a:lnTo>
                  <a:pt x="2666" y="111"/>
                </a:lnTo>
                <a:lnTo>
                  <a:pt x="2518" y="110"/>
                </a:lnTo>
                <a:lnTo>
                  <a:pt x="2373" y="109"/>
                </a:lnTo>
                <a:lnTo>
                  <a:pt x="2231" y="107"/>
                </a:lnTo>
                <a:lnTo>
                  <a:pt x="2092" y="106"/>
                </a:lnTo>
                <a:lnTo>
                  <a:pt x="1957" y="103"/>
                </a:lnTo>
                <a:lnTo>
                  <a:pt x="1826" y="101"/>
                </a:lnTo>
                <a:lnTo>
                  <a:pt x="1699" y="100"/>
                </a:lnTo>
                <a:lnTo>
                  <a:pt x="1575" y="98"/>
                </a:lnTo>
                <a:lnTo>
                  <a:pt x="1455" y="96"/>
                </a:lnTo>
                <a:lnTo>
                  <a:pt x="1340" y="94"/>
                </a:lnTo>
                <a:lnTo>
                  <a:pt x="1228" y="93"/>
                </a:lnTo>
                <a:lnTo>
                  <a:pt x="1120" y="91"/>
                </a:lnTo>
                <a:lnTo>
                  <a:pt x="1016" y="90"/>
                </a:lnTo>
                <a:lnTo>
                  <a:pt x="917" y="87"/>
                </a:lnTo>
                <a:lnTo>
                  <a:pt x="823" y="86"/>
                </a:lnTo>
                <a:lnTo>
                  <a:pt x="734" y="85"/>
                </a:lnTo>
                <a:lnTo>
                  <a:pt x="567" y="82"/>
                </a:lnTo>
                <a:lnTo>
                  <a:pt x="422" y="79"/>
                </a:lnTo>
                <a:lnTo>
                  <a:pt x="296" y="77"/>
                </a:lnTo>
                <a:lnTo>
                  <a:pt x="192" y="75"/>
                </a:lnTo>
                <a:lnTo>
                  <a:pt x="109" y="74"/>
                </a:lnTo>
                <a:lnTo>
                  <a:pt x="49" y="73"/>
                </a:lnTo>
                <a:lnTo>
                  <a:pt x="13" y="71"/>
                </a:lnTo>
                <a:lnTo>
                  <a:pt x="0" y="71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TextBox 194"/>
          <p:cNvSpPr txBox="1"/>
          <p:nvPr/>
        </p:nvSpPr>
        <p:spPr>
          <a:xfrm>
            <a:off x="3816870" y="1477944"/>
            <a:ext cx="15472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spc="5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—SINCE —</a:t>
            </a:r>
            <a:endParaRPr lang="zh-CN" altLang="en-US" sz="1500" spc="5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954360" y="3363838"/>
            <a:ext cx="14020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spc="5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—</a:t>
            </a:r>
            <a:r>
              <a:rPr lang="en-US" altLang="zh-CN" sz="1500" spc="5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2019 </a:t>
            </a:r>
            <a:r>
              <a:rPr lang="en-US" altLang="zh-CN" sz="1500" spc="5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—</a:t>
            </a:r>
            <a:endParaRPr lang="zh-CN" altLang="en-US" sz="1500" spc="5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99"/>
                                </p:stCondLst>
                                <p:childTnLst>
                                  <p:par>
                                    <p:cTn id="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11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099"/>
                                </p:stCondLst>
                                <p:childTnLst>
                                  <p:par>
                                    <p:cTn id="3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3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6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599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4" grpId="1" animBg="1"/>
          <p:bldP spid="185" grpId="0" animBg="1"/>
          <p:bldP spid="187" grpId="0"/>
          <p:bldP spid="189" grpId="0"/>
          <p:bldP spid="193" grpId="0" animBg="1"/>
          <p:bldP spid="194" grpId="0" animBg="1"/>
          <p:bldP spid="195" grpId="0"/>
          <p:bldP spid="19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99"/>
                                </p:stCondLst>
                                <p:childTnLst>
                                  <p:par>
                                    <p:cTn id="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11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099"/>
                                </p:stCondLst>
                                <p:childTnLst>
                                  <p:par>
                                    <p:cTn id="3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3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6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599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4" grpId="1" animBg="1"/>
          <p:bldP spid="185" grpId="0" animBg="1"/>
          <p:bldP spid="187" grpId="0"/>
          <p:bldP spid="189" grpId="0"/>
          <p:bldP spid="193" grpId="0" animBg="1"/>
          <p:bldP spid="194" grpId="0" animBg="1"/>
          <p:bldP spid="195" grpId="0"/>
          <p:bldP spid="196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674938" y="1039059"/>
            <a:ext cx="3794125" cy="517526"/>
            <a:chOff x="2674938" y="2312988"/>
            <a:chExt cx="3794125" cy="517526"/>
          </a:xfrm>
          <a:solidFill>
            <a:schemeClr val="accent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357563" y="2482851"/>
              <a:ext cx="996950" cy="347663"/>
            </a:xfrm>
            <a:custGeom>
              <a:avLst/>
              <a:gdLst>
                <a:gd name="T0" fmla="*/ 4246 w 4398"/>
                <a:gd name="T1" fmla="*/ 868 h 1533"/>
                <a:gd name="T2" fmla="*/ 4009 w 4398"/>
                <a:gd name="T3" fmla="*/ 642 h 1533"/>
                <a:gd name="T4" fmla="*/ 3595 w 4398"/>
                <a:gd name="T5" fmla="*/ 397 h 1533"/>
                <a:gd name="T6" fmla="*/ 3299 w 4398"/>
                <a:gd name="T7" fmla="*/ 306 h 1533"/>
                <a:gd name="T8" fmla="*/ 2987 w 4398"/>
                <a:gd name="T9" fmla="*/ 276 h 1533"/>
                <a:gd name="T10" fmla="*/ 2899 w 4398"/>
                <a:gd name="T11" fmla="*/ 281 h 1533"/>
                <a:gd name="T12" fmla="*/ 2681 w 4398"/>
                <a:gd name="T13" fmla="*/ 339 h 1533"/>
                <a:gd name="T14" fmla="*/ 2362 w 4398"/>
                <a:gd name="T15" fmla="*/ 550 h 1533"/>
                <a:gd name="T16" fmla="*/ 1938 w 4398"/>
                <a:gd name="T17" fmla="*/ 999 h 1533"/>
                <a:gd name="T18" fmla="*/ 1589 w 4398"/>
                <a:gd name="T19" fmla="*/ 1321 h 1533"/>
                <a:gd name="T20" fmla="*/ 1190 w 4398"/>
                <a:gd name="T21" fmla="*/ 1507 h 1533"/>
                <a:gd name="T22" fmla="*/ 906 w 4398"/>
                <a:gd name="T23" fmla="*/ 1532 h 1533"/>
                <a:gd name="T24" fmla="*/ 666 w 4398"/>
                <a:gd name="T25" fmla="*/ 1506 h 1533"/>
                <a:gd name="T26" fmla="*/ 380 w 4398"/>
                <a:gd name="T27" fmla="*/ 1402 h 1533"/>
                <a:gd name="T28" fmla="*/ 210 w 4398"/>
                <a:gd name="T29" fmla="*/ 1268 h 1533"/>
                <a:gd name="T30" fmla="*/ 88 w 4398"/>
                <a:gd name="T31" fmla="*/ 1091 h 1533"/>
                <a:gd name="T32" fmla="*/ 5 w 4398"/>
                <a:gd name="T33" fmla="*/ 774 h 1533"/>
                <a:gd name="T34" fmla="*/ 0 w 4398"/>
                <a:gd name="T35" fmla="*/ 683 h 1533"/>
                <a:gd name="T36" fmla="*/ 15 w 4398"/>
                <a:gd name="T37" fmla="*/ 551 h 1533"/>
                <a:gd name="T38" fmla="*/ 99 w 4398"/>
                <a:gd name="T39" fmla="*/ 352 h 1533"/>
                <a:gd name="T40" fmla="*/ 362 w 4398"/>
                <a:gd name="T41" fmla="*/ 95 h 1533"/>
                <a:gd name="T42" fmla="*/ 616 w 4398"/>
                <a:gd name="T43" fmla="*/ 5 h 1533"/>
                <a:gd name="T44" fmla="*/ 692 w 4398"/>
                <a:gd name="T45" fmla="*/ 0 h 1533"/>
                <a:gd name="T46" fmla="*/ 906 w 4398"/>
                <a:gd name="T47" fmla="*/ 22 h 1533"/>
                <a:gd name="T48" fmla="*/ 1162 w 4398"/>
                <a:gd name="T49" fmla="*/ 135 h 1533"/>
                <a:gd name="T50" fmla="*/ 1323 w 4398"/>
                <a:gd name="T51" fmla="*/ 312 h 1533"/>
                <a:gd name="T52" fmla="*/ 1403 w 4398"/>
                <a:gd name="T53" fmla="*/ 530 h 1533"/>
                <a:gd name="T54" fmla="*/ 1411 w 4398"/>
                <a:gd name="T55" fmla="*/ 672 h 1533"/>
                <a:gd name="T56" fmla="*/ 1334 w 4398"/>
                <a:gd name="T57" fmla="*/ 751 h 1533"/>
                <a:gd name="T58" fmla="*/ 1223 w 4398"/>
                <a:gd name="T59" fmla="*/ 730 h 1533"/>
                <a:gd name="T60" fmla="*/ 1180 w 4398"/>
                <a:gd name="T61" fmla="*/ 630 h 1533"/>
                <a:gd name="T62" fmla="*/ 1179 w 4398"/>
                <a:gd name="T63" fmla="*/ 498 h 1533"/>
                <a:gd name="T64" fmla="*/ 1116 w 4398"/>
                <a:gd name="T65" fmla="*/ 332 h 1533"/>
                <a:gd name="T66" fmla="*/ 975 w 4398"/>
                <a:gd name="T67" fmla="*/ 205 h 1533"/>
                <a:gd name="T68" fmla="*/ 743 w 4398"/>
                <a:gd name="T69" fmla="*/ 129 h 1533"/>
                <a:gd name="T70" fmla="*/ 648 w 4398"/>
                <a:gd name="T71" fmla="*/ 122 h 1533"/>
                <a:gd name="T72" fmla="*/ 412 w 4398"/>
                <a:gd name="T73" fmla="*/ 185 h 1533"/>
                <a:gd name="T74" fmla="*/ 172 w 4398"/>
                <a:gd name="T75" fmla="*/ 399 h 1533"/>
                <a:gd name="T76" fmla="*/ 86 w 4398"/>
                <a:gd name="T77" fmla="*/ 605 h 1533"/>
                <a:gd name="T78" fmla="*/ 78 w 4398"/>
                <a:gd name="T79" fmla="*/ 688 h 1533"/>
                <a:gd name="T80" fmla="*/ 80 w 4398"/>
                <a:gd name="T81" fmla="*/ 767 h 1533"/>
                <a:gd name="T82" fmla="*/ 171 w 4398"/>
                <a:gd name="T83" fmla="*/ 1095 h 1533"/>
                <a:gd name="T84" fmla="*/ 288 w 4398"/>
                <a:gd name="T85" fmla="*/ 1249 h 1533"/>
                <a:gd name="T86" fmla="*/ 449 w 4398"/>
                <a:gd name="T87" fmla="*/ 1365 h 1533"/>
                <a:gd name="T88" fmla="*/ 720 w 4398"/>
                <a:gd name="T89" fmla="*/ 1454 h 1533"/>
                <a:gd name="T90" fmla="*/ 928 w 4398"/>
                <a:gd name="T91" fmla="*/ 1473 h 1533"/>
                <a:gd name="T92" fmla="*/ 1258 w 4398"/>
                <a:gd name="T93" fmla="*/ 1429 h 1533"/>
                <a:gd name="T94" fmla="*/ 1624 w 4398"/>
                <a:gd name="T95" fmla="*/ 1225 h 1533"/>
                <a:gd name="T96" fmla="*/ 2011 w 4398"/>
                <a:gd name="T97" fmla="*/ 838 h 1533"/>
                <a:gd name="T98" fmla="*/ 2388 w 4398"/>
                <a:gd name="T99" fmla="*/ 456 h 1533"/>
                <a:gd name="T100" fmla="*/ 2732 w 4398"/>
                <a:gd name="T101" fmla="*/ 257 h 1533"/>
                <a:gd name="T102" fmla="*/ 2910 w 4398"/>
                <a:gd name="T103" fmla="*/ 218 h 1533"/>
                <a:gd name="T104" fmla="*/ 3032 w 4398"/>
                <a:gd name="T105" fmla="*/ 213 h 1533"/>
                <a:gd name="T106" fmla="*/ 3378 w 4398"/>
                <a:gd name="T107" fmla="*/ 255 h 1533"/>
                <a:gd name="T108" fmla="*/ 3678 w 4398"/>
                <a:gd name="T109" fmla="*/ 353 h 1533"/>
                <a:gd name="T110" fmla="*/ 3985 w 4398"/>
                <a:gd name="T111" fmla="*/ 522 h 1533"/>
                <a:gd name="T112" fmla="*/ 4281 w 4398"/>
                <a:gd name="T113" fmla="*/ 766 h 1533"/>
                <a:gd name="T114" fmla="*/ 4387 w 4398"/>
                <a:gd name="T115" fmla="*/ 885 h 1533"/>
                <a:gd name="T116" fmla="*/ 4370 w 4398"/>
                <a:gd name="T117" fmla="*/ 961 h 1533"/>
                <a:gd name="T118" fmla="*/ 4308 w 4398"/>
                <a:gd name="T119" fmla="*/ 944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98" h="1533">
                  <a:moveTo>
                    <a:pt x="4308" y="944"/>
                  </a:moveTo>
                  <a:lnTo>
                    <a:pt x="4307" y="944"/>
                  </a:lnTo>
                  <a:lnTo>
                    <a:pt x="4305" y="941"/>
                  </a:lnTo>
                  <a:lnTo>
                    <a:pt x="4301" y="936"/>
                  </a:lnTo>
                  <a:lnTo>
                    <a:pt x="4297" y="929"/>
                  </a:lnTo>
                  <a:lnTo>
                    <a:pt x="4290" y="920"/>
                  </a:lnTo>
                  <a:lnTo>
                    <a:pt x="4281" y="909"/>
                  </a:lnTo>
                  <a:lnTo>
                    <a:pt x="4271" y="897"/>
                  </a:lnTo>
                  <a:lnTo>
                    <a:pt x="4259" y="883"/>
                  </a:lnTo>
                  <a:lnTo>
                    <a:pt x="4246" y="868"/>
                  </a:lnTo>
                  <a:lnTo>
                    <a:pt x="4231" y="850"/>
                  </a:lnTo>
                  <a:lnTo>
                    <a:pt x="4213" y="831"/>
                  </a:lnTo>
                  <a:lnTo>
                    <a:pt x="4194" y="811"/>
                  </a:lnTo>
                  <a:lnTo>
                    <a:pt x="4175" y="790"/>
                  </a:lnTo>
                  <a:lnTo>
                    <a:pt x="4152" y="767"/>
                  </a:lnTo>
                  <a:lnTo>
                    <a:pt x="4127" y="744"/>
                  </a:lnTo>
                  <a:lnTo>
                    <a:pt x="4101" y="719"/>
                  </a:lnTo>
                  <a:lnTo>
                    <a:pt x="4073" y="694"/>
                  </a:lnTo>
                  <a:lnTo>
                    <a:pt x="4042" y="668"/>
                  </a:lnTo>
                  <a:lnTo>
                    <a:pt x="4009" y="642"/>
                  </a:lnTo>
                  <a:lnTo>
                    <a:pt x="3975" y="616"/>
                  </a:lnTo>
                  <a:lnTo>
                    <a:pt x="3938" y="589"/>
                  </a:lnTo>
                  <a:lnTo>
                    <a:pt x="3900" y="562"/>
                  </a:lnTo>
                  <a:lnTo>
                    <a:pt x="3859" y="535"/>
                  </a:lnTo>
                  <a:lnTo>
                    <a:pt x="3816" y="508"/>
                  </a:lnTo>
                  <a:lnTo>
                    <a:pt x="3771" y="481"/>
                  </a:lnTo>
                  <a:lnTo>
                    <a:pt x="3724" y="456"/>
                  </a:lnTo>
                  <a:lnTo>
                    <a:pt x="3674" y="431"/>
                  </a:lnTo>
                  <a:lnTo>
                    <a:pt x="3622" y="408"/>
                  </a:lnTo>
                  <a:lnTo>
                    <a:pt x="3595" y="397"/>
                  </a:lnTo>
                  <a:lnTo>
                    <a:pt x="3568" y="385"/>
                  </a:lnTo>
                  <a:lnTo>
                    <a:pt x="3540" y="375"/>
                  </a:lnTo>
                  <a:lnTo>
                    <a:pt x="3512" y="364"/>
                  </a:lnTo>
                  <a:lnTo>
                    <a:pt x="3483" y="355"/>
                  </a:lnTo>
                  <a:lnTo>
                    <a:pt x="3454" y="346"/>
                  </a:lnTo>
                  <a:lnTo>
                    <a:pt x="3424" y="336"/>
                  </a:lnTo>
                  <a:lnTo>
                    <a:pt x="3393" y="328"/>
                  </a:lnTo>
                  <a:lnTo>
                    <a:pt x="3362" y="320"/>
                  </a:lnTo>
                  <a:lnTo>
                    <a:pt x="3331" y="312"/>
                  </a:lnTo>
                  <a:lnTo>
                    <a:pt x="3299" y="306"/>
                  </a:lnTo>
                  <a:lnTo>
                    <a:pt x="3267" y="300"/>
                  </a:lnTo>
                  <a:lnTo>
                    <a:pt x="3235" y="294"/>
                  </a:lnTo>
                  <a:lnTo>
                    <a:pt x="3201" y="289"/>
                  </a:lnTo>
                  <a:lnTo>
                    <a:pt x="3168" y="285"/>
                  </a:lnTo>
                  <a:lnTo>
                    <a:pt x="3134" y="282"/>
                  </a:lnTo>
                  <a:lnTo>
                    <a:pt x="3100" y="279"/>
                  </a:lnTo>
                  <a:lnTo>
                    <a:pt x="3065" y="277"/>
                  </a:lnTo>
                  <a:lnTo>
                    <a:pt x="3031" y="276"/>
                  </a:lnTo>
                  <a:lnTo>
                    <a:pt x="2995" y="276"/>
                  </a:lnTo>
                  <a:lnTo>
                    <a:pt x="2987" y="276"/>
                  </a:lnTo>
                  <a:lnTo>
                    <a:pt x="2977" y="276"/>
                  </a:lnTo>
                  <a:lnTo>
                    <a:pt x="2969" y="276"/>
                  </a:lnTo>
                  <a:lnTo>
                    <a:pt x="2960" y="276"/>
                  </a:lnTo>
                  <a:lnTo>
                    <a:pt x="2951" y="277"/>
                  </a:lnTo>
                  <a:lnTo>
                    <a:pt x="2942" y="277"/>
                  </a:lnTo>
                  <a:lnTo>
                    <a:pt x="2933" y="278"/>
                  </a:lnTo>
                  <a:lnTo>
                    <a:pt x="2925" y="278"/>
                  </a:lnTo>
                  <a:lnTo>
                    <a:pt x="2917" y="279"/>
                  </a:lnTo>
                  <a:lnTo>
                    <a:pt x="2907" y="280"/>
                  </a:lnTo>
                  <a:lnTo>
                    <a:pt x="2899" y="281"/>
                  </a:lnTo>
                  <a:lnTo>
                    <a:pt x="2889" y="282"/>
                  </a:lnTo>
                  <a:lnTo>
                    <a:pt x="2881" y="283"/>
                  </a:lnTo>
                  <a:lnTo>
                    <a:pt x="2873" y="284"/>
                  </a:lnTo>
                  <a:lnTo>
                    <a:pt x="2863" y="286"/>
                  </a:lnTo>
                  <a:lnTo>
                    <a:pt x="2855" y="287"/>
                  </a:lnTo>
                  <a:lnTo>
                    <a:pt x="2819" y="294"/>
                  </a:lnTo>
                  <a:lnTo>
                    <a:pt x="2785" y="303"/>
                  </a:lnTo>
                  <a:lnTo>
                    <a:pt x="2749" y="313"/>
                  </a:lnTo>
                  <a:lnTo>
                    <a:pt x="2715" y="325"/>
                  </a:lnTo>
                  <a:lnTo>
                    <a:pt x="2681" y="339"/>
                  </a:lnTo>
                  <a:lnTo>
                    <a:pt x="2647" y="354"/>
                  </a:lnTo>
                  <a:lnTo>
                    <a:pt x="2613" y="371"/>
                  </a:lnTo>
                  <a:lnTo>
                    <a:pt x="2581" y="389"/>
                  </a:lnTo>
                  <a:lnTo>
                    <a:pt x="2548" y="409"/>
                  </a:lnTo>
                  <a:lnTo>
                    <a:pt x="2516" y="430"/>
                  </a:lnTo>
                  <a:lnTo>
                    <a:pt x="2485" y="452"/>
                  </a:lnTo>
                  <a:lnTo>
                    <a:pt x="2453" y="475"/>
                  </a:lnTo>
                  <a:lnTo>
                    <a:pt x="2422" y="499"/>
                  </a:lnTo>
                  <a:lnTo>
                    <a:pt x="2393" y="524"/>
                  </a:lnTo>
                  <a:lnTo>
                    <a:pt x="2362" y="550"/>
                  </a:lnTo>
                  <a:lnTo>
                    <a:pt x="2333" y="577"/>
                  </a:lnTo>
                  <a:lnTo>
                    <a:pt x="2304" y="606"/>
                  </a:lnTo>
                  <a:lnTo>
                    <a:pt x="2276" y="634"/>
                  </a:lnTo>
                  <a:lnTo>
                    <a:pt x="2247" y="662"/>
                  </a:lnTo>
                  <a:lnTo>
                    <a:pt x="2219" y="691"/>
                  </a:lnTo>
                  <a:lnTo>
                    <a:pt x="2163" y="752"/>
                  </a:lnTo>
                  <a:lnTo>
                    <a:pt x="2107" y="812"/>
                  </a:lnTo>
                  <a:lnTo>
                    <a:pt x="2051" y="874"/>
                  </a:lnTo>
                  <a:lnTo>
                    <a:pt x="1995" y="937"/>
                  </a:lnTo>
                  <a:lnTo>
                    <a:pt x="1938" y="999"/>
                  </a:lnTo>
                  <a:lnTo>
                    <a:pt x="1879" y="1061"/>
                  </a:lnTo>
                  <a:lnTo>
                    <a:pt x="1849" y="1092"/>
                  </a:lnTo>
                  <a:lnTo>
                    <a:pt x="1819" y="1123"/>
                  </a:lnTo>
                  <a:lnTo>
                    <a:pt x="1788" y="1153"/>
                  </a:lnTo>
                  <a:lnTo>
                    <a:pt x="1757" y="1182"/>
                  </a:lnTo>
                  <a:lnTo>
                    <a:pt x="1725" y="1211"/>
                  </a:lnTo>
                  <a:lnTo>
                    <a:pt x="1692" y="1240"/>
                  </a:lnTo>
                  <a:lnTo>
                    <a:pt x="1659" y="1268"/>
                  </a:lnTo>
                  <a:lnTo>
                    <a:pt x="1624" y="1295"/>
                  </a:lnTo>
                  <a:lnTo>
                    <a:pt x="1589" y="1321"/>
                  </a:lnTo>
                  <a:lnTo>
                    <a:pt x="1553" y="1346"/>
                  </a:lnTo>
                  <a:lnTo>
                    <a:pt x="1516" y="1370"/>
                  </a:lnTo>
                  <a:lnTo>
                    <a:pt x="1478" y="1392"/>
                  </a:lnTo>
                  <a:lnTo>
                    <a:pt x="1439" y="1414"/>
                  </a:lnTo>
                  <a:lnTo>
                    <a:pt x="1399" y="1434"/>
                  </a:lnTo>
                  <a:lnTo>
                    <a:pt x="1360" y="1452"/>
                  </a:lnTo>
                  <a:lnTo>
                    <a:pt x="1318" y="1468"/>
                  </a:lnTo>
                  <a:lnTo>
                    <a:pt x="1276" y="1483"/>
                  </a:lnTo>
                  <a:lnTo>
                    <a:pt x="1233" y="1495"/>
                  </a:lnTo>
                  <a:lnTo>
                    <a:pt x="1190" y="1507"/>
                  </a:lnTo>
                  <a:lnTo>
                    <a:pt x="1147" y="1516"/>
                  </a:lnTo>
                  <a:lnTo>
                    <a:pt x="1104" y="1523"/>
                  </a:lnTo>
                  <a:lnTo>
                    <a:pt x="1060" y="1528"/>
                  </a:lnTo>
                  <a:lnTo>
                    <a:pt x="1015" y="1531"/>
                  </a:lnTo>
                  <a:lnTo>
                    <a:pt x="971" y="1533"/>
                  </a:lnTo>
                  <a:lnTo>
                    <a:pt x="959" y="1533"/>
                  </a:lnTo>
                  <a:lnTo>
                    <a:pt x="949" y="1533"/>
                  </a:lnTo>
                  <a:lnTo>
                    <a:pt x="927" y="1533"/>
                  </a:lnTo>
                  <a:lnTo>
                    <a:pt x="916" y="1532"/>
                  </a:lnTo>
                  <a:lnTo>
                    <a:pt x="906" y="1532"/>
                  </a:lnTo>
                  <a:lnTo>
                    <a:pt x="894" y="1532"/>
                  </a:lnTo>
                  <a:lnTo>
                    <a:pt x="884" y="1531"/>
                  </a:lnTo>
                  <a:lnTo>
                    <a:pt x="840" y="1529"/>
                  </a:lnTo>
                  <a:lnTo>
                    <a:pt x="796" y="1525"/>
                  </a:lnTo>
                  <a:lnTo>
                    <a:pt x="774" y="1523"/>
                  </a:lnTo>
                  <a:lnTo>
                    <a:pt x="753" y="1520"/>
                  </a:lnTo>
                  <a:lnTo>
                    <a:pt x="731" y="1517"/>
                  </a:lnTo>
                  <a:lnTo>
                    <a:pt x="709" y="1514"/>
                  </a:lnTo>
                  <a:lnTo>
                    <a:pt x="688" y="1510"/>
                  </a:lnTo>
                  <a:lnTo>
                    <a:pt x="666" y="1506"/>
                  </a:lnTo>
                  <a:lnTo>
                    <a:pt x="646" y="1502"/>
                  </a:lnTo>
                  <a:lnTo>
                    <a:pt x="624" y="1496"/>
                  </a:lnTo>
                  <a:lnTo>
                    <a:pt x="582" y="1486"/>
                  </a:lnTo>
                  <a:lnTo>
                    <a:pt x="540" y="1472"/>
                  </a:lnTo>
                  <a:lnTo>
                    <a:pt x="498" y="1458"/>
                  </a:lnTo>
                  <a:lnTo>
                    <a:pt x="458" y="1441"/>
                  </a:lnTo>
                  <a:lnTo>
                    <a:pt x="439" y="1433"/>
                  </a:lnTo>
                  <a:lnTo>
                    <a:pt x="419" y="1422"/>
                  </a:lnTo>
                  <a:lnTo>
                    <a:pt x="399" y="1413"/>
                  </a:lnTo>
                  <a:lnTo>
                    <a:pt x="380" y="1402"/>
                  </a:lnTo>
                  <a:lnTo>
                    <a:pt x="361" y="1391"/>
                  </a:lnTo>
                  <a:lnTo>
                    <a:pt x="343" y="1379"/>
                  </a:lnTo>
                  <a:lnTo>
                    <a:pt x="325" y="1367"/>
                  </a:lnTo>
                  <a:lnTo>
                    <a:pt x="307" y="1354"/>
                  </a:lnTo>
                  <a:lnTo>
                    <a:pt x="290" y="1341"/>
                  </a:lnTo>
                  <a:lnTo>
                    <a:pt x="272" y="1327"/>
                  </a:lnTo>
                  <a:lnTo>
                    <a:pt x="257" y="1314"/>
                  </a:lnTo>
                  <a:lnTo>
                    <a:pt x="240" y="1299"/>
                  </a:lnTo>
                  <a:lnTo>
                    <a:pt x="225" y="1283"/>
                  </a:lnTo>
                  <a:lnTo>
                    <a:pt x="210" y="1268"/>
                  </a:lnTo>
                  <a:lnTo>
                    <a:pt x="195" y="1252"/>
                  </a:lnTo>
                  <a:lnTo>
                    <a:pt x="181" y="1235"/>
                  </a:lnTo>
                  <a:lnTo>
                    <a:pt x="168" y="1219"/>
                  </a:lnTo>
                  <a:lnTo>
                    <a:pt x="154" y="1201"/>
                  </a:lnTo>
                  <a:lnTo>
                    <a:pt x="143" y="1184"/>
                  </a:lnTo>
                  <a:lnTo>
                    <a:pt x="130" y="1166"/>
                  </a:lnTo>
                  <a:lnTo>
                    <a:pt x="119" y="1148"/>
                  </a:lnTo>
                  <a:lnTo>
                    <a:pt x="108" y="1130"/>
                  </a:lnTo>
                  <a:lnTo>
                    <a:pt x="98" y="1111"/>
                  </a:lnTo>
                  <a:lnTo>
                    <a:pt x="88" y="1091"/>
                  </a:lnTo>
                  <a:lnTo>
                    <a:pt x="80" y="1072"/>
                  </a:lnTo>
                  <a:lnTo>
                    <a:pt x="70" y="1054"/>
                  </a:lnTo>
                  <a:lnTo>
                    <a:pt x="63" y="1034"/>
                  </a:lnTo>
                  <a:lnTo>
                    <a:pt x="56" y="1014"/>
                  </a:lnTo>
                  <a:lnTo>
                    <a:pt x="42" y="974"/>
                  </a:lnTo>
                  <a:lnTo>
                    <a:pt x="31" y="935"/>
                  </a:lnTo>
                  <a:lnTo>
                    <a:pt x="21" y="894"/>
                  </a:lnTo>
                  <a:lnTo>
                    <a:pt x="14" y="854"/>
                  </a:lnTo>
                  <a:lnTo>
                    <a:pt x="9" y="813"/>
                  </a:lnTo>
                  <a:lnTo>
                    <a:pt x="5" y="774"/>
                  </a:lnTo>
                  <a:lnTo>
                    <a:pt x="4" y="763"/>
                  </a:lnTo>
                  <a:lnTo>
                    <a:pt x="2" y="753"/>
                  </a:lnTo>
                  <a:lnTo>
                    <a:pt x="2" y="743"/>
                  </a:lnTo>
                  <a:lnTo>
                    <a:pt x="1" y="733"/>
                  </a:lnTo>
                  <a:lnTo>
                    <a:pt x="1" y="724"/>
                  </a:lnTo>
                  <a:lnTo>
                    <a:pt x="1" y="713"/>
                  </a:lnTo>
                  <a:lnTo>
                    <a:pt x="0" y="704"/>
                  </a:lnTo>
                  <a:lnTo>
                    <a:pt x="0" y="693"/>
                  </a:lnTo>
                  <a:lnTo>
                    <a:pt x="0" y="688"/>
                  </a:lnTo>
                  <a:lnTo>
                    <a:pt x="0" y="683"/>
                  </a:lnTo>
                  <a:lnTo>
                    <a:pt x="0" y="672"/>
                  </a:lnTo>
                  <a:lnTo>
                    <a:pt x="0" y="663"/>
                  </a:lnTo>
                  <a:lnTo>
                    <a:pt x="1" y="654"/>
                  </a:lnTo>
                  <a:lnTo>
                    <a:pt x="1" y="643"/>
                  </a:lnTo>
                  <a:lnTo>
                    <a:pt x="2" y="632"/>
                  </a:lnTo>
                  <a:lnTo>
                    <a:pt x="4" y="621"/>
                  </a:lnTo>
                  <a:lnTo>
                    <a:pt x="5" y="612"/>
                  </a:lnTo>
                  <a:lnTo>
                    <a:pt x="8" y="591"/>
                  </a:lnTo>
                  <a:lnTo>
                    <a:pt x="11" y="571"/>
                  </a:lnTo>
                  <a:lnTo>
                    <a:pt x="15" y="551"/>
                  </a:lnTo>
                  <a:lnTo>
                    <a:pt x="20" y="532"/>
                  </a:lnTo>
                  <a:lnTo>
                    <a:pt x="25" y="513"/>
                  </a:lnTo>
                  <a:lnTo>
                    <a:pt x="32" y="494"/>
                  </a:lnTo>
                  <a:lnTo>
                    <a:pt x="38" y="475"/>
                  </a:lnTo>
                  <a:lnTo>
                    <a:pt x="45" y="456"/>
                  </a:lnTo>
                  <a:lnTo>
                    <a:pt x="54" y="438"/>
                  </a:lnTo>
                  <a:lnTo>
                    <a:pt x="61" y="421"/>
                  </a:lnTo>
                  <a:lnTo>
                    <a:pt x="70" y="403"/>
                  </a:lnTo>
                  <a:lnTo>
                    <a:pt x="79" y="385"/>
                  </a:lnTo>
                  <a:lnTo>
                    <a:pt x="99" y="352"/>
                  </a:lnTo>
                  <a:lnTo>
                    <a:pt x="120" y="319"/>
                  </a:lnTo>
                  <a:lnTo>
                    <a:pt x="143" y="289"/>
                  </a:lnTo>
                  <a:lnTo>
                    <a:pt x="167" y="260"/>
                  </a:lnTo>
                  <a:lnTo>
                    <a:pt x="192" y="232"/>
                  </a:lnTo>
                  <a:lnTo>
                    <a:pt x="218" y="206"/>
                  </a:lnTo>
                  <a:lnTo>
                    <a:pt x="245" y="181"/>
                  </a:lnTo>
                  <a:lnTo>
                    <a:pt x="273" y="156"/>
                  </a:lnTo>
                  <a:lnTo>
                    <a:pt x="302" y="135"/>
                  </a:lnTo>
                  <a:lnTo>
                    <a:pt x="332" y="114"/>
                  </a:lnTo>
                  <a:lnTo>
                    <a:pt x="362" y="95"/>
                  </a:lnTo>
                  <a:lnTo>
                    <a:pt x="394" y="77"/>
                  </a:lnTo>
                  <a:lnTo>
                    <a:pt x="425" y="61"/>
                  </a:lnTo>
                  <a:lnTo>
                    <a:pt x="457" y="47"/>
                  </a:lnTo>
                  <a:lnTo>
                    <a:pt x="491" y="35"/>
                  </a:lnTo>
                  <a:lnTo>
                    <a:pt x="523" y="24"/>
                  </a:lnTo>
                  <a:lnTo>
                    <a:pt x="557" y="15"/>
                  </a:lnTo>
                  <a:lnTo>
                    <a:pt x="591" y="8"/>
                  </a:lnTo>
                  <a:lnTo>
                    <a:pt x="600" y="7"/>
                  </a:lnTo>
                  <a:lnTo>
                    <a:pt x="608" y="6"/>
                  </a:lnTo>
                  <a:lnTo>
                    <a:pt x="616" y="5"/>
                  </a:lnTo>
                  <a:lnTo>
                    <a:pt x="625" y="4"/>
                  </a:lnTo>
                  <a:lnTo>
                    <a:pt x="633" y="3"/>
                  </a:lnTo>
                  <a:lnTo>
                    <a:pt x="641" y="2"/>
                  </a:lnTo>
                  <a:lnTo>
                    <a:pt x="651" y="1"/>
                  </a:lnTo>
                  <a:lnTo>
                    <a:pt x="659" y="1"/>
                  </a:lnTo>
                  <a:lnTo>
                    <a:pt x="668" y="1"/>
                  </a:lnTo>
                  <a:lnTo>
                    <a:pt x="670" y="0"/>
                  </a:lnTo>
                  <a:lnTo>
                    <a:pt x="673" y="0"/>
                  </a:lnTo>
                  <a:lnTo>
                    <a:pt x="676" y="0"/>
                  </a:lnTo>
                  <a:lnTo>
                    <a:pt x="692" y="0"/>
                  </a:lnTo>
                  <a:lnTo>
                    <a:pt x="699" y="0"/>
                  </a:lnTo>
                  <a:lnTo>
                    <a:pt x="706" y="0"/>
                  </a:lnTo>
                  <a:lnTo>
                    <a:pt x="715" y="0"/>
                  </a:lnTo>
                  <a:lnTo>
                    <a:pt x="723" y="0"/>
                  </a:lnTo>
                  <a:lnTo>
                    <a:pt x="754" y="1"/>
                  </a:lnTo>
                  <a:lnTo>
                    <a:pt x="786" y="3"/>
                  </a:lnTo>
                  <a:lnTo>
                    <a:pt x="817" y="6"/>
                  </a:lnTo>
                  <a:lnTo>
                    <a:pt x="847" y="10"/>
                  </a:lnTo>
                  <a:lnTo>
                    <a:pt x="877" y="15"/>
                  </a:lnTo>
                  <a:lnTo>
                    <a:pt x="906" y="22"/>
                  </a:lnTo>
                  <a:lnTo>
                    <a:pt x="935" y="29"/>
                  </a:lnTo>
                  <a:lnTo>
                    <a:pt x="962" y="36"/>
                  </a:lnTo>
                  <a:lnTo>
                    <a:pt x="991" y="46"/>
                  </a:lnTo>
                  <a:lnTo>
                    <a:pt x="1018" y="56"/>
                  </a:lnTo>
                  <a:lnTo>
                    <a:pt x="1044" y="67"/>
                  </a:lnTo>
                  <a:lnTo>
                    <a:pt x="1069" y="78"/>
                  </a:lnTo>
                  <a:lnTo>
                    <a:pt x="1093" y="92"/>
                  </a:lnTo>
                  <a:lnTo>
                    <a:pt x="1117" y="105"/>
                  </a:lnTo>
                  <a:lnTo>
                    <a:pt x="1140" y="120"/>
                  </a:lnTo>
                  <a:lnTo>
                    <a:pt x="1162" y="135"/>
                  </a:lnTo>
                  <a:lnTo>
                    <a:pt x="1183" y="150"/>
                  </a:lnTo>
                  <a:lnTo>
                    <a:pt x="1203" y="167"/>
                  </a:lnTo>
                  <a:lnTo>
                    <a:pt x="1222" y="184"/>
                  </a:lnTo>
                  <a:lnTo>
                    <a:pt x="1239" y="201"/>
                  </a:lnTo>
                  <a:lnTo>
                    <a:pt x="1256" y="220"/>
                  </a:lnTo>
                  <a:lnTo>
                    <a:pt x="1272" y="238"/>
                  </a:lnTo>
                  <a:lnTo>
                    <a:pt x="1287" y="257"/>
                  </a:lnTo>
                  <a:lnTo>
                    <a:pt x="1299" y="276"/>
                  </a:lnTo>
                  <a:lnTo>
                    <a:pt x="1312" y="293"/>
                  </a:lnTo>
                  <a:lnTo>
                    <a:pt x="1323" y="312"/>
                  </a:lnTo>
                  <a:lnTo>
                    <a:pt x="1334" y="331"/>
                  </a:lnTo>
                  <a:lnTo>
                    <a:pt x="1343" y="349"/>
                  </a:lnTo>
                  <a:lnTo>
                    <a:pt x="1351" y="366"/>
                  </a:lnTo>
                  <a:lnTo>
                    <a:pt x="1360" y="384"/>
                  </a:lnTo>
                  <a:lnTo>
                    <a:pt x="1366" y="401"/>
                  </a:lnTo>
                  <a:lnTo>
                    <a:pt x="1372" y="418"/>
                  </a:lnTo>
                  <a:lnTo>
                    <a:pt x="1383" y="450"/>
                  </a:lnTo>
                  <a:lnTo>
                    <a:pt x="1391" y="479"/>
                  </a:lnTo>
                  <a:lnTo>
                    <a:pt x="1397" y="506"/>
                  </a:lnTo>
                  <a:lnTo>
                    <a:pt x="1403" y="530"/>
                  </a:lnTo>
                  <a:lnTo>
                    <a:pt x="1406" y="552"/>
                  </a:lnTo>
                  <a:lnTo>
                    <a:pt x="1409" y="572"/>
                  </a:lnTo>
                  <a:lnTo>
                    <a:pt x="1411" y="588"/>
                  </a:lnTo>
                  <a:lnTo>
                    <a:pt x="1413" y="601"/>
                  </a:lnTo>
                  <a:lnTo>
                    <a:pt x="1414" y="620"/>
                  </a:lnTo>
                  <a:lnTo>
                    <a:pt x="1415" y="626"/>
                  </a:lnTo>
                  <a:lnTo>
                    <a:pt x="1416" y="638"/>
                  </a:lnTo>
                  <a:lnTo>
                    <a:pt x="1415" y="649"/>
                  </a:lnTo>
                  <a:lnTo>
                    <a:pt x="1413" y="662"/>
                  </a:lnTo>
                  <a:lnTo>
                    <a:pt x="1411" y="672"/>
                  </a:lnTo>
                  <a:lnTo>
                    <a:pt x="1407" y="684"/>
                  </a:lnTo>
                  <a:lnTo>
                    <a:pt x="1402" y="693"/>
                  </a:lnTo>
                  <a:lnTo>
                    <a:pt x="1396" y="704"/>
                  </a:lnTo>
                  <a:lnTo>
                    <a:pt x="1389" y="712"/>
                  </a:lnTo>
                  <a:lnTo>
                    <a:pt x="1382" y="722"/>
                  </a:lnTo>
                  <a:lnTo>
                    <a:pt x="1373" y="729"/>
                  </a:lnTo>
                  <a:lnTo>
                    <a:pt x="1364" y="736"/>
                  </a:lnTo>
                  <a:lnTo>
                    <a:pt x="1354" y="741"/>
                  </a:lnTo>
                  <a:lnTo>
                    <a:pt x="1344" y="747"/>
                  </a:lnTo>
                  <a:lnTo>
                    <a:pt x="1334" y="751"/>
                  </a:lnTo>
                  <a:lnTo>
                    <a:pt x="1322" y="754"/>
                  </a:lnTo>
                  <a:lnTo>
                    <a:pt x="1310" y="756"/>
                  </a:lnTo>
                  <a:lnTo>
                    <a:pt x="1298" y="756"/>
                  </a:lnTo>
                  <a:lnTo>
                    <a:pt x="1285" y="756"/>
                  </a:lnTo>
                  <a:lnTo>
                    <a:pt x="1274" y="754"/>
                  </a:lnTo>
                  <a:lnTo>
                    <a:pt x="1264" y="751"/>
                  </a:lnTo>
                  <a:lnTo>
                    <a:pt x="1252" y="748"/>
                  </a:lnTo>
                  <a:lnTo>
                    <a:pt x="1242" y="742"/>
                  </a:lnTo>
                  <a:lnTo>
                    <a:pt x="1232" y="736"/>
                  </a:lnTo>
                  <a:lnTo>
                    <a:pt x="1223" y="730"/>
                  </a:lnTo>
                  <a:lnTo>
                    <a:pt x="1214" y="723"/>
                  </a:lnTo>
                  <a:lnTo>
                    <a:pt x="1207" y="714"/>
                  </a:lnTo>
                  <a:lnTo>
                    <a:pt x="1200" y="705"/>
                  </a:lnTo>
                  <a:lnTo>
                    <a:pt x="1195" y="695"/>
                  </a:lnTo>
                  <a:lnTo>
                    <a:pt x="1189" y="685"/>
                  </a:lnTo>
                  <a:lnTo>
                    <a:pt x="1185" y="673"/>
                  </a:lnTo>
                  <a:lnTo>
                    <a:pt x="1182" y="662"/>
                  </a:lnTo>
                  <a:lnTo>
                    <a:pt x="1180" y="650"/>
                  </a:lnTo>
                  <a:lnTo>
                    <a:pt x="1180" y="640"/>
                  </a:lnTo>
                  <a:lnTo>
                    <a:pt x="1180" y="630"/>
                  </a:lnTo>
                  <a:lnTo>
                    <a:pt x="1180" y="626"/>
                  </a:lnTo>
                  <a:lnTo>
                    <a:pt x="1181" y="621"/>
                  </a:lnTo>
                  <a:lnTo>
                    <a:pt x="1182" y="609"/>
                  </a:lnTo>
                  <a:lnTo>
                    <a:pt x="1182" y="598"/>
                  </a:lnTo>
                  <a:lnTo>
                    <a:pt x="1183" y="587"/>
                  </a:lnTo>
                  <a:lnTo>
                    <a:pt x="1183" y="572"/>
                  </a:lnTo>
                  <a:lnTo>
                    <a:pt x="1183" y="556"/>
                  </a:lnTo>
                  <a:lnTo>
                    <a:pt x="1183" y="539"/>
                  </a:lnTo>
                  <a:lnTo>
                    <a:pt x="1181" y="519"/>
                  </a:lnTo>
                  <a:lnTo>
                    <a:pt x="1179" y="498"/>
                  </a:lnTo>
                  <a:lnTo>
                    <a:pt x="1175" y="475"/>
                  </a:lnTo>
                  <a:lnTo>
                    <a:pt x="1169" y="451"/>
                  </a:lnTo>
                  <a:lnTo>
                    <a:pt x="1162" y="425"/>
                  </a:lnTo>
                  <a:lnTo>
                    <a:pt x="1158" y="412"/>
                  </a:lnTo>
                  <a:lnTo>
                    <a:pt x="1153" y="399"/>
                  </a:lnTo>
                  <a:lnTo>
                    <a:pt x="1146" y="386"/>
                  </a:lnTo>
                  <a:lnTo>
                    <a:pt x="1140" y="373"/>
                  </a:lnTo>
                  <a:lnTo>
                    <a:pt x="1133" y="359"/>
                  </a:lnTo>
                  <a:lnTo>
                    <a:pt x="1124" y="346"/>
                  </a:lnTo>
                  <a:lnTo>
                    <a:pt x="1116" y="332"/>
                  </a:lnTo>
                  <a:lnTo>
                    <a:pt x="1106" y="317"/>
                  </a:lnTo>
                  <a:lnTo>
                    <a:pt x="1095" y="304"/>
                  </a:lnTo>
                  <a:lnTo>
                    <a:pt x="1084" y="291"/>
                  </a:lnTo>
                  <a:lnTo>
                    <a:pt x="1071" y="278"/>
                  </a:lnTo>
                  <a:lnTo>
                    <a:pt x="1058" y="264"/>
                  </a:lnTo>
                  <a:lnTo>
                    <a:pt x="1043" y="252"/>
                  </a:lnTo>
                  <a:lnTo>
                    <a:pt x="1027" y="239"/>
                  </a:lnTo>
                  <a:lnTo>
                    <a:pt x="1012" y="228"/>
                  </a:lnTo>
                  <a:lnTo>
                    <a:pt x="994" y="216"/>
                  </a:lnTo>
                  <a:lnTo>
                    <a:pt x="975" y="205"/>
                  </a:lnTo>
                  <a:lnTo>
                    <a:pt x="955" y="194"/>
                  </a:lnTo>
                  <a:lnTo>
                    <a:pt x="935" y="184"/>
                  </a:lnTo>
                  <a:lnTo>
                    <a:pt x="914" y="174"/>
                  </a:lnTo>
                  <a:lnTo>
                    <a:pt x="891" y="166"/>
                  </a:lnTo>
                  <a:lnTo>
                    <a:pt x="869" y="158"/>
                  </a:lnTo>
                  <a:lnTo>
                    <a:pt x="845" y="150"/>
                  </a:lnTo>
                  <a:lnTo>
                    <a:pt x="820" y="144"/>
                  </a:lnTo>
                  <a:lnTo>
                    <a:pt x="795" y="138"/>
                  </a:lnTo>
                  <a:lnTo>
                    <a:pt x="770" y="132"/>
                  </a:lnTo>
                  <a:lnTo>
                    <a:pt x="743" y="129"/>
                  </a:lnTo>
                  <a:lnTo>
                    <a:pt x="717" y="126"/>
                  </a:lnTo>
                  <a:lnTo>
                    <a:pt x="703" y="124"/>
                  </a:lnTo>
                  <a:lnTo>
                    <a:pt x="689" y="123"/>
                  </a:lnTo>
                  <a:lnTo>
                    <a:pt x="674" y="123"/>
                  </a:lnTo>
                  <a:lnTo>
                    <a:pt x="671" y="122"/>
                  </a:lnTo>
                  <a:lnTo>
                    <a:pt x="671" y="122"/>
                  </a:lnTo>
                  <a:lnTo>
                    <a:pt x="670" y="122"/>
                  </a:lnTo>
                  <a:lnTo>
                    <a:pt x="668" y="122"/>
                  </a:lnTo>
                  <a:lnTo>
                    <a:pt x="661" y="122"/>
                  </a:lnTo>
                  <a:lnTo>
                    <a:pt x="648" y="122"/>
                  </a:lnTo>
                  <a:lnTo>
                    <a:pt x="634" y="123"/>
                  </a:lnTo>
                  <a:lnTo>
                    <a:pt x="620" y="123"/>
                  </a:lnTo>
                  <a:lnTo>
                    <a:pt x="607" y="125"/>
                  </a:lnTo>
                  <a:lnTo>
                    <a:pt x="580" y="128"/>
                  </a:lnTo>
                  <a:lnTo>
                    <a:pt x="551" y="134"/>
                  </a:lnTo>
                  <a:lnTo>
                    <a:pt x="523" y="141"/>
                  </a:lnTo>
                  <a:lnTo>
                    <a:pt x="496" y="149"/>
                  </a:lnTo>
                  <a:lnTo>
                    <a:pt x="468" y="160"/>
                  </a:lnTo>
                  <a:lnTo>
                    <a:pt x="440" y="171"/>
                  </a:lnTo>
                  <a:lnTo>
                    <a:pt x="412" y="185"/>
                  </a:lnTo>
                  <a:lnTo>
                    <a:pt x="385" y="199"/>
                  </a:lnTo>
                  <a:lnTo>
                    <a:pt x="358" y="216"/>
                  </a:lnTo>
                  <a:lnTo>
                    <a:pt x="332" y="234"/>
                  </a:lnTo>
                  <a:lnTo>
                    <a:pt x="307" y="254"/>
                  </a:lnTo>
                  <a:lnTo>
                    <a:pt x="282" y="275"/>
                  </a:lnTo>
                  <a:lnTo>
                    <a:pt x="258" y="296"/>
                  </a:lnTo>
                  <a:lnTo>
                    <a:pt x="235" y="319"/>
                  </a:lnTo>
                  <a:lnTo>
                    <a:pt x="212" y="344"/>
                  </a:lnTo>
                  <a:lnTo>
                    <a:pt x="191" y="372"/>
                  </a:lnTo>
                  <a:lnTo>
                    <a:pt x="172" y="399"/>
                  </a:lnTo>
                  <a:lnTo>
                    <a:pt x="153" y="428"/>
                  </a:lnTo>
                  <a:lnTo>
                    <a:pt x="137" y="457"/>
                  </a:lnTo>
                  <a:lnTo>
                    <a:pt x="122" y="489"/>
                  </a:lnTo>
                  <a:lnTo>
                    <a:pt x="115" y="504"/>
                  </a:lnTo>
                  <a:lnTo>
                    <a:pt x="109" y="521"/>
                  </a:lnTo>
                  <a:lnTo>
                    <a:pt x="104" y="537"/>
                  </a:lnTo>
                  <a:lnTo>
                    <a:pt x="99" y="553"/>
                  </a:lnTo>
                  <a:lnTo>
                    <a:pt x="93" y="570"/>
                  </a:lnTo>
                  <a:lnTo>
                    <a:pt x="89" y="588"/>
                  </a:lnTo>
                  <a:lnTo>
                    <a:pt x="86" y="605"/>
                  </a:lnTo>
                  <a:lnTo>
                    <a:pt x="83" y="622"/>
                  </a:lnTo>
                  <a:lnTo>
                    <a:pt x="82" y="631"/>
                  </a:lnTo>
                  <a:lnTo>
                    <a:pt x="81" y="639"/>
                  </a:lnTo>
                  <a:lnTo>
                    <a:pt x="80" y="647"/>
                  </a:lnTo>
                  <a:lnTo>
                    <a:pt x="79" y="656"/>
                  </a:lnTo>
                  <a:lnTo>
                    <a:pt x="79" y="665"/>
                  </a:lnTo>
                  <a:lnTo>
                    <a:pt x="79" y="676"/>
                  </a:lnTo>
                  <a:lnTo>
                    <a:pt x="78" y="685"/>
                  </a:lnTo>
                  <a:lnTo>
                    <a:pt x="78" y="687"/>
                  </a:lnTo>
                  <a:lnTo>
                    <a:pt x="78" y="688"/>
                  </a:lnTo>
                  <a:lnTo>
                    <a:pt x="78" y="688"/>
                  </a:lnTo>
                  <a:lnTo>
                    <a:pt x="78" y="693"/>
                  </a:lnTo>
                  <a:lnTo>
                    <a:pt x="78" y="703"/>
                  </a:lnTo>
                  <a:lnTo>
                    <a:pt x="78" y="711"/>
                  </a:lnTo>
                  <a:lnTo>
                    <a:pt x="78" y="720"/>
                  </a:lnTo>
                  <a:lnTo>
                    <a:pt x="79" y="730"/>
                  </a:lnTo>
                  <a:lnTo>
                    <a:pt x="79" y="739"/>
                  </a:lnTo>
                  <a:lnTo>
                    <a:pt x="79" y="749"/>
                  </a:lnTo>
                  <a:lnTo>
                    <a:pt x="80" y="758"/>
                  </a:lnTo>
                  <a:lnTo>
                    <a:pt x="80" y="767"/>
                  </a:lnTo>
                  <a:lnTo>
                    <a:pt x="83" y="805"/>
                  </a:lnTo>
                  <a:lnTo>
                    <a:pt x="88" y="843"/>
                  </a:lnTo>
                  <a:lnTo>
                    <a:pt x="95" y="879"/>
                  </a:lnTo>
                  <a:lnTo>
                    <a:pt x="103" y="917"/>
                  </a:lnTo>
                  <a:lnTo>
                    <a:pt x="112" y="953"/>
                  </a:lnTo>
                  <a:lnTo>
                    <a:pt x="124" y="990"/>
                  </a:lnTo>
                  <a:lnTo>
                    <a:pt x="137" y="1025"/>
                  </a:lnTo>
                  <a:lnTo>
                    <a:pt x="153" y="1061"/>
                  </a:lnTo>
                  <a:lnTo>
                    <a:pt x="161" y="1078"/>
                  </a:lnTo>
                  <a:lnTo>
                    <a:pt x="171" y="1095"/>
                  </a:lnTo>
                  <a:lnTo>
                    <a:pt x="180" y="1112"/>
                  </a:lnTo>
                  <a:lnTo>
                    <a:pt x="190" y="1129"/>
                  </a:lnTo>
                  <a:lnTo>
                    <a:pt x="200" y="1144"/>
                  </a:lnTo>
                  <a:lnTo>
                    <a:pt x="212" y="1160"/>
                  </a:lnTo>
                  <a:lnTo>
                    <a:pt x="223" y="1176"/>
                  </a:lnTo>
                  <a:lnTo>
                    <a:pt x="235" y="1191"/>
                  </a:lnTo>
                  <a:lnTo>
                    <a:pt x="247" y="1206"/>
                  </a:lnTo>
                  <a:lnTo>
                    <a:pt x="261" y="1221"/>
                  </a:lnTo>
                  <a:lnTo>
                    <a:pt x="273" y="1235"/>
                  </a:lnTo>
                  <a:lnTo>
                    <a:pt x="288" y="1249"/>
                  </a:lnTo>
                  <a:lnTo>
                    <a:pt x="302" y="1263"/>
                  </a:lnTo>
                  <a:lnTo>
                    <a:pt x="316" y="1276"/>
                  </a:lnTo>
                  <a:lnTo>
                    <a:pt x="332" y="1289"/>
                  </a:lnTo>
                  <a:lnTo>
                    <a:pt x="348" y="1301"/>
                  </a:lnTo>
                  <a:lnTo>
                    <a:pt x="363" y="1313"/>
                  </a:lnTo>
                  <a:lnTo>
                    <a:pt x="380" y="1324"/>
                  </a:lnTo>
                  <a:lnTo>
                    <a:pt x="397" y="1335"/>
                  </a:lnTo>
                  <a:lnTo>
                    <a:pt x="413" y="1345"/>
                  </a:lnTo>
                  <a:lnTo>
                    <a:pt x="431" y="1355"/>
                  </a:lnTo>
                  <a:lnTo>
                    <a:pt x="449" y="1365"/>
                  </a:lnTo>
                  <a:lnTo>
                    <a:pt x="467" y="1374"/>
                  </a:lnTo>
                  <a:lnTo>
                    <a:pt x="485" y="1383"/>
                  </a:lnTo>
                  <a:lnTo>
                    <a:pt x="522" y="1398"/>
                  </a:lnTo>
                  <a:lnTo>
                    <a:pt x="560" y="1413"/>
                  </a:lnTo>
                  <a:lnTo>
                    <a:pt x="600" y="1425"/>
                  </a:lnTo>
                  <a:lnTo>
                    <a:pt x="639" y="1437"/>
                  </a:lnTo>
                  <a:lnTo>
                    <a:pt x="659" y="1441"/>
                  </a:lnTo>
                  <a:lnTo>
                    <a:pt x="679" y="1446"/>
                  </a:lnTo>
                  <a:lnTo>
                    <a:pt x="699" y="1450"/>
                  </a:lnTo>
                  <a:lnTo>
                    <a:pt x="720" y="1454"/>
                  </a:lnTo>
                  <a:lnTo>
                    <a:pt x="741" y="1458"/>
                  </a:lnTo>
                  <a:lnTo>
                    <a:pt x="761" y="1460"/>
                  </a:lnTo>
                  <a:lnTo>
                    <a:pt x="781" y="1463"/>
                  </a:lnTo>
                  <a:lnTo>
                    <a:pt x="802" y="1466"/>
                  </a:lnTo>
                  <a:lnTo>
                    <a:pt x="844" y="1469"/>
                  </a:lnTo>
                  <a:lnTo>
                    <a:pt x="886" y="1472"/>
                  </a:lnTo>
                  <a:lnTo>
                    <a:pt x="897" y="1472"/>
                  </a:lnTo>
                  <a:lnTo>
                    <a:pt x="907" y="1473"/>
                  </a:lnTo>
                  <a:lnTo>
                    <a:pt x="917" y="1473"/>
                  </a:lnTo>
                  <a:lnTo>
                    <a:pt x="928" y="1473"/>
                  </a:lnTo>
                  <a:lnTo>
                    <a:pt x="950" y="1475"/>
                  </a:lnTo>
                  <a:lnTo>
                    <a:pt x="960" y="1475"/>
                  </a:lnTo>
                  <a:lnTo>
                    <a:pt x="971" y="1475"/>
                  </a:lnTo>
                  <a:lnTo>
                    <a:pt x="1013" y="1473"/>
                  </a:lnTo>
                  <a:lnTo>
                    <a:pt x="1054" y="1470"/>
                  </a:lnTo>
                  <a:lnTo>
                    <a:pt x="1095" y="1465"/>
                  </a:lnTo>
                  <a:lnTo>
                    <a:pt x="1137" y="1459"/>
                  </a:lnTo>
                  <a:lnTo>
                    <a:pt x="1178" y="1450"/>
                  </a:lnTo>
                  <a:lnTo>
                    <a:pt x="1219" y="1441"/>
                  </a:lnTo>
                  <a:lnTo>
                    <a:pt x="1258" y="1429"/>
                  </a:lnTo>
                  <a:lnTo>
                    <a:pt x="1298" y="1415"/>
                  </a:lnTo>
                  <a:lnTo>
                    <a:pt x="1338" y="1400"/>
                  </a:lnTo>
                  <a:lnTo>
                    <a:pt x="1375" y="1383"/>
                  </a:lnTo>
                  <a:lnTo>
                    <a:pt x="1413" y="1364"/>
                  </a:lnTo>
                  <a:lnTo>
                    <a:pt x="1451" y="1344"/>
                  </a:lnTo>
                  <a:lnTo>
                    <a:pt x="1486" y="1323"/>
                  </a:lnTo>
                  <a:lnTo>
                    <a:pt x="1522" y="1300"/>
                  </a:lnTo>
                  <a:lnTo>
                    <a:pt x="1556" y="1276"/>
                  </a:lnTo>
                  <a:lnTo>
                    <a:pt x="1591" y="1251"/>
                  </a:lnTo>
                  <a:lnTo>
                    <a:pt x="1624" y="1225"/>
                  </a:lnTo>
                  <a:lnTo>
                    <a:pt x="1657" y="1199"/>
                  </a:lnTo>
                  <a:lnTo>
                    <a:pt x="1689" y="1171"/>
                  </a:lnTo>
                  <a:lnTo>
                    <a:pt x="1720" y="1142"/>
                  </a:lnTo>
                  <a:lnTo>
                    <a:pt x="1751" y="1114"/>
                  </a:lnTo>
                  <a:lnTo>
                    <a:pt x="1781" y="1084"/>
                  </a:lnTo>
                  <a:lnTo>
                    <a:pt x="1811" y="1055"/>
                  </a:lnTo>
                  <a:lnTo>
                    <a:pt x="1841" y="1024"/>
                  </a:lnTo>
                  <a:lnTo>
                    <a:pt x="1898" y="963"/>
                  </a:lnTo>
                  <a:lnTo>
                    <a:pt x="1955" y="901"/>
                  </a:lnTo>
                  <a:lnTo>
                    <a:pt x="2011" y="838"/>
                  </a:lnTo>
                  <a:lnTo>
                    <a:pt x="2067" y="776"/>
                  </a:lnTo>
                  <a:lnTo>
                    <a:pt x="2123" y="714"/>
                  </a:lnTo>
                  <a:lnTo>
                    <a:pt x="2179" y="654"/>
                  </a:lnTo>
                  <a:lnTo>
                    <a:pt x="2208" y="624"/>
                  </a:lnTo>
                  <a:lnTo>
                    <a:pt x="2237" y="594"/>
                  </a:lnTo>
                  <a:lnTo>
                    <a:pt x="2266" y="566"/>
                  </a:lnTo>
                  <a:lnTo>
                    <a:pt x="2296" y="538"/>
                  </a:lnTo>
                  <a:lnTo>
                    <a:pt x="2326" y="509"/>
                  </a:lnTo>
                  <a:lnTo>
                    <a:pt x="2356" y="482"/>
                  </a:lnTo>
                  <a:lnTo>
                    <a:pt x="2388" y="456"/>
                  </a:lnTo>
                  <a:lnTo>
                    <a:pt x="2419" y="431"/>
                  </a:lnTo>
                  <a:lnTo>
                    <a:pt x="2451" y="406"/>
                  </a:lnTo>
                  <a:lnTo>
                    <a:pt x="2484" y="383"/>
                  </a:lnTo>
                  <a:lnTo>
                    <a:pt x="2517" y="361"/>
                  </a:lnTo>
                  <a:lnTo>
                    <a:pt x="2552" y="340"/>
                  </a:lnTo>
                  <a:lnTo>
                    <a:pt x="2586" y="320"/>
                  </a:lnTo>
                  <a:lnTo>
                    <a:pt x="2622" y="302"/>
                  </a:lnTo>
                  <a:lnTo>
                    <a:pt x="2657" y="285"/>
                  </a:lnTo>
                  <a:lnTo>
                    <a:pt x="2694" y="270"/>
                  </a:lnTo>
                  <a:lnTo>
                    <a:pt x="2732" y="257"/>
                  </a:lnTo>
                  <a:lnTo>
                    <a:pt x="2768" y="245"/>
                  </a:lnTo>
                  <a:lnTo>
                    <a:pt x="2806" y="236"/>
                  </a:lnTo>
                  <a:lnTo>
                    <a:pt x="2843" y="228"/>
                  </a:lnTo>
                  <a:lnTo>
                    <a:pt x="2853" y="226"/>
                  </a:lnTo>
                  <a:lnTo>
                    <a:pt x="2863" y="224"/>
                  </a:lnTo>
                  <a:lnTo>
                    <a:pt x="2873" y="223"/>
                  </a:lnTo>
                  <a:lnTo>
                    <a:pt x="2882" y="221"/>
                  </a:lnTo>
                  <a:lnTo>
                    <a:pt x="2892" y="220"/>
                  </a:lnTo>
                  <a:lnTo>
                    <a:pt x="2901" y="219"/>
                  </a:lnTo>
                  <a:lnTo>
                    <a:pt x="2910" y="218"/>
                  </a:lnTo>
                  <a:lnTo>
                    <a:pt x="2920" y="217"/>
                  </a:lnTo>
                  <a:lnTo>
                    <a:pt x="2929" y="216"/>
                  </a:lnTo>
                  <a:lnTo>
                    <a:pt x="2939" y="216"/>
                  </a:lnTo>
                  <a:lnTo>
                    <a:pt x="2948" y="215"/>
                  </a:lnTo>
                  <a:lnTo>
                    <a:pt x="2957" y="214"/>
                  </a:lnTo>
                  <a:lnTo>
                    <a:pt x="2967" y="214"/>
                  </a:lnTo>
                  <a:lnTo>
                    <a:pt x="2976" y="214"/>
                  </a:lnTo>
                  <a:lnTo>
                    <a:pt x="2985" y="213"/>
                  </a:lnTo>
                  <a:lnTo>
                    <a:pt x="2994" y="213"/>
                  </a:lnTo>
                  <a:lnTo>
                    <a:pt x="3032" y="213"/>
                  </a:lnTo>
                  <a:lnTo>
                    <a:pt x="3067" y="214"/>
                  </a:lnTo>
                  <a:lnTo>
                    <a:pt x="3104" y="216"/>
                  </a:lnTo>
                  <a:lnTo>
                    <a:pt x="3139" y="218"/>
                  </a:lnTo>
                  <a:lnTo>
                    <a:pt x="3175" y="221"/>
                  </a:lnTo>
                  <a:lnTo>
                    <a:pt x="3209" y="225"/>
                  </a:lnTo>
                  <a:lnTo>
                    <a:pt x="3244" y="230"/>
                  </a:lnTo>
                  <a:lnTo>
                    <a:pt x="3278" y="235"/>
                  </a:lnTo>
                  <a:lnTo>
                    <a:pt x="3312" y="241"/>
                  </a:lnTo>
                  <a:lnTo>
                    <a:pt x="3345" y="247"/>
                  </a:lnTo>
                  <a:lnTo>
                    <a:pt x="3378" y="255"/>
                  </a:lnTo>
                  <a:lnTo>
                    <a:pt x="3410" y="262"/>
                  </a:lnTo>
                  <a:lnTo>
                    <a:pt x="3443" y="270"/>
                  </a:lnTo>
                  <a:lnTo>
                    <a:pt x="3474" y="279"/>
                  </a:lnTo>
                  <a:lnTo>
                    <a:pt x="3504" y="288"/>
                  </a:lnTo>
                  <a:lnTo>
                    <a:pt x="3535" y="297"/>
                  </a:lnTo>
                  <a:lnTo>
                    <a:pt x="3565" y="308"/>
                  </a:lnTo>
                  <a:lnTo>
                    <a:pt x="3593" y="318"/>
                  </a:lnTo>
                  <a:lnTo>
                    <a:pt x="3622" y="330"/>
                  </a:lnTo>
                  <a:lnTo>
                    <a:pt x="3651" y="340"/>
                  </a:lnTo>
                  <a:lnTo>
                    <a:pt x="3678" y="353"/>
                  </a:lnTo>
                  <a:lnTo>
                    <a:pt x="3705" y="364"/>
                  </a:lnTo>
                  <a:lnTo>
                    <a:pt x="3731" y="377"/>
                  </a:lnTo>
                  <a:lnTo>
                    <a:pt x="3757" y="389"/>
                  </a:lnTo>
                  <a:lnTo>
                    <a:pt x="3782" y="402"/>
                  </a:lnTo>
                  <a:lnTo>
                    <a:pt x="3808" y="414"/>
                  </a:lnTo>
                  <a:lnTo>
                    <a:pt x="3832" y="428"/>
                  </a:lnTo>
                  <a:lnTo>
                    <a:pt x="3856" y="441"/>
                  </a:lnTo>
                  <a:lnTo>
                    <a:pt x="3902" y="468"/>
                  </a:lnTo>
                  <a:lnTo>
                    <a:pt x="3944" y="495"/>
                  </a:lnTo>
                  <a:lnTo>
                    <a:pt x="3985" y="522"/>
                  </a:lnTo>
                  <a:lnTo>
                    <a:pt x="4025" y="549"/>
                  </a:lnTo>
                  <a:lnTo>
                    <a:pt x="4062" y="576"/>
                  </a:lnTo>
                  <a:lnTo>
                    <a:pt x="4096" y="602"/>
                  </a:lnTo>
                  <a:lnTo>
                    <a:pt x="4129" y="629"/>
                  </a:lnTo>
                  <a:lnTo>
                    <a:pt x="4159" y="654"/>
                  </a:lnTo>
                  <a:lnTo>
                    <a:pt x="4187" y="679"/>
                  </a:lnTo>
                  <a:lnTo>
                    <a:pt x="4213" y="702"/>
                  </a:lnTo>
                  <a:lnTo>
                    <a:pt x="4238" y="725"/>
                  </a:lnTo>
                  <a:lnTo>
                    <a:pt x="4260" y="747"/>
                  </a:lnTo>
                  <a:lnTo>
                    <a:pt x="4281" y="766"/>
                  </a:lnTo>
                  <a:lnTo>
                    <a:pt x="4300" y="786"/>
                  </a:lnTo>
                  <a:lnTo>
                    <a:pt x="4317" y="804"/>
                  </a:lnTo>
                  <a:lnTo>
                    <a:pt x="4331" y="820"/>
                  </a:lnTo>
                  <a:lnTo>
                    <a:pt x="4345" y="834"/>
                  </a:lnTo>
                  <a:lnTo>
                    <a:pt x="4356" y="848"/>
                  </a:lnTo>
                  <a:lnTo>
                    <a:pt x="4366" y="858"/>
                  </a:lnTo>
                  <a:lnTo>
                    <a:pt x="4373" y="868"/>
                  </a:lnTo>
                  <a:lnTo>
                    <a:pt x="4379" y="876"/>
                  </a:lnTo>
                  <a:lnTo>
                    <a:pt x="4384" y="881"/>
                  </a:lnTo>
                  <a:lnTo>
                    <a:pt x="4387" y="885"/>
                  </a:lnTo>
                  <a:lnTo>
                    <a:pt x="4388" y="887"/>
                  </a:lnTo>
                  <a:lnTo>
                    <a:pt x="4393" y="895"/>
                  </a:lnTo>
                  <a:lnTo>
                    <a:pt x="4396" y="904"/>
                  </a:lnTo>
                  <a:lnTo>
                    <a:pt x="4398" y="914"/>
                  </a:lnTo>
                  <a:lnTo>
                    <a:pt x="4397" y="923"/>
                  </a:lnTo>
                  <a:lnTo>
                    <a:pt x="4395" y="932"/>
                  </a:lnTo>
                  <a:lnTo>
                    <a:pt x="4392" y="941"/>
                  </a:lnTo>
                  <a:lnTo>
                    <a:pt x="4386" y="948"/>
                  </a:lnTo>
                  <a:lnTo>
                    <a:pt x="4378" y="955"/>
                  </a:lnTo>
                  <a:lnTo>
                    <a:pt x="4370" y="961"/>
                  </a:lnTo>
                  <a:lnTo>
                    <a:pt x="4361" y="964"/>
                  </a:lnTo>
                  <a:lnTo>
                    <a:pt x="4351" y="966"/>
                  </a:lnTo>
                  <a:lnTo>
                    <a:pt x="4342" y="965"/>
                  </a:lnTo>
                  <a:lnTo>
                    <a:pt x="4332" y="963"/>
                  </a:lnTo>
                  <a:lnTo>
                    <a:pt x="4324" y="960"/>
                  </a:lnTo>
                  <a:lnTo>
                    <a:pt x="4317" y="953"/>
                  </a:lnTo>
                  <a:lnTo>
                    <a:pt x="4309" y="946"/>
                  </a:lnTo>
                  <a:lnTo>
                    <a:pt x="4308" y="946"/>
                  </a:lnTo>
                  <a:lnTo>
                    <a:pt x="4308" y="945"/>
                  </a:lnTo>
                  <a:lnTo>
                    <a:pt x="4308" y="9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3827463" y="2562226"/>
              <a:ext cx="193675" cy="168275"/>
            </a:xfrm>
            <a:custGeom>
              <a:avLst/>
              <a:gdLst>
                <a:gd name="T0" fmla="*/ 841 w 852"/>
                <a:gd name="T1" fmla="*/ 2 h 739"/>
                <a:gd name="T2" fmla="*/ 786 w 852"/>
                <a:gd name="T3" fmla="*/ 18 h 739"/>
                <a:gd name="T4" fmla="*/ 727 w 852"/>
                <a:gd name="T5" fmla="*/ 42 h 739"/>
                <a:gd name="T6" fmla="*/ 670 w 852"/>
                <a:gd name="T7" fmla="*/ 70 h 739"/>
                <a:gd name="T8" fmla="*/ 627 w 852"/>
                <a:gd name="T9" fmla="*/ 94 h 739"/>
                <a:gd name="T10" fmla="*/ 581 w 852"/>
                <a:gd name="T11" fmla="*/ 123 h 739"/>
                <a:gd name="T12" fmla="*/ 531 w 852"/>
                <a:gd name="T13" fmla="*/ 159 h 739"/>
                <a:gd name="T14" fmla="*/ 477 w 852"/>
                <a:gd name="T15" fmla="*/ 199 h 739"/>
                <a:gd name="T16" fmla="*/ 419 w 852"/>
                <a:gd name="T17" fmla="*/ 247 h 739"/>
                <a:gd name="T18" fmla="*/ 359 w 852"/>
                <a:gd name="T19" fmla="*/ 302 h 739"/>
                <a:gd name="T20" fmla="*/ 296 w 852"/>
                <a:gd name="T21" fmla="*/ 363 h 739"/>
                <a:gd name="T22" fmla="*/ 248 w 852"/>
                <a:gd name="T23" fmla="*/ 413 h 739"/>
                <a:gd name="T24" fmla="*/ 219 w 852"/>
                <a:gd name="T25" fmla="*/ 446 h 739"/>
                <a:gd name="T26" fmla="*/ 183 w 852"/>
                <a:gd name="T27" fmla="*/ 496 h 739"/>
                <a:gd name="T28" fmla="*/ 142 w 852"/>
                <a:gd name="T29" fmla="*/ 561 h 739"/>
                <a:gd name="T30" fmla="*/ 109 w 852"/>
                <a:gd name="T31" fmla="*/ 620 h 739"/>
                <a:gd name="T32" fmla="*/ 81 w 852"/>
                <a:gd name="T33" fmla="*/ 671 h 739"/>
                <a:gd name="T34" fmla="*/ 59 w 852"/>
                <a:gd name="T35" fmla="*/ 710 h 739"/>
                <a:gd name="T36" fmla="*/ 45 w 852"/>
                <a:gd name="T37" fmla="*/ 730 h 739"/>
                <a:gd name="T38" fmla="*/ 35 w 852"/>
                <a:gd name="T39" fmla="*/ 737 h 739"/>
                <a:gd name="T40" fmla="*/ 26 w 852"/>
                <a:gd name="T41" fmla="*/ 739 h 739"/>
                <a:gd name="T42" fmla="*/ 17 w 852"/>
                <a:gd name="T43" fmla="*/ 736 h 739"/>
                <a:gd name="T44" fmla="*/ 8 w 852"/>
                <a:gd name="T45" fmla="*/ 728 h 739"/>
                <a:gd name="T46" fmla="*/ 3 w 852"/>
                <a:gd name="T47" fmla="*/ 716 h 739"/>
                <a:gd name="T48" fmla="*/ 0 w 852"/>
                <a:gd name="T49" fmla="*/ 703 h 739"/>
                <a:gd name="T50" fmla="*/ 0 w 852"/>
                <a:gd name="T51" fmla="*/ 686 h 739"/>
                <a:gd name="T52" fmla="*/ 5 w 852"/>
                <a:gd name="T53" fmla="*/ 657 h 739"/>
                <a:gd name="T54" fmla="*/ 22 w 852"/>
                <a:gd name="T55" fmla="*/ 611 h 739"/>
                <a:gd name="T56" fmla="*/ 48 w 852"/>
                <a:gd name="T57" fmla="*/ 556 h 739"/>
                <a:gd name="T58" fmla="*/ 85 w 852"/>
                <a:gd name="T59" fmla="*/ 497 h 739"/>
                <a:gd name="T60" fmla="*/ 132 w 852"/>
                <a:gd name="T61" fmla="*/ 433 h 739"/>
                <a:gd name="T62" fmla="*/ 187 w 852"/>
                <a:gd name="T63" fmla="*/ 366 h 739"/>
                <a:gd name="T64" fmla="*/ 245 w 852"/>
                <a:gd name="T65" fmla="*/ 305 h 739"/>
                <a:gd name="T66" fmla="*/ 302 w 852"/>
                <a:gd name="T67" fmla="*/ 252 h 739"/>
                <a:gd name="T68" fmla="*/ 367 w 852"/>
                <a:gd name="T69" fmla="*/ 199 h 739"/>
                <a:gd name="T70" fmla="*/ 439 w 852"/>
                <a:gd name="T71" fmla="*/ 151 h 739"/>
                <a:gd name="T72" fmla="*/ 519 w 852"/>
                <a:gd name="T73" fmla="*/ 107 h 739"/>
                <a:gd name="T74" fmla="*/ 582 w 852"/>
                <a:gd name="T75" fmla="*/ 77 h 739"/>
                <a:gd name="T76" fmla="*/ 627 w 852"/>
                <a:gd name="T77" fmla="*/ 59 h 739"/>
                <a:gd name="T78" fmla="*/ 673 w 852"/>
                <a:gd name="T79" fmla="*/ 43 h 739"/>
                <a:gd name="T80" fmla="*/ 722 w 852"/>
                <a:gd name="T81" fmla="*/ 28 h 739"/>
                <a:gd name="T82" fmla="*/ 773 w 852"/>
                <a:gd name="T83" fmla="*/ 16 h 739"/>
                <a:gd name="T84" fmla="*/ 825 w 852"/>
                <a:gd name="T85" fmla="*/ 5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2" h="739">
                  <a:moveTo>
                    <a:pt x="852" y="0"/>
                  </a:moveTo>
                  <a:lnTo>
                    <a:pt x="841" y="2"/>
                  </a:lnTo>
                  <a:lnTo>
                    <a:pt x="809" y="10"/>
                  </a:lnTo>
                  <a:lnTo>
                    <a:pt x="786" y="18"/>
                  </a:lnTo>
                  <a:lnTo>
                    <a:pt x="759" y="28"/>
                  </a:lnTo>
                  <a:lnTo>
                    <a:pt x="727" y="42"/>
                  </a:lnTo>
                  <a:lnTo>
                    <a:pt x="690" y="59"/>
                  </a:lnTo>
                  <a:lnTo>
                    <a:pt x="670" y="70"/>
                  </a:lnTo>
                  <a:lnTo>
                    <a:pt x="649" y="81"/>
                  </a:lnTo>
                  <a:lnTo>
                    <a:pt x="627" y="94"/>
                  </a:lnTo>
                  <a:lnTo>
                    <a:pt x="605" y="108"/>
                  </a:lnTo>
                  <a:lnTo>
                    <a:pt x="581" y="123"/>
                  </a:lnTo>
                  <a:lnTo>
                    <a:pt x="556" y="140"/>
                  </a:lnTo>
                  <a:lnTo>
                    <a:pt x="531" y="159"/>
                  </a:lnTo>
                  <a:lnTo>
                    <a:pt x="504" y="178"/>
                  </a:lnTo>
                  <a:lnTo>
                    <a:pt x="477" y="199"/>
                  </a:lnTo>
                  <a:lnTo>
                    <a:pt x="448" y="222"/>
                  </a:lnTo>
                  <a:lnTo>
                    <a:pt x="419" y="247"/>
                  </a:lnTo>
                  <a:lnTo>
                    <a:pt x="390" y="273"/>
                  </a:lnTo>
                  <a:lnTo>
                    <a:pt x="359" y="302"/>
                  </a:lnTo>
                  <a:lnTo>
                    <a:pt x="327" y="331"/>
                  </a:lnTo>
                  <a:lnTo>
                    <a:pt x="296" y="363"/>
                  </a:lnTo>
                  <a:lnTo>
                    <a:pt x="262" y="397"/>
                  </a:lnTo>
                  <a:lnTo>
                    <a:pt x="248" y="413"/>
                  </a:lnTo>
                  <a:lnTo>
                    <a:pt x="233" y="429"/>
                  </a:lnTo>
                  <a:lnTo>
                    <a:pt x="219" y="446"/>
                  </a:lnTo>
                  <a:lnTo>
                    <a:pt x="207" y="463"/>
                  </a:lnTo>
                  <a:lnTo>
                    <a:pt x="183" y="496"/>
                  </a:lnTo>
                  <a:lnTo>
                    <a:pt x="161" y="528"/>
                  </a:lnTo>
                  <a:lnTo>
                    <a:pt x="142" y="561"/>
                  </a:lnTo>
                  <a:lnTo>
                    <a:pt x="124" y="591"/>
                  </a:lnTo>
                  <a:lnTo>
                    <a:pt x="109" y="620"/>
                  </a:lnTo>
                  <a:lnTo>
                    <a:pt x="95" y="646"/>
                  </a:lnTo>
                  <a:lnTo>
                    <a:pt x="81" y="671"/>
                  </a:lnTo>
                  <a:lnTo>
                    <a:pt x="70" y="692"/>
                  </a:lnTo>
                  <a:lnTo>
                    <a:pt x="59" y="710"/>
                  </a:lnTo>
                  <a:lnTo>
                    <a:pt x="49" y="724"/>
                  </a:lnTo>
                  <a:lnTo>
                    <a:pt x="45" y="730"/>
                  </a:lnTo>
                  <a:lnTo>
                    <a:pt x="40" y="734"/>
                  </a:lnTo>
                  <a:lnTo>
                    <a:pt x="35" y="737"/>
                  </a:lnTo>
                  <a:lnTo>
                    <a:pt x="30" y="738"/>
                  </a:lnTo>
                  <a:lnTo>
                    <a:pt x="26" y="739"/>
                  </a:lnTo>
                  <a:lnTo>
                    <a:pt x="22" y="738"/>
                  </a:lnTo>
                  <a:lnTo>
                    <a:pt x="17" y="736"/>
                  </a:lnTo>
                  <a:lnTo>
                    <a:pt x="12" y="732"/>
                  </a:lnTo>
                  <a:lnTo>
                    <a:pt x="8" y="728"/>
                  </a:lnTo>
                  <a:lnTo>
                    <a:pt x="5" y="723"/>
                  </a:lnTo>
                  <a:lnTo>
                    <a:pt x="3" y="716"/>
                  </a:lnTo>
                  <a:lnTo>
                    <a:pt x="1" y="710"/>
                  </a:lnTo>
                  <a:lnTo>
                    <a:pt x="0" y="703"/>
                  </a:lnTo>
                  <a:lnTo>
                    <a:pt x="0" y="694"/>
                  </a:lnTo>
                  <a:lnTo>
                    <a:pt x="0" y="686"/>
                  </a:lnTo>
                  <a:lnTo>
                    <a:pt x="1" y="677"/>
                  </a:lnTo>
                  <a:lnTo>
                    <a:pt x="5" y="657"/>
                  </a:lnTo>
                  <a:lnTo>
                    <a:pt x="11" y="635"/>
                  </a:lnTo>
                  <a:lnTo>
                    <a:pt x="22" y="611"/>
                  </a:lnTo>
                  <a:lnTo>
                    <a:pt x="33" y="585"/>
                  </a:lnTo>
                  <a:lnTo>
                    <a:pt x="48" y="556"/>
                  </a:lnTo>
                  <a:lnTo>
                    <a:pt x="65" y="527"/>
                  </a:lnTo>
                  <a:lnTo>
                    <a:pt x="85" y="497"/>
                  </a:lnTo>
                  <a:lnTo>
                    <a:pt x="107" y="466"/>
                  </a:lnTo>
                  <a:lnTo>
                    <a:pt x="132" y="433"/>
                  </a:lnTo>
                  <a:lnTo>
                    <a:pt x="158" y="400"/>
                  </a:lnTo>
                  <a:lnTo>
                    <a:pt x="187" y="366"/>
                  </a:lnTo>
                  <a:lnTo>
                    <a:pt x="217" y="333"/>
                  </a:lnTo>
                  <a:lnTo>
                    <a:pt x="245" y="305"/>
                  </a:lnTo>
                  <a:lnTo>
                    <a:pt x="273" y="278"/>
                  </a:lnTo>
                  <a:lnTo>
                    <a:pt x="302" y="252"/>
                  </a:lnTo>
                  <a:lnTo>
                    <a:pt x="334" y="225"/>
                  </a:lnTo>
                  <a:lnTo>
                    <a:pt x="367" y="199"/>
                  </a:lnTo>
                  <a:lnTo>
                    <a:pt x="402" y="175"/>
                  </a:lnTo>
                  <a:lnTo>
                    <a:pt x="439" y="151"/>
                  </a:lnTo>
                  <a:lnTo>
                    <a:pt x="478" y="128"/>
                  </a:lnTo>
                  <a:lnTo>
                    <a:pt x="519" y="107"/>
                  </a:lnTo>
                  <a:lnTo>
                    <a:pt x="560" y="87"/>
                  </a:lnTo>
                  <a:lnTo>
                    <a:pt x="582" y="77"/>
                  </a:lnTo>
                  <a:lnTo>
                    <a:pt x="604" y="68"/>
                  </a:lnTo>
                  <a:lnTo>
                    <a:pt x="627" y="59"/>
                  </a:lnTo>
                  <a:lnTo>
                    <a:pt x="650" y="51"/>
                  </a:lnTo>
                  <a:lnTo>
                    <a:pt x="673" y="43"/>
                  </a:lnTo>
                  <a:lnTo>
                    <a:pt x="697" y="35"/>
                  </a:lnTo>
                  <a:lnTo>
                    <a:pt x="722" y="28"/>
                  </a:lnTo>
                  <a:lnTo>
                    <a:pt x="747" y="22"/>
                  </a:lnTo>
                  <a:lnTo>
                    <a:pt x="773" y="16"/>
                  </a:lnTo>
                  <a:lnTo>
                    <a:pt x="799" y="10"/>
                  </a:lnTo>
                  <a:lnTo>
                    <a:pt x="825" y="5"/>
                  </a:lnTo>
                  <a:lnTo>
                    <a:pt x="8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3378201" y="2324101"/>
              <a:ext cx="101600" cy="206375"/>
            </a:xfrm>
            <a:custGeom>
              <a:avLst/>
              <a:gdLst>
                <a:gd name="T0" fmla="*/ 6 w 452"/>
                <a:gd name="T1" fmla="*/ 908 h 912"/>
                <a:gd name="T2" fmla="*/ 43 w 452"/>
                <a:gd name="T3" fmla="*/ 875 h 912"/>
                <a:gd name="T4" fmla="*/ 109 w 452"/>
                <a:gd name="T5" fmla="*/ 814 h 912"/>
                <a:gd name="T6" fmla="*/ 169 w 452"/>
                <a:gd name="T7" fmla="*/ 752 h 912"/>
                <a:gd name="T8" fmla="*/ 210 w 452"/>
                <a:gd name="T9" fmla="*/ 705 h 912"/>
                <a:gd name="T10" fmla="*/ 253 w 452"/>
                <a:gd name="T11" fmla="*/ 652 h 912"/>
                <a:gd name="T12" fmla="*/ 296 w 452"/>
                <a:gd name="T13" fmla="*/ 595 h 912"/>
                <a:gd name="T14" fmla="*/ 336 w 452"/>
                <a:gd name="T15" fmla="*/ 536 h 912"/>
                <a:gd name="T16" fmla="*/ 371 w 452"/>
                <a:gd name="T17" fmla="*/ 473 h 912"/>
                <a:gd name="T18" fmla="*/ 403 w 452"/>
                <a:gd name="T19" fmla="*/ 407 h 912"/>
                <a:gd name="T20" fmla="*/ 428 w 452"/>
                <a:gd name="T21" fmla="*/ 340 h 912"/>
                <a:gd name="T22" fmla="*/ 445 w 452"/>
                <a:gd name="T23" fmla="*/ 271 h 912"/>
                <a:gd name="T24" fmla="*/ 452 w 452"/>
                <a:gd name="T25" fmla="*/ 203 h 912"/>
                <a:gd name="T26" fmla="*/ 450 w 452"/>
                <a:gd name="T27" fmla="*/ 148 h 912"/>
                <a:gd name="T28" fmla="*/ 445 w 452"/>
                <a:gd name="T29" fmla="*/ 114 h 912"/>
                <a:gd name="T30" fmla="*/ 434 w 452"/>
                <a:gd name="T31" fmla="*/ 82 h 912"/>
                <a:gd name="T32" fmla="*/ 422 w 452"/>
                <a:gd name="T33" fmla="*/ 56 h 912"/>
                <a:gd name="T34" fmla="*/ 406 w 452"/>
                <a:gd name="T35" fmla="*/ 34 h 912"/>
                <a:gd name="T36" fmla="*/ 389 w 452"/>
                <a:gd name="T37" fmla="*/ 17 h 912"/>
                <a:gd name="T38" fmla="*/ 369 w 452"/>
                <a:gd name="T39" fmla="*/ 5 h 912"/>
                <a:gd name="T40" fmla="*/ 350 w 452"/>
                <a:gd name="T41" fmla="*/ 0 h 912"/>
                <a:gd name="T42" fmla="*/ 330 w 452"/>
                <a:gd name="T43" fmla="*/ 1 h 912"/>
                <a:gd name="T44" fmla="*/ 312 w 452"/>
                <a:gd name="T45" fmla="*/ 5 h 912"/>
                <a:gd name="T46" fmla="*/ 298 w 452"/>
                <a:gd name="T47" fmla="*/ 14 h 912"/>
                <a:gd name="T48" fmla="*/ 287 w 452"/>
                <a:gd name="T49" fmla="*/ 25 h 912"/>
                <a:gd name="T50" fmla="*/ 277 w 452"/>
                <a:gd name="T51" fmla="*/ 39 h 912"/>
                <a:gd name="T52" fmla="*/ 271 w 452"/>
                <a:gd name="T53" fmla="*/ 53 h 912"/>
                <a:gd name="T54" fmla="*/ 266 w 452"/>
                <a:gd name="T55" fmla="*/ 78 h 912"/>
                <a:gd name="T56" fmla="*/ 266 w 452"/>
                <a:gd name="T57" fmla="*/ 106 h 912"/>
                <a:gd name="T58" fmla="*/ 267 w 452"/>
                <a:gd name="T59" fmla="*/ 151 h 912"/>
                <a:gd name="T60" fmla="*/ 266 w 452"/>
                <a:gd name="T61" fmla="*/ 221 h 912"/>
                <a:gd name="T62" fmla="*/ 260 w 452"/>
                <a:gd name="T63" fmla="*/ 288 h 912"/>
                <a:gd name="T64" fmla="*/ 253 w 452"/>
                <a:gd name="T65" fmla="*/ 338 h 912"/>
                <a:gd name="T66" fmla="*/ 243 w 452"/>
                <a:gd name="T67" fmla="*/ 394 h 912"/>
                <a:gd name="T68" fmla="*/ 228 w 452"/>
                <a:gd name="T69" fmla="*/ 453 h 912"/>
                <a:gd name="T70" fmla="*/ 209 w 452"/>
                <a:gd name="T71" fmla="*/ 516 h 912"/>
                <a:gd name="T72" fmla="*/ 186 w 452"/>
                <a:gd name="T73" fmla="*/ 583 h 912"/>
                <a:gd name="T74" fmla="*/ 157 w 452"/>
                <a:gd name="T75" fmla="*/ 652 h 912"/>
                <a:gd name="T76" fmla="*/ 121 w 452"/>
                <a:gd name="T77" fmla="*/ 724 h 912"/>
                <a:gd name="T78" fmla="*/ 79 w 452"/>
                <a:gd name="T79" fmla="*/ 798 h 912"/>
                <a:gd name="T80" fmla="*/ 29 w 452"/>
                <a:gd name="T81" fmla="*/ 873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912">
                  <a:moveTo>
                    <a:pt x="0" y="912"/>
                  </a:moveTo>
                  <a:lnTo>
                    <a:pt x="6" y="908"/>
                  </a:lnTo>
                  <a:lnTo>
                    <a:pt x="20" y="895"/>
                  </a:lnTo>
                  <a:lnTo>
                    <a:pt x="43" y="875"/>
                  </a:lnTo>
                  <a:lnTo>
                    <a:pt x="73" y="848"/>
                  </a:lnTo>
                  <a:lnTo>
                    <a:pt x="109" y="814"/>
                  </a:lnTo>
                  <a:lnTo>
                    <a:pt x="148" y="774"/>
                  </a:lnTo>
                  <a:lnTo>
                    <a:pt x="169" y="752"/>
                  </a:lnTo>
                  <a:lnTo>
                    <a:pt x="190" y="729"/>
                  </a:lnTo>
                  <a:lnTo>
                    <a:pt x="210" y="705"/>
                  </a:lnTo>
                  <a:lnTo>
                    <a:pt x="232" y="679"/>
                  </a:lnTo>
                  <a:lnTo>
                    <a:pt x="253" y="652"/>
                  </a:lnTo>
                  <a:lnTo>
                    <a:pt x="275" y="625"/>
                  </a:lnTo>
                  <a:lnTo>
                    <a:pt x="296" y="595"/>
                  </a:lnTo>
                  <a:lnTo>
                    <a:pt x="316" y="566"/>
                  </a:lnTo>
                  <a:lnTo>
                    <a:pt x="336" y="536"/>
                  </a:lnTo>
                  <a:lnTo>
                    <a:pt x="355" y="504"/>
                  </a:lnTo>
                  <a:lnTo>
                    <a:pt x="371" y="473"/>
                  </a:lnTo>
                  <a:lnTo>
                    <a:pt x="388" y="441"/>
                  </a:lnTo>
                  <a:lnTo>
                    <a:pt x="403" y="407"/>
                  </a:lnTo>
                  <a:lnTo>
                    <a:pt x="416" y="374"/>
                  </a:lnTo>
                  <a:lnTo>
                    <a:pt x="428" y="340"/>
                  </a:lnTo>
                  <a:lnTo>
                    <a:pt x="437" y="306"/>
                  </a:lnTo>
                  <a:lnTo>
                    <a:pt x="445" y="271"/>
                  </a:lnTo>
                  <a:lnTo>
                    <a:pt x="449" y="237"/>
                  </a:lnTo>
                  <a:lnTo>
                    <a:pt x="452" y="203"/>
                  </a:lnTo>
                  <a:lnTo>
                    <a:pt x="452" y="167"/>
                  </a:lnTo>
                  <a:lnTo>
                    <a:pt x="450" y="148"/>
                  </a:lnTo>
                  <a:lnTo>
                    <a:pt x="448" y="131"/>
                  </a:lnTo>
                  <a:lnTo>
                    <a:pt x="445" y="114"/>
                  </a:lnTo>
                  <a:lnTo>
                    <a:pt x="439" y="98"/>
                  </a:lnTo>
                  <a:lnTo>
                    <a:pt x="434" y="82"/>
                  </a:lnTo>
                  <a:lnTo>
                    <a:pt x="429" y="69"/>
                  </a:lnTo>
                  <a:lnTo>
                    <a:pt x="422" y="56"/>
                  </a:lnTo>
                  <a:lnTo>
                    <a:pt x="414" y="45"/>
                  </a:lnTo>
                  <a:lnTo>
                    <a:pt x="406" y="34"/>
                  </a:lnTo>
                  <a:lnTo>
                    <a:pt x="398" y="25"/>
                  </a:lnTo>
                  <a:lnTo>
                    <a:pt x="389" y="17"/>
                  </a:lnTo>
                  <a:lnTo>
                    <a:pt x="380" y="10"/>
                  </a:lnTo>
                  <a:lnTo>
                    <a:pt x="369" y="5"/>
                  </a:lnTo>
                  <a:lnTo>
                    <a:pt x="360" y="2"/>
                  </a:lnTo>
                  <a:lnTo>
                    <a:pt x="350" y="0"/>
                  </a:lnTo>
                  <a:lnTo>
                    <a:pt x="339" y="0"/>
                  </a:lnTo>
                  <a:lnTo>
                    <a:pt x="330" y="1"/>
                  </a:lnTo>
                  <a:lnTo>
                    <a:pt x="320" y="3"/>
                  </a:lnTo>
                  <a:lnTo>
                    <a:pt x="312" y="5"/>
                  </a:lnTo>
                  <a:lnTo>
                    <a:pt x="305" y="9"/>
                  </a:lnTo>
                  <a:lnTo>
                    <a:pt x="298" y="14"/>
                  </a:lnTo>
                  <a:lnTo>
                    <a:pt x="292" y="19"/>
                  </a:lnTo>
                  <a:lnTo>
                    <a:pt x="287" y="25"/>
                  </a:lnTo>
                  <a:lnTo>
                    <a:pt x="282" y="31"/>
                  </a:lnTo>
                  <a:lnTo>
                    <a:pt x="277" y="39"/>
                  </a:lnTo>
                  <a:lnTo>
                    <a:pt x="274" y="46"/>
                  </a:lnTo>
                  <a:lnTo>
                    <a:pt x="271" y="53"/>
                  </a:lnTo>
                  <a:lnTo>
                    <a:pt x="269" y="62"/>
                  </a:lnTo>
                  <a:lnTo>
                    <a:pt x="266" y="78"/>
                  </a:lnTo>
                  <a:lnTo>
                    <a:pt x="265" y="95"/>
                  </a:lnTo>
                  <a:lnTo>
                    <a:pt x="266" y="106"/>
                  </a:lnTo>
                  <a:lnTo>
                    <a:pt x="266" y="125"/>
                  </a:lnTo>
                  <a:lnTo>
                    <a:pt x="267" y="151"/>
                  </a:lnTo>
                  <a:lnTo>
                    <a:pt x="267" y="183"/>
                  </a:lnTo>
                  <a:lnTo>
                    <a:pt x="266" y="221"/>
                  </a:lnTo>
                  <a:lnTo>
                    <a:pt x="263" y="264"/>
                  </a:lnTo>
                  <a:lnTo>
                    <a:pt x="260" y="288"/>
                  </a:lnTo>
                  <a:lnTo>
                    <a:pt x="256" y="312"/>
                  </a:lnTo>
                  <a:lnTo>
                    <a:pt x="253" y="338"/>
                  </a:lnTo>
                  <a:lnTo>
                    <a:pt x="248" y="365"/>
                  </a:lnTo>
                  <a:lnTo>
                    <a:pt x="243" y="394"/>
                  </a:lnTo>
                  <a:lnTo>
                    <a:pt x="237" y="423"/>
                  </a:lnTo>
                  <a:lnTo>
                    <a:pt x="228" y="453"/>
                  </a:lnTo>
                  <a:lnTo>
                    <a:pt x="220" y="485"/>
                  </a:lnTo>
                  <a:lnTo>
                    <a:pt x="209" y="516"/>
                  </a:lnTo>
                  <a:lnTo>
                    <a:pt x="199" y="549"/>
                  </a:lnTo>
                  <a:lnTo>
                    <a:pt x="186" y="583"/>
                  </a:lnTo>
                  <a:lnTo>
                    <a:pt x="172" y="617"/>
                  </a:lnTo>
                  <a:lnTo>
                    <a:pt x="157" y="652"/>
                  </a:lnTo>
                  <a:lnTo>
                    <a:pt x="139" y="687"/>
                  </a:lnTo>
                  <a:lnTo>
                    <a:pt x="121" y="724"/>
                  </a:lnTo>
                  <a:lnTo>
                    <a:pt x="101" y="760"/>
                  </a:lnTo>
                  <a:lnTo>
                    <a:pt x="79" y="798"/>
                  </a:lnTo>
                  <a:lnTo>
                    <a:pt x="55" y="835"/>
                  </a:lnTo>
                  <a:lnTo>
                    <a:pt x="29" y="873"/>
                  </a:lnTo>
                  <a:lnTo>
                    <a:pt x="0" y="9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3335338" y="2393951"/>
              <a:ext cx="46038" cy="185738"/>
            </a:xfrm>
            <a:custGeom>
              <a:avLst/>
              <a:gdLst>
                <a:gd name="T0" fmla="*/ 30 w 203"/>
                <a:gd name="T1" fmla="*/ 801 h 820"/>
                <a:gd name="T2" fmla="*/ 78 w 203"/>
                <a:gd name="T3" fmla="*/ 712 h 820"/>
                <a:gd name="T4" fmla="*/ 119 w 203"/>
                <a:gd name="T5" fmla="*/ 623 h 820"/>
                <a:gd name="T6" fmla="*/ 150 w 203"/>
                <a:gd name="T7" fmla="*/ 544 h 820"/>
                <a:gd name="T8" fmla="*/ 167 w 203"/>
                <a:gd name="T9" fmla="*/ 488 h 820"/>
                <a:gd name="T10" fmla="*/ 183 w 203"/>
                <a:gd name="T11" fmla="*/ 429 h 820"/>
                <a:gd name="T12" fmla="*/ 195 w 203"/>
                <a:gd name="T13" fmla="*/ 370 h 820"/>
                <a:gd name="T14" fmla="*/ 201 w 203"/>
                <a:gd name="T15" fmla="*/ 309 h 820"/>
                <a:gd name="T16" fmla="*/ 202 w 203"/>
                <a:gd name="T17" fmla="*/ 250 h 820"/>
                <a:gd name="T18" fmla="*/ 197 w 203"/>
                <a:gd name="T19" fmla="*/ 190 h 820"/>
                <a:gd name="T20" fmla="*/ 184 w 203"/>
                <a:gd name="T21" fmla="*/ 134 h 820"/>
                <a:gd name="T22" fmla="*/ 169 w 203"/>
                <a:gd name="T23" fmla="*/ 91 h 820"/>
                <a:gd name="T24" fmla="*/ 154 w 203"/>
                <a:gd name="T25" fmla="*/ 66 h 820"/>
                <a:gd name="T26" fmla="*/ 138 w 203"/>
                <a:gd name="T27" fmla="*/ 44 h 820"/>
                <a:gd name="T28" fmla="*/ 120 w 203"/>
                <a:gd name="T29" fmla="*/ 25 h 820"/>
                <a:gd name="T30" fmla="*/ 103 w 203"/>
                <a:gd name="T31" fmla="*/ 13 h 820"/>
                <a:gd name="T32" fmla="*/ 84 w 203"/>
                <a:gd name="T33" fmla="*/ 3 h 820"/>
                <a:gd name="T34" fmla="*/ 65 w 203"/>
                <a:gd name="T35" fmla="*/ 0 h 820"/>
                <a:gd name="T36" fmla="*/ 48 w 203"/>
                <a:gd name="T37" fmla="*/ 1 h 820"/>
                <a:gd name="T38" fmla="*/ 33 w 203"/>
                <a:gd name="T39" fmla="*/ 6 h 820"/>
                <a:gd name="T40" fmla="*/ 20 w 203"/>
                <a:gd name="T41" fmla="*/ 16 h 820"/>
                <a:gd name="T42" fmla="*/ 11 w 203"/>
                <a:gd name="T43" fmla="*/ 26 h 820"/>
                <a:gd name="T44" fmla="*/ 4 w 203"/>
                <a:gd name="T45" fmla="*/ 38 h 820"/>
                <a:gd name="T46" fmla="*/ 1 w 203"/>
                <a:gd name="T47" fmla="*/ 50 h 820"/>
                <a:gd name="T48" fmla="*/ 0 w 203"/>
                <a:gd name="T49" fmla="*/ 64 h 820"/>
                <a:gd name="T50" fmla="*/ 3 w 203"/>
                <a:gd name="T51" fmla="*/ 85 h 820"/>
                <a:gd name="T52" fmla="*/ 16 w 203"/>
                <a:gd name="T53" fmla="*/ 123 h 820"/>
                <a:gd name="T54" fmla="*/ 41 w 203"/>
                <a:gd name="T55" fmla="*/ 199 h 820"/>
                <a:gd name="T56" fmla="*/ 60 w 203"/>
                <a:gd name="T57" fmla="*/ 274 h 820"/>
                <a:gd name="T58" fmla="*/ 70 w 203"/>
                <a:gd name="T59" fmla="*/ 343 h 820"/>
                <a:gd name="T60" fmla="*/ 75 w 203"/>
                <a:gd name="T61" fmla="*/ 394 h 820"/>
                <a:gd name="T62" fmla="*/ 78 w 203"/>
                <a:gd name="T63" fmla="*/ 448 h 820"/>
                <a:gd name="T64" fmla="*/ 76 w 203"/>
                <a:gd name="T65" fmla="*/ 508 h 820"/>
                <a:gd name="T66" fmla="*/ 72 w 203"/>
                <a:gd name="T67" fmla="*/ 570 h 820"/>
                <a:gd name="T68" fmla="*/ 63 w 203"/>
                <a:gd name="T69" fmla="*/ 637 h 820"/>
                <a:gd name="T70" fmla="*/ 49 w 203"/>
                <a:gd name="T71" fmla="*/ 708 h 820"/>
                <a:gd name="T72" fmla="*/ 30 w 203"/>
                <a:gd name="T73" fmla="*/ 781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820">
                  <a:moveTo>
                    <a:pt x="19" y="820"/>
                  </a:moveTo>
                  <a:lnTo>
                    <a:pt x="30" y="801"/>
                  </a:lnTo>
                  <a:lnTo>
                    <a:pt x="59" y="749"/>
                  </a:lnTo>
                  <a:lnTo>
                    <a:pt x="78" y="712"/>
                  </a:lnTo>
                  <a:lnTo>
                    <a:pt x="98" y="671"/>
                  </a:lnTo>
                  <a:lnTo>
                    <a:pt x="119" y="623"/>
                  </a:lnTo>
                  <a:lnTo>
                    <a:pt x="139" y="571"/>
                  </a:lnTo>
                  <a:lnTo>
                    <a:pt x="150" y="544"/>
                  </a:lnTo>
                  <a:lnTo>
                    <a:pt x="159" y="517"/>
                  </a:lnTo>
                  <a:lnTo>
                    <a:pt x="167" y="488"/>
                  </a:lnTo>
                  <a:lnTo>
                    <a:pt x="176" y="460"/>
                  </a:lnTo>
                  <a:lnTo>
                    <a:pt x="183" y="429"/>
                  </a:lnTo>
                  <a:lnTo>
                    <a:pt x="189" y="400"/>
                  </a:lnTo>
                  <a:lnTo>
                    <a:pt x="195" y="370"/>
                  </a:lnTo>
                  <a:lnTo>
                    <a:pt x="199" y="340"/>
                  </a:lnTo>
                  <a:lnTo>
                    <a:pt x="201" y="309"/>
                  </a:lnTo>
                  <a:lnTo>
                    <a:pt x="203" y="280"/>
                  </a:lnTo>
                  <a:lnTo>
                    <a:pt x="202" y="250"/>
                  </a:lnTo>
                  <a:lnTo>
                    <a:pt x="201" y="219"/>
                  </a:lnTo>
                  <a:lnTo>
                    <a:pt x="197" y="190"/>
                  </a:lnTo>
                  <a:lnTo>
                    <a:pt x="192" y="162"/>
                  </a:lnTo>
                  <a:lnTo>
                    <a:pt x="184" y="134"/>
                  </a:lnTo>
                  <a:lnTo>
                    <a:pt x="175" y="106"/>
                  </a:lnTo>
                  <a:lnTo>
                    <a:pt x="169" y="91"/>
                  </a:lnTo>
                  <a:lnTo>
                    <a:pt x="161" y="78"/>
                  </a:lnTo>
                  <a:lnTo>
                    <a:pt x="154" y="66"/>
                  </a:lnTo>
                  <a:lnTo>
                    <a:pt x="147" y="54"/>
                  </a:lnTo>
                  <a:lnTo>
                    <a:pt x="138" y="44"/>
                  </a:lnTo>
                  <a:lnTo>
                    <a:pt x="130" y="34"/>
                  </a:lnTo>
                  <a:lnTo>
                    <a:pt x="120" y="25"/>
                  </a:lnTo>
                  <a:lnTo>
                    <a:pt x="111" y="19"/>
                  </a:lnTo>
                  <a:lnTo>
                    <a:pt x="103" y="13"/>
                  </a:lnTo>
                  <a:lnTo>
                    <a:pt x="93" y="7"/>
                  </a:lnTo>
                  <a:lnTo>
                    <a:pt x="84" y="3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48" y="1"/>
                  </a:lnTo>
                  <a:lnTo>
                    <a:pt x="40" y="3"/>
                  </a:lnTo>
                  <a:lnTo>
                    <a:pt x="33" y="6"/>
                  </a:lnTo>
                  <a:lnTo>
                    <a:pt x="25" y="11"/>
                  </a:lnTo>
                  <a:lnTo>
                    <a:pt x="20" y="16"/>
                  </a:lnTo>
                  <a:lnTo>
                    <a:pt x="15" y="20"/>
                  </a:lnTo>
                  <a:lnTo>
                    <a:pt x="11" y="26"/>
                  </a:lnTo>
                  <a:lnTo>
                    <a:pt x="7" y="31"/>
                  </a:lnTo>
                  <a:lnTo>
                    <a:pt x="4" y="38"/>
                  </a:lnTo>
                  <a:lnTo>
                    <a:pt x="2" y="44"/>
                  </a:lnTo>
                  <a:lnTo>
                    <a:pt x="1" y="50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1" y="71"/>
                  </a:lnTo>
                  <a:lnTo>
                    <a:pt x="3" y="85"/>
                  </a:lnTo>
                  <a:lnTo>
                    <a:pt x="6" y="98"/>
                  </a:lnTo>
                  <a:lnTo>
                    <a:pt x="16" y="123"/>
                  </a:lnTo>
                  <a:lnTo>
                    <a:pt x="33" y="168"/>
                  </a:lnTo>
                  <a:lnTo>
                    <a:pt x="41" y="199"/>
                  </a:lnTo>
                  <a:lnTo>
                    <a:pt x="50" y="234"/>
                  </a:lnTo>
                  <a:lnTo>
                    <a:pt x="60" y="274"/>
                  </a:lnTo>
                  <a:lnTo>
                    <a:pt x="67" y="319"/>
                  </a:lnTo>
                  <a:lnTo>
                    <a:pt x="70" y="343"/>
                  </a:lnTo>
                  <a:lnTo>
                    <a:pt x="73" y="368"/>
                  </a:lnTo>
                  <a:lnTo>
                    <a:pt x="75" y="394"/>
                  </a:lnTo>
                  <a:lnTo>
                    <a:pt x="76" y="420"/>
                  </a:lnTo>
                  <a:lnTo>
                    <a:pt x="78" y="448"/>
                  </a:lnTo>
                  <a:lnTo>
                    <a:pt x="78" y="477"/>
                  </a:lnTo>
                  <a:lnTo>
                    <a:pt x="76" y="508"/>
                  </a:lnTo>
                  <a:lnTo>
                    <a:pt x="74" y="539"/>
                  </a:lnTo>
                  <a:lnTo>
                    <a:pt x="72" y="570"/>
                  </a:lnTo>
                  <a:lnTo>
                    <a:pt x="68" y="604"/>
                  </a:lnTo>
                  <a:lnTo>
                    <a:pt x="63" y="637"/>
                  </a:lnTo>
                  <a:lnTo>
                    <a:pt x="57" y="672"/>
                  </a:lnTo>
                  <a:lnTo>
                    <a:pt x="49" y="708"/>
                  </a:lnTo>
                  <a:lnTo>
                    <a:pt x="41" y="744"/>
                  </a:lnTo>
                  <a:lnTo>
                    <a:pt x="30" y="781"/>
                  </a:lnTo>
                  <a:lnTo>
                    <a:pt x="19" y="8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3422651" y="2414588"/>
              <a:ext cx="165100" cy="90488"/>
            </a:xfrm>
            <a:custGeom>
              <a:avLst/>
              <a:gdLst>
                <a:gd name="T0" fmla="*/ 12 w 725"/>
                <a:gd name="T1" fmla="*/ 384 h 401"/>
                <a:gd name="T2" fmla="*/ 74 w 725"/>
                <a:gd name="T3" fmla="*/ 309 h 401"/>
                <a:gd name="T4" fmla="*/ 139 w 725"/>
                <a:gd name="T5" fmla="*/ 239 h 401"/>
                <a:gd name="T6" fmla="*/ 199 w 725"/>
                <a:gd name="T7" fmla="*/ 184 h 401"/>
                <a:gd name="T8" fmla="*/ 242 w 725"/>
                <a:gd name="T9" fmla="*/ 147 h 401"/>
                <a:gd name="T10" fmla="*/ 290 w 725"/>
                <a:gd name="T11" fmla="*/ 112 h 401"/>
                <a:gd name="T12" fmla="*/ 339 w 725"/>
                <a:gd name="T13" fmla="*/ 79 h 401"/>
                <a:gd name="T14" fmla="*/ 391 w 725"/>
                <a:gd name="T15" fmla="*/ 51 h 401"/>
                <a:gd name="T16" fmla="*/ 444 w 725"/>
                <a:gd name="T17" fmla="*/ 28 h 401"/>
                <a:gd name="T18" fmla="*/ 499 w 725"/>
                <a:gd name="T19" fmla="*/ 11 h 401"/>
                <a:gd name="T20" fmla="*/ 555 w 725"/>
                <a:gd name="T21" fmla="*/ 2 h 401"/>
                <a:gd name="T22" fmla="*/ 598 w 725"/>
                <a:gd name="T23" fmla="*/ 1 h 401"/>
                <a:gd name="T24" fmla="*/ 627 w 725"/>
                <a:gd name="T25" fmla="*/ 4 h 401"/>
                <a:gd name="T26" fmla="*/ 652 w 725"/>
                <a:gd name="T27" fmla="*/ 10 h 401"/>
                <a:gd name="T28" fmla="*/ 675 w 725"/>
                <a:gd name="T29" fmla="*/ 19 h 401"/>
                <a:gd name="T30" fmla="*/ 694 w 725"/>
                <a:gd name="T31" fmla="*/ 30 h 401"/>
                <a:gd name="T32" fmla="*/ 709 w 725"/>
                <a:gd name="T33" fmla="*/ 44 h 401"/>
                <a:gd name="T34" fmla="*/ 718 w 725"/>
                <a:gd name="T35" fmla="*/ 59 h 401"/>
                <a:gd name="T36" fmla="*/ 723 w 725"/>
                <a:gd name="T37" fmla="*/ 75 h 401"/>
                <a:gd name="T38" fmla="*/ 725 w 725"/>
                <a:gd name="T39" fmla="*/ 92 h 401"/>
                <a:gd name="T40" fmla="*/ 721 w 725"/>
                <a:gd name="T41" fmla="*/ 105 h 401"/>
                <a:gd name="T42" fmla="*/ 715 w 725"/>
                <a:gd name="T43" fmla="*/ 118 h 401"/>
                <a:gd name="T44" fmla="*/ 707 w 725"/>
                <a:gd name="T45" fmla="*/ 127 h 401"/>
                <a:gd name="T46" fmla="*/ 696 w 725"/>
                <a:gd name="T47" fmla="*/ 135 h 401"/>
                <a:gd name="T48" fmla="*/ 685 w 725"/>
                <a:gd name="T49" fmla="*/ 141 h 401"/>
                <a:gd name="T50" fmla="*/ 665 w 725"/>
                <a:gd name="T51" fmla="*/ 146 h 401"/>
                <a:gd name="T52" fmla="*/ 626 w 725"/>
                <a:gd name="T53" fmla="*/ 148 h 401"/>
                <a:gd name="T54" fmla="*/ 549 w 725"/>
                <a:gd name="T55" fmla="*/ 153 h 401"/>
                <a:gd name="T56" fmla="*/ 475 w 725"/>
                <a:gd name="T57" fmla="*/ 165 h 401"/>
                <a:gd name="T58" fmla="*/ 409 w 725"/>
                <a:gd name="T59" fmla="*/ 181 h 401"/>
                <a:gd name="T60" fmla="*/ 362 w 725"/>
                <a:gd name="T61" fmla="*/ 194 h 401"/>
                <a:gd name="T62" fmla="*/ 311 w 725"/>
                <a:gd name="T63" fmla="*/ 213 h 401"/>
                <a:gd name="T64" fmla="*/ 258 w 725"/>
                <a:gd name="T65" fmla="*/ 235 h 401"/>
                <a:gd name="T66" fmla="*/ 204 w 725"/>
                <a:gd name="T67" fmla="*/ 262 h 401"/>
                <a:gd name="T68" fmla="*/ 147 w 725"/>
                <a:gd name="T69" fmla="*/ 294 h 401"/>
                <a:gd name="T70" fmla="*/ 89 w 725"/>
                <a:gd name="T71" fmla="*/ 332 h 401"/>
                <a:gd name="T72" fmla="*/ 29 w 725"/>
                <a:gd name="T73" fmla="*/ 377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5" h="401">
                  <a:moveTo>
                    <a:pt x="0" y="401"/>
                  </a:moveTo>
                  <a:lnTo>
                    <a:pt x="12" y="384"/>
                  </a:lnTo>
                  <a:lnTo>
                    <a:pt x="48" y="339"/>
                  </a:lnTo>
                  <a:lnTo>
                    <a:pt x="74" y="309"/>
                  </a:lnTo>
                  <a:lnTo>
                    <a:pt x="104" y="276"/>
                  </a:lnTo>
                  <a:lnTo>
                    <a:pt x="139" y="239"/>
                  </a:lnTo>
                  <a:lnTo>
                    <a:pt x="178" y="203"/>
                  </a:lnTo>
                  <a:lnTo>
                    <a:pt x="199" y="184"/>
                  </a:lnTo>
                  <a:lnTo>
                    <a:pt x="221" y="165"/>
                  </a:lnTo>
                  <a:lnTo>
                    <a:pt x="242" y="147"/>
                  </a:lnTo>
                  <a:lnTo>
                    <a:pt x="265" y="128"/>
                  </a:lnTo>
                  <a:lnTo>
                    <a:pt x="290" y="112"/>
                  </a:lnTo>
                  <a:lnTo>
                    <a:pt x="314" y="95"/>
                  </a:lnTo>
                  <a:lnTo>
                    <a:pt x="339" y="79"/>
                  </a:lnTo>
                  <a:lnTo>
                    <a:pt x="365" y="65"/>
                  </a:lnTo>
                  <a:lnTo>
                    <a:pt x="391" y="51"/>
                  </a:lnTo>
                  <a:lnTo>
                    <a:pt x="417" y="39"/>
                  </a:lnTo>
                  <a:lnTo>
                    <a:pt x="444" y="28"/>
                  </a:lnTo>
                  <a:lnTo>
                    <a:pt x="471" y="19"/>
                  </a:lnTo>
                  <a:lnTo>
                    <a:pt x="499" y="11"/>
                  </a:lnTo>
                  <a:lnTo>
                    <a:pt x="527" y="5"/>
                  </a:lnTo>
                  <a:lnTo>
                    <a:pt x="555" y="2"/>
                  </a:lnTo>
                  <a:lnTo>
                    <a:pt x="583" y="0"/>
                  </a:lnTo>
                  <a:lnTo>
                    <a:pt x="598" y="1"/>
                  </a:lnTo>
                  <a:lnTo>
                    <a:pt x="613" y="2"/>
                  </a:lnTo>
                  <a:lnTo>
                    <a:pt x="627" y="4"/>
                  </a:lnTo>
                  <a:lnTo>
                    <a:pt x="640" y="6"/>
                  </a:lnTo>
                  <a:lnTo>
                    <a:pt x="652" y="10"/>
                  </a:lnTo>
                  <a:lnTo>
                    <a:pt x="664" y="15"/>
                  </a:lnTo>
                  <a:lnTo>
                    <a:pt x="675" y="19"/>
                  </a:lnTo>
                  <a:lnTo>
                    <a:pt x="685" y="25"/>
                  </a:lnTo>
                  <a:lnTo>
                    <a:pt x="694" y="30"/>
                  </a:lnTo>
                  <a:lnTo>
                    <a:pt x="702" y="38"/>
                  </a:lnTo>
                  <a:lnTo>
                    <a:pt x="709" y="44"/>
                  </a:lnTo>
                  <a:lnTo>
                    <a:pt x="714" y="51"/>
                  </a:lnTo>
                  <a:lnTo>
                    <a:pt x="718" y="59"/>
                  </a:lnTo>
                  <a:lnTo>
                    <a:pt x="721" y="67"/>
                  </a:lnTo>
                  <a:lnTo>
                    <a:pt x="723" y="75"/>
                  </a:lnTo>
                  <a:lnTo>
                    <a:pt x="725" y="83"/>
                  </a:lnTo>
                  <a:lnTo>
                    <a:pt x="725" y="92"/>
                  </a:lnTo>
                  <a:lnTo>
                    <a:pt x="723" y="99"/>
                  </a:lnTo>
                  <a:lnTo>
                    <a:pt x="721" y="105"/>
                  </a:lnTo>
                  <a:lnTo>
                    <a:pt x="718" y="112"/>
                  </a:lnTo>
                  <a:lnTo>
                    <a:pt x="715" y="118"/>
                  </a:lnTo>
                  <a:lnTo>
                    <a:pt x="711" y="123"/>
                  </a:lnTo>
                  <a:lnTo>
                    <a:pt x="707" y="127"/>
                  </a:lnTo>
                  <a:lnTo>
                    <a:pt x="702" y="132"/>
                  </a:lnTo>
                  <a:lnTo>
                    <a:pt x="696" y="135"/>
                  </a:lnTo>
                  <a:lnTo>
                    <a:pt x="690" y="138"/>
                  </a:lnTo>
                  <a:lnTo>
                    <a:pt x="685" y="141"/>
                  </a:lnTo>
                  <a:lnTo>
                    <a:pt x="677" y="143"/>
                  </a:lnTo>
                  <a:lnTo>
                    <a:pt x="665" y="146"/>
                  </a:lnTo>
                  <a:lnTo>
                    <a:pt x="651" y="148"/>
                  </a:lnTo>
                  <a:lnTo>
                    <a:pt x="626" y="148"/>
                  </a:lnTo>
                  <a:lnTo>
                    <a:pt x="579" y="150"/>
                  </a:lnTo>
                  <a:lnTo>
                    <a:pt x="549" y="153"/>
                  </a:lnTo>
                  <a:lnTo>
                    <a:pt x="513" y="158"/>
                  </a:lnTo>
                  <a:lnTo>
                    <a:pt x="475" y="165"/>
                  </a:lnTo>
                  <a:lnTo>
                    <a:pt x="432" y="174"/>
                  </a:lnTo>
                  <a:lnTo>
                    <a:pt x="409" y="181"/>
                  </a:lnTo>
                  <a:lnTo>
                    <a:pt x="386" y="187"/>
                  </a:lnTo>
                  <a:lnTo>
                    <a:pt x="362" y="194"/>
                  </a:lnTo>
                  <a:lnTo>
                    <a:pt x="337" y="204"/>
                  </a:lnTo>
                  <a:lnTo>
                    <a:pt x="311" y="213"/>
                  </a:lnTo>
                  <a:lnTo>
                    <a:pt x="285" y="223"/>
                  </a:lnTo>
                  <a:lnTo>
                    <a:pt x="258" y="235"/>
                  </a:lnTo>
                  <a:lnTo>
                    <a:pt x="231" y="248"/>
                  </a:lnTo>
                  <a:lnTo>
                    <a:pt x="204" y="262"/>
                  </a:lnTo>
                  <a:lnTo>
                    <a:pt x="176" y="278"/>
                  </a:lnTo>
                  <a:lnTo>
                    <a:pt x="147" y="294"/>
                  </a:lnTo>
                  <a:lnTo>
                    <a:pt x="118" y="313"/>
                  </a:lnTo>
                  <a:lnTo>
                    <a:pt x="89" y="332"/>
                  </a:lnTo>
                  <a:lnTo>
                    <a:pt x="60" y="354"/>
                  </a:lnTo>
                  <a:lnTo>
                    <a:pt x="29" y="377"/>
                  </a:lnTo>
                  <a:lnTo>
                    <a:pt x="0" y="4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3757613" y="2690813"/>
              <a:ext cx="139700" cy="123825"/>
            </a:xfrm>
            <a:custGeom>
              <a:avLst/>
              <a:gdLst>
                <a:gd name="T0" fmla="*/ 609 w 616"/>
                <a:gd name="T1" fmla="*/ 20 h 551"/>
                <a:gd name="T2" fmla="*/ 569 w 616"/>
                <a:gd name="T3" fmla="*/ 108 h 551"/>
                <a:gd name="T4" fmla="*/ 525 w 616"/>
                <a:gd name="T5" fmla="*/ 193 h 551"/>
                <a:gd name="T6" fmla="*/ 483 w 616"/>
                <a:gd name="T7" fmla="*/ 263 h 551"/>
                <a:gd name="T8" fmla="*/ 451 w 616"/>
                <a:gd name="T9" fmla="*/ 310 h 551"/>
                <a:gd name="T10" fmla="*/ 416 w 616"/>
                <a:gd name="T11" fmla="*/ 356 h 551"/>
                <a:gd name="T12" fmla="*/ 376 w 616"/>
                <a:gd name="T13" fmla="*/ 401 h 551"/>
                <a:gd name="T14" fmla="*/ 334 w 616"/>
                <a:gd name="T15" fmla="*/ 441 h 551"/>
                <a:gd name="T16" fmla="*/ 289 w 616"/>
                <a:gd name="T17" fmla="*/ 478 h 551"/>
                <a:gd name="T18" fmla="*/ 240 w 616"/>
                <a:gd name="T19" fmla="*/ 509 h 551"/>
                <a:gd name="T20" fmla="*/ 189 w 616"/>
                <a:gd name="T21" fmla="*/ 533 h 551"/>
                <a:gd name="T22" fmla="*/ 147 w 616"/>
                <a:gd name="T23" fmla="*/ 546 h 551"/>
                <a:gd name="T24" fmla="*/ 119 w 616"/>
                <a:gd name="T25" fmla="*/ 551 h 551"/>
                <a:gd name="T26" fmla="*/ 92 w 616"/>
                <a:gd name="T27" fmla="*/ 551 h 551"/>
                <a:gd name="T28" fmla="*/ 68 w 616"/>
                <a:gd name="T29" fmla="*/ 549 h 551"/>
                <a:gd name="T30" fmla="*/ 47 w 616"/>
                <a:gd name="T31" fmla="*/ 543 h 551"/>
                <a:gd name="T32" fmla="*/ 30 w 616"/>
                <a:gd name="T33" fmla="*/ 533 h 551"/>
                <a:gd name="T34" fmla="*/ 16 w 616"/>
                <a:gd name="T35" fmla="*/ 522 h 551"/>
                <a:gd name="T36" fmla="*/ 7 w 616"/>
                <a:gd name="T37" fmla="*/ 508 h 551"/>
                <a:gd name="T38" fmla="*/ 1 w 616"/>
                <a:gd name="T39" fmla="*/ 493 h 551"/>
                <a:gd name="T40" fmla="*/ 0 w 616"/>
                <a:gd name="T41" fmla="*/ 478 h 551"/>
                <a:gd name="T42" fmla="*/ 4 w 616"/>
                <a:gd name="T43" fmla="*/ 464 h 551"/>
                <a:gd name="T44" fmla="*/ 9 w 616"/>
                <a:gd name="T45" fmla="*/ 453 h 551"/>
                <a:gd name="T46" fmla="*/ 17 w 616"/>
                <a:gd name="T47" fmla="*/ 443 h 551"/>
                <a:gd name="T48" fmla="*/ 27 w 616"/>
                <a:gd name="T49" fmla="*/ 434 h 551"/>
                <a:gd name="T50" fmla="*/ 44 w 616"/>
                <a:gd name="T51" fmla="*/ 424 h 551"/>
                <a:gd name="T52" fmla="*/ 81 w 616"/>
                <a:gd name="T53" fmla="*/ 411 h 551"/>
                <a:gd name="T54" fmla="*/ 154 w 616"/>
                <a:gd name="T55" fmla="*/ 385 h 551"/>
                <a:gd name="T56" fmla="*/ 222 w 616"/>
                <a:gd name="T57" fmla="*/ 355 h 551"/>
                <a:gd name="T58" fmla="*/ 282 w 616"/>
                <a:gd name="T59" fmla="*/ 322 h 551"/>
                <a:gd name="T60" fmla="*/ 324 w 616"/>
                <a:gd name="T61" fmla="*/ 295 h 551"/>
                <a:gd name="T62" fmla="*/ 366 w 616"/>
                <a:gd name="T63" fmla="*/ 265 h 551"/>
                <a:gd name="T64" fmla="*/ 411 w 616"/>
                <a:gd name="T65" fmla="*/ 228 h 551"/>
                <a:gd name="T66" fmla="*/ 457 w 616"/>
                <a:gd name="T67" fmla="*/ 188 h 551"/>
                <a:gd name="T68" fmla="*/ 503 w 616"/>
                <a:gd name="T69" fmla="*/ 142 h 551"/>
                <a:gd name="T70" fmla="*/ 549 w 616"/>
                <a:gd name="T71" fmla="*/ 90 h 551"/>
                <a:gd name="T72" fmla="*/ 594 w 616"/>
                <a:gd name="T73" fmla="*/ 31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6" h="551">
                  <a:moveTo>
                    <a:pt x="616" y="0"/>
                  </a:moveTo>
                  <a:lnTo>
                    <a:pt x="609" y="20"/>
                  </a:lnTo>
                  <a:lnTo>
                    <a:pt x="586" y="73"/>
                  </a:lnTo>
                  <a:lnTo>
                    <a:pt x="569" y="108"/>
                  </a:lnTo>
                  <a:lnTo>
                    <a:pt x="549" y="149"/>
                  </a:lnTo>
                  <a:lnTo>
                    <a:pt x="525" y="193"/>
                  </a:lnTo>
                  <a:lnTo>
                    <a:pt x="498" y="239"/>
                  </a:lnTo>
                  <a:lnTo>
                    <a:pt x="483" y="263"/>
                  </a:lnTo>
                  <a:lnTo>
                    <a:pt x="467" y="286"/>
                  </a:lnTo>
                  <a:lnTo>
                    <a:pt x="451" y="310"/>
                  </a:lnTo>
                  <a:lnTo>
                    <a:pt x="433" y="333"/>
                  </a:lnTo>
                  <a:lnTo>
                    <a:pt x="416" y="356"/>
                  </a:lnTo>
                  <a:lnTo>
                    <a:pt x="396" y="379"/>
                  </a:lnTo>
                  <a:lnTo>
                    <a:pt x="376" y="401"/>
                  </a:lnTo>
                  <a:lnTo>
                    <a:pt x="355" y="422"/>
                  </a:lnTo>
                  <a:lnTo>
                    <a:pt x="334" y="441"/>
                  </a:lnTo>
                  <a:lnTo>
                    <a:pt x="312" y="460"/>
                  </a:lnTo>
                  <a:lnTo>
                    <a:pt x="289" y="478"/>
                  </a:lnTo>
                  <a:lnTo>
                    <a:pt x="265" y="495"/>
                  </a:lnTo>
                  <a:lnTo>
                    <a:pt x="240" y="509"/>
                  </a:lnTo>
                  <a:lnTo>
                    <a:pt x="215" y="522"/>
                  </a:lnTo>
                  <a:lnTo>
                    <a:pt x="189" y="533"/>
                  </a:lnTo>
                  <a:lnTo>
                    <a:pt x="162" y="542"/>
                  </a:lnTo>
                  <a:lnTo>
                    <a:pt x="147" y="546"/>
                  </a:lnTo>
                  <a:lnTo>
                    <a:pt x="133" y="549"/>
                  </a:lnTo>
                  <a:lnTo>
                    <a:pt x="119" y="551"/>
                  </a:lnTo>
                  <a:lnTo>
                    <a:pt x="105" y="551"/>
                  </a:lnTo>
                  <a:lnTo>
                    <a:pt x="92" y="551"/>
                  </a:lnTo>
                  <a:lnTo>
                    <a:pt x="80" y="550"/>
                  </a:lnTo>
                  <a:lnTo>
                    <a:pt x="68" y="549"/>
                  </a:lnTo>
                  <a:lnTo>
                    <a:pt x="58" y="546"/>
                  </a:lnTo>
                  <a:lnTo>
                    <a:pt x="47" y="543"/>
                  </a:lnTo>
                  <a:lnTo>
                    <a:pt x="38" y="539"/>
                  </a:lnTo>
                  <a:lnTo>
                    <a:pt x="30" y="533"/>
                  </a:lnTo>
                  <a:lnTo>
                    <a:pt x="22" y="528"/>
                  </a:lnTo>
                  <a:lnTo>
                    <a:pt x="16" y="522"/>
                  </a:lnTo>
                  <a:lnTo>
                    <a:pt x="11" y="516"/>
                  </a:lnTo>
                  <a:lnTo>
                    <a:pt x="7" y="508"/>
                  </a:lnTo>
                  <a:lnTo>
                    <a:pt x="4" y="500"/>
                  </a:lnTo>
                  <a:lnTo>
                    <a:pt x="1" y="493"/>
                  </a:lnTo>
                  <a:lnTo>
                    <a:pt x="0" y="485"/>
                  </a:lnTo>
                  <a:lnTo>
                    <a:pt x="0" y="478"/>
                  </a:lnTo>
                  <a:lnTo>
                    <a:pt x="1" y="471"/>
                  </a:lnTo>
                  <a:lnTo>
                    <a:pt x="4" y="464"/>
                  </a:lnTo>
                  <a:lnTo>
                    <a:pt x="6" y="459"/>
                  </a:lnTo>
                  <a:lnTo>
                    <a:pt x="9" y="453"/>
                  </a:lnTo>
                  <a:lnTo>
                    <a:pt x="13" y="448"/>
                  </a:lnTo>
                  <a:lnTo>
                    <a:pt x="17" y="443"/>
                  </a:lnTo>
                  <a:lnTo>
                    <a:pt x="21" y="438"/>
                  </a:lnTo>
                  <a:lnTo>
                    <a:pt x="27" y="434"/>
                  </a:lnTo>
                  <a:lnTo>
                    <a:pt x="32" y="430"/>
                  </a:lnTo>
                  <a:lnTo>
                    <a:pt x="44" y="424"/>
                  </a:lnTo>
                  <a:lnTo>
                    <a:pt x="57" y="419"/>
                  </a:lnTo>
                  <a:lnTo>
                    <a:pt x="81" y="411"/>
                  </a:lnTo>
                  <a:lnTo>
                    <a:pt x="126" y="397"/>
                  </a:lnTo>
                  <a:lnTo>
                    <a:pt x="154" y="385"/>
                  </a:lnTo>
                  <a:lnTo>
                    <a:pt x="187" y="372"/>
                  </a:lnTo>
                  <a:lnTo>
                    <a:pt x="222" y="355"/>
                  </a:lnTo>
                  <a:lnTo>
                    <a:pt x="261" y="334"/>
                  </a:lnTo>
                  <a:lnTo>
                    <a:pt x="282" y="322"/>
                  </a:lnTo>
                  <a:lnTo>
                    <a:pt x="302" y="310"/>
                  </a:lnTo>
                  <a:lnTo>
                    <a:pt x="324" y="295"/>
                  </a:lnTo>
                  <a:lnTo>
                    <a:pt x="344" y="281"/>
                  </a:lnTo>
                  <a:lnTo>
                    <a:pt x="366" y="265"/>
                  </a:lnTo>
                  <a:lnTo>
                    <a:pt x="389" y="247"/>
                  </a:lnTo>
                  <a:lnTo>
                    <a:pt x="411" y="228"/>
                  </a:lnTo>
                  <a:lnTo>
                    <a:pt x="434" y="210"/>
                  </a:lnTo>
                  <a:lnTo>
                    <a:pt x="457" y="188"/>
                  </a:lnTo>
                  <a:lnTo>
                    <a:pt x="480" y="166"/>
                  </a:lnTo>
                  <a:lnTo>
                    <a:pt x="503" y="142"/>
                  </a:lnTo>
                  <a:lnTo>
                    <a:pt x="526" y="117"/>
                  </a:lnTo>
                  <a:lnTo>
                    <a:pt x="549" y="90"/>
                  </a:lnTo>
                  <a:lnTo>
                    <a:pt x="571" y="61"/>
                  </a:lnTo>
                  <a:lnTo>
                    <a:pt x="594" y="31"/>
                  </a:lnTo>
                  <a:lnTo>
                    <a:pt x="6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3497263" y="2374901"/>
              <a:ext cx="36513" cy="36513"/>
            </a:xfrm>
            <a:custGeom>
              <a:avLst/>
              <a:gdLst>
                <a:gd name="T0" fmla="*/ 0 w 164"/>
                <a:gd name="T1" fmla="*/ 89 h 164"/>
                <a:gd name="T2" fmla="*/ 3 w 164"/>
                <a:gd name="T3" fmla="*/ 106 h 164"/>
                <a:gd name="T4" fmla="*/ 10 w 164"/>
                <a:gd name="T5" fmla="*/ 121 h 164"/>
                <a:gd name="T6" fmla="*/ 19 w 164"/>
                <a:gd name="T7" fmla="*/ 134 h 164"/>
                <a:gd name="T8" fmla="*/ 29 w 164"/>
                <a:gd name="T9" fmla="*/ 145 h 164"/>
                <a:gd name="T10" fmla="*/ 43 w 164"/>
                <a:gd name="T11" fmla="*/ 154 h 164"/>
                <a:gd name="T12" fmla="*/ 58 w 164"/>
                <a:gd name="T13" fmla="*/ 160 h 164"/>
                <a:gd name="T14" fmla="*/ 73 w 164"/>
                <a:gd name="T15" fmla="*/ 164 h 164"/>
                <a:gd name="T16" fmla="*/ 90 w 164"/>
                <a:gd name="T17" fmla="*/ 164 h 164"/>
                <a:gd name="T18" fmla="*/ 107 w 164"/>
                <a:gd name="T19" fmla="*/ 160 h 164"/>
                <a:gd name="T20" fmla="*/ 121 w 164"/>
                <a:gd name="T21" fmla="*/ 154 h 164"/>
                <a:gd name="T22" fmla="*/ 134 w 164"/>
                <a:gd name="T23" fmla="*/ 145 h 164"/>
                <a:gd name="T24" fmla="*/ 145 w 164"/>
                <a:gd name="T25" fmla="*/ 134 h 164"/>
                <a:gd name="T26" fmla="*/ 155 w 164"/>
                <a:gd name="T27" fmla="*/ 121 h 164"/>
                <a:gd name="T28" fmla="*/ 161 w 164"/>
                <a:gd name="T29" fmla="*/ 106 h 164"/>
                <a:gd name="T30" fmla="*/ 164 w 164"/>
                <a:gd name="T31" fmla="*/ 89 h 164"/>
                <a:gd name="T32" fmla="*/ 164 w 164"/>
                <a:gd name="T33" fmla="*/ 73 h 164"/>
                <a:gd name="T34" fmla="*/ 161 w 164"/>
                <a:gd name="T35" fmla="*/ 57 h 164"/>
                <a:gd name="T36" fmla="*/ 155 w 164"/>
                <a:gd name="T37" fmla="*/ 42 h 164"/>
                <a:gd name="T38" fmla="*/ 145 w 164"/>
                <a:gd name="T39" fmla="*/ 29 h 164"/>
                <a:gd name="T40" fmla="*/ 134 w 164"/>
                <a:gd name="T41" fmla="*/ 18 h 164"/>
                <a:gd name="T42" fmla="*/ 121 w 164"/>
                <a:gd name="T43" fmla="*/ 9 h 164"/>
                <a:gd name="T44" fmla="*/ 107 w 164"/>
                <a:gd name="T45" fmla="*/ 3 h 164"/>
                <a:gd name="T46" fmla="*/ 90 w 164"/>
                <a:gd name="T47" fmla="*/ 0 h 164"/>
                <a:gd name="T48" fmla="*/ 73 w 164"/>
                <a:gd name="T49" fmla="*/ 0 h 164"/>
                <a:gd name="T50" fmla="*/ 58 w 164"/>
                <a:gd name="T51" fmla="*/ 3 h 164"/>
                <a:gd name="T52" fmla="*/ 43 w 164"/>
                <a:gd name="T53" fmla="*/ 9 h 164"/>
                <a:gd name="T54" fmla="*/ 29 w 164"/>
                <a:gd name="T55" fmla="*/ 18 h 164"/>
                <a:gd name="T56" fmla="*/ 19 w 164"/>
                <a:gd name="T57" fmla="*/ 29 h 164"/>
                <a:gd name="T58" fmla="*/ 10 w 164"/>
                <a:gd name="T59" fmla="*/ 42 h 164"/>
                <a:gd name="T60" fmla="*/ 3 w 164"/>
                <a:gd name="T61" fmla="*/ 57 h 164"/>
                <a:gd name="T62" fmla="*/ 0 w 164"/>
                <a:gd name="T63" fmla="*/ 7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64">
                  <a:moveTo>
                    <a:pt x="0" y="81"/>
                  </a:moveTo>
                  <a:lnTo>
                    <a:pt x="0" y="89"/>
                  </a:lnTo>
                  <a:lnTo>
                    <a:pt x="1" y="98"/>
                  </a:lnTo>
                  <a:lnTo>
                    <a:pt x="3" y="106"/>
                  </a:lnTo>
                  <a:lnTo>
                    <a:pt x="6" y="113"/>
                  </a:lnTo>
                  <a:lnTo>
                    <a:pt x="10" y="121"/>
                  </a:lnTo>
                  <a:lnTo>
                    <a:pt x="14" y="127"/>
                  </a:lnTo>
                  <a:lnTo>
                    <a:pt x="19" y="134"/>
                  </a:lnTo>
                  <a:lnTo>
                    <a:pt x="24" y="140"/>
                  </a:lnTo>
                  <a:lnTo>
                    <a:pt x="29" y="145"/>
                  </a:lnTo>
                  <a:lnTo>
                    <a:pt x="36" y="150"/>
                  </a:lnTo>
                  <a:lnTo>
                    <a:pt x="43" y="154"/>
                  </a:lnTo>
                  <a:lnTo>
                    <a:pt x="50" y="157"/>
                  </a:lnTo>
                  <a:lnTo>
                    <a:pt x="58" y="160"/>
                  </a:lnTo>
                  <a:lnTo>
                    <a:pt x="65" y="163"/>
                  </a:lnTo>
                  <a:lnTo>
                    <a:pt x="73" y="164"/>
                  </a:lnTo>
                  <a:lnTo>
                    <a:pt x="82" y="164"/>
                  </a:lnTo>
                  <a:lnTo>
                    <a:pt x="90" y="164"/>
                  </a:lnTo>
                  <a:lnTo>
                    <a:pt x="98" y="163"/>
                  </a:lnTo>
                  <a:lnTo>
                    <a:pt x="107" y="160"/>
                  </a:lnTo>
                  <a:lnTo>
                    <a:pt x="114" y="157"/>
                  </a:lnTo>
                  <a:lnTo>
                    <a:pt x="121" y="154"/>
                  </a:lnTo>
                  <a:lnTo>
                    <a:pt x="128" y="150"/>
                  </a:lnTo>
                  <a:lnTo>
                    <a:pt x="134" y="145"/>
                  </a:lnTo>
                  <a:lnTo>
                    <a:pt x="140" y="140"/>
                  </a:lnTo>
                  <a:lnTo>
                    <a:pt x="145" y="134"/>
                  </a:lnTo>
                  <a:lnTo>
                    <a:pt x="151" y="127"/>
                  </a:lnTo>
                  <a:lnTo>
                    <a:pt x="155" y="121"/>
                  </a:lnTo>
                  <a:lnTo>
                    <a:pt x="158" y="113"/>
                  </a:lnTo>
                  <a:lnTo>
                    <a:pt x="161" y="106"/>
                  </a:lnTo>
                  <a:lnTo>
                    <a:pt x="162" y="98"/>
                  </a:lnTo>
                  <a:lnTo>
                    <a:pt x="164" y="89"/>
                  </a:lnTo>
                  <a:lnTo>
                    <a:pt x="164" y="81"/>
                  </a:lnTo>
                  <a:lnTo>
                    <a:pt x="164" y="73"/>
                  </a:lnTo>
                  <a:lnTo>
                    <a:pt x="162" y="65"/>
                  </a:lnTo>
                  <a:lnTo>
                    <a:pt x="161" y="57"/>
                  </a:lnTo>
                  <a:lnTo>
                    <a:pt x="158" y="50"/>
                  </a:lnTo>
                  <a:lnTo>
                    <a:pt x="155" y="42"/>
                  </a:lnTo>
                  <a:lnTo>
                    <a:pt x="151" y="35"/>
                  </a:lnTo>
                  <a:lnTo>
                    <a:pt x="145" y="29"/>
                  </a:lnTo>
                  <a:lnTo>
                    <a:pt x="140" y="24"/>
                  </a:lnTo>
                  <a:lnTo>
                    <a:pt x="134" y="18"/>
                  </a:lnTo>
                  <a:lnTo>
                    <a:pt x="128" y="13"/>
                  </a:lnTo>
                  <a:lnTo>
                    <a:pt x="121" y="9"/>
                  </a:lnTo>
                  <a:lnTo>
                    <a:pt x="114" y="6"/>
                  </a:lnTo>
                  <a:lnTo>
                    <a:pt x="107" y="3"/>
                  </a:lnTo>
                  <a:lnTo>
                    <a:pt x="98" y="1"/>
                  </a:lnTo>
                  <a:lnTo>
                    <a:pt x="90" y="0"/>
                  </a:lnTo>
                  <a:lnTo>
                    <a:pt x="82" y="0"/>
                  </a:lnTo>
                  <a:lnTo>
                    <a:pt x="73" y="0"/>
                  </a:lnTo>
                  <a:lnTo>
                    <a:pt x="65" y="1"/>
                  </a:lnTo>
                  <a:lnTo>
                    <a:pt x="58" y="3"/>
                  </a:lnTo>
                  <a:lnTo>
                    <a:pt x="50" y="6"/>
                  </a:lnTo>
                  <a:lnTo>
                    <a:pt x="43" y="9"/>
                  </a:lnTo>
                  <a:lnTo>
                    <a:pt x="36" y="13"/>
                  </a:lnTo>
                  <a:lnTo>
                    <a:pt x="29" y="18"/>
                  </a:lnTo>
                  <a:lnTo>
                    <a:pt x="24" y="24"/>
                  </a:lnTo>
                  <a:lnTo>
                    <a:pt x="19" y="29"/>
                  </a:lnTo>
                  <a:lnTo>
                    <a:pt x="14" y="35"/>
                  </a:lnTo>
                  <a:lnTo>
                    <a:pt x="10" y="42"/>
                  </a:lnTo>
                  <a:lnTo>
                    <a:pt x="6" y="50"/>
                  </a:lnTo>
                  <a:lnTo>
                    <a:pt x="3" y="57"/>
                  </a:lnTo>
                  <a:lnTo>
                    <a:pt x="1" y="65"/>
                  </a:lnTo>
                  <a:lnTo>
                    <a:pt x="0" y="73"/>
                  </a:lnTo>
                  <a:lnTo>
                    <a:pt x="0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3816351" y="2312988"/>
              <a:ext cx="161925" cy="96838"/>
            </a:xfrm>
            <a:custGeom>
              <a:avLst/>
              <a:gdLst>
                <a:gd name="T0" fmla="*/ 699 w 712"/>
                <a:gd name="T1" fmla="*/ 407 h 424"/>
                <a:gd name="T2" fmla="*/ 641 w 712"/>
                <a:gd name="T3" fmla="*/ 329 h 424"/>
                <a:gd name="T4" fmla="*/ 579 w 712"/>
                <a:gd name="T5" fmla="*/ 257 h 424"/>
                <a:gd name="T6" fmla="*/ 521 w 712"/>
                <a:gd name="T7" fmla="*/ 199 h 424"/>
                <a:gd name="T8" fmla="*/ 479 w 712"/>
                <a:gd name="T9" fmla="*/ 161 h 424"/>
                <a:gd name="T10" fmla="*/ 433 w 712"/>
                <a:gd name="T11" fmla="*/ 123 h 424"/>
                <a:gd name="T12" fmla="*/ 385 w 712"/>
                <a:gd name="T13" fmla="*/ 89 h 424"/>
                <a:gd name="T14" fmla="*/ 335 w 712"/>
                <a:gd name="T15" fmla="*/ 58 h 424"/>
                <a:gd name="T16" fmla="*/ 283 w 712"/>
                <a:gd name="T17" fmla="*/ 33 h 424"/>
                <a:gd name="T18" fmla="*/ 229 w 712"/>
                <a:gd name="T19" fmla="*/ 15 h 424"/>
                <a:gd name="T20" fmla="*/ 173 w 712"/>
                <a:gd name="T21" fmla="*/ 3 h 424"/>
                <a:gd name="T22" fmla="*/ 129 w 712"/>
                <a:gd name="T23" fmla="*/ 0 h 424"/>
                <a:gd name="T24" fmla="*/ 101 w 712"/>
                <a:gd name="T25" fmla="*/ 2 h 424"/>
                <a:gd name="T26" fmla="*/ 75 w 712"/>
                <a:gd name="T27" fmla="*/ 7 h 424"/>
                <a:gd name="T28" fmla="*/ 52 w 712"/>
                <a:gd name="T29" fmla="*/ 16 h 424"/>
                <a:gd name="T30" fmla="*/ 33 w 712"/>
                <a:gd name="T31" fmla="*/ 26 h 424"/>
                <a:gd name="T32" fmla="*/ 18 w 712"/>
                <a:gd name="T33" fmla="*/ 39 h 424"/>
                <a:gd name="T34" fmla="*/ 7 w 712"/>
                <a:gd name="T35" fmla="*/ 53 h 424"/>
                <a:gd name="T36" fmla="*/ 2 w 712"/>
                <a:gd name="T37" fmla="*/ 69 h 424"/>
                <a:gd name="T38" fmla="*/ 0 w 712"/>
                <a:gd name="T39" fmla="*/ 86 h 424"/>
                <a:gd name="T40" fmla="*/ 3 w 712"/>
                <a:gd name="T41" fmla="*/ 100 h 424"/>
                <a:gd name="T42" fmla="*/ 8 w 712"/>
                <a:gd name="T43" fmla="*/ 112 h 424"/>
                <a:gd name="T44" fmla="*/ 16 w 712"/>
                <a:gd name="T45" fmla="*/ 122 h 424"/>
                <a:gd name="T46" fmla="*/ 27 w 712"/>
                <a:gd name="T47" fmla="*/ 131 h 424"/>
                <a:gd name="T48" fmla="*/ 38 w 712"/>
                <a:gd name="T49" fmla="*/ 137 h 424"/>
                <a:gd name="T50" fmla="*/ 57 w 712"/>
                <a:gd name="T51" fmla="*/ 143 h 424"/>
                <a:gd name="T52" fmla="*/ 96 w 712"/>
                <a:gd name="T53" fmla="*/ 147 h 424"/>
                <a:gd name="T54" fmla="*/ 173 w 712"/>
                <a:gd name="T55" fmla="*/ 155 h 424"/>
                <a:gd name="T56" fmla="*/ 246 w 712"/>
                <a:gd name="T57" fmla="*/ 169 h 424"/>
                <a:gd name="T58" fmla="*/ 311 w 712"/>
                <a:gd name="T59" fmla="*/ 187 h 424"/>
                <a:gd name="T60" fmla="*/ 358 w 712"/>
                <a:gd name="T61" fmla="*/ 204 h 424"/>
                <a:gd name="T62" fmla="*/ 408 w 712"/>
                <a:gd name="T63" fmla="*/ 224 h 424"/>
                <a:gd name="T64" fmla="*/ 460 w 712"/>
                <a:gd name="T65" fmla="*/ 249 h 424"/>
                <a:gd name="T66" fmla="*/ 514 w 712"/>
                <a:gd name="T67" fmla="*/ 278 h 424"/>
                <a:gd name="T68" fmla="*/ 568 w 712"/>
                <a:gd name="T69" fmla="*/ 312 h 424"/>
                <a:gd name="T70" fmla="*/ 625 w 712"/>
                <a:gd name="T71" fmla="*/ 352 h 424"/>
                <a:gd name="T72" fmla="*/ 682 w 712"/>
                <a:gd name="T73" fmla="*/ 399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2" h="424">
                  <a:moveTo>
                    <a:pt x="712" y="424"/>
                  </a:moveTo>
                  <a:lnTo>
                    <a:pt x="699" y="407"/>
                  </a:lnTo>
                  <a:lnTo>
                    <a:pt x="666" y="360"/>
                  </a:lnTo>
                  <a:lnTo>
                    <a:pt x="641" y="329"/>
                  </a:lnTo>
                  <a:lnTo>
                    <a:pt x="612" y="295"/>
                  </a:lnTo>
                  <a:lnTo>
                    <a:pt x="579" y="257"/>
                  </a:lnTo>
                  <a:lnTo>
                    <a:pt x="541" y="218"/>
                  </a:lnTo>
                  <a:lnTo>
                    <a:pt x="521" y="199"/>
                  </a:lnTo>
                  <a:lnTo>
                    <a:pt x="500" y="180"/>
                  </a:lnTo>
                  <a:lnTo>
                    <a:pt x="479" y="161"/>
                  </a:lnTo>
                  <a:lnTo>
                    <a:pt x="456" y="142"/>
                  </a:lnTo>
                  <a:lnTo>
                    <a:pt x="433" y="123"/>
                  </a:lnTo>
                  <a:lnTo>
                    <a:pt x="410" y="105"/>
                  </a:lnTo>
                  <a:lnTo>
                    <a:pt x="385" y="89"/>
                  </a:lnTo>
                  <a:lnTo>
                    <a:pt x="360" y="73"/>
                  </a:lnTo>
                  <a:lnTo>
                    <a:pt x="335" y="58"/>
                  </a:lnTo>
                  <a:lnTo>
                    <a:pt x="309" y="46"/>
                  </a:lnTo>
                  <a:lnTo>
                    <a:pt x="283" y="33"/>
                  </a:lnTo>
                  <a:lnTo>
                    <a:pt x="256" y="23"/>
                  </a:lnTo>
                  <a:lnTo>
                    <a:pt x="229" y="15"/>
                  </a:lnTo>
                  <a:lnTo>
                    <a:pt x="201" y="7"/>
                  </a:lnTo>
                  <a:lnTo>
                    <a:pt x="173" y="3"/>
                  </a:lnTo>
                  <a:lnTo>
                    <a:pt x="145" y="0"/>
                  </a:lnTo>
                  <a:lnTo>
                    <a:pt x="129" y="0"/>
                  </a:lnTo>
                  <a:lnTo>
                    <a:pt x="115" y="1"/>
                  </a:lnTo>
                  <a:lnTo>
                    <a:pt x="101" y="2"/>
                  </a:lnTo>
                  <a:lnTo>
                    <a:pt x="87" y="4"/>
                  </a:lnTo>
                  <a:lnTo>
                    <a:pt x="75" y="7"/>
                  </a:lnTo>
                  <a:lnTo>
                    <a:pt x="63" y="11"/>
                  </a:lnTo>
                  <a:lnTo>
                    <a:pt x="52" y="16"/>
                  </a:lnTo>
                  <a:lnTo>
                    <a:pt x="42" y="21"/>
                  </a:lnTo>
                  <a:lnTo>
                    <a:pt x="33" y="26"/>
                  </a:lnTo>
                  <a:lnTo>
                    <a:pt x="25" y="32"/>
                  </a:lnTo>
                  <a:lnTo>
                    <a:pt x="18" y="39"/>
                  </a:lnTo>
                  <a:lnTo>
                    <a:pt x="12" y="46"/>
                  </a:lnTo>
                  <a:lnTo>
                    <a:pt x="7" y="53"/>
                  </a:lnTo>
                  <a:lnTo>
                    <a:pt x="4" y="62"/>
                  </a:lnTo>
                  <a:lnTo>
                    <a:pt x="2" y="69"/>
                  </a:lnTo>
                  <a:lnTo>
                    <a:pt x="0" y="77"/>
                  </a:lnTo>
                  <a:lnTo>
                    <a:pt x="0" y="86"/>
                  </a:lnTo>
                  <a:lnTo>
                    <a:pt x="1" y="93"/>
                  </a:lnTo>
                  <a:lnTo>
                    <a:pt x="3" y="100"/>
                  </a:lnTo>
                  <a:lnTo>
                    <a:pt x="5" y="107"/>
                  </a:lnTo>
                  <a:lnTo>
                    <a:pt x="8" y="112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6"/>
                  </a:lnTo>
                  <a:lnTo>
                    <a:pt x="27" y="131"/>
                  </a:lnTo>
                  <a:lnTo>
                    <a:pt x="32" y="134"/>
                  </a:lnTo>
                  <a:lnTo>
                    <a:pt x="38" y="137"/>
                  </a:lnTo>
                  <a:lnTo>
                    <a:pt x="45" y="139"/>
                  </a:lnTo>
                  <a:lnTo>
                    <a:pt x="57" y="143"/>
                  </a:lnTo>
                  <a:lnTo>
                    <a:pt x="71" y="145"/>
                  </a:lnTo>
                  <a:lnTo>
                    <a:pt x="96" y="147"/>
                  </a:lnTo>
                  <a:lnTo>
                    <a:pt x="143" y="150"/>
                  </a:lnTo>
                  <a:lnTo>
                    <a:pt x="173" y="155"/>
                  </a:lnTo>
                  <a:lnTo>
                    <a:pt x="208" y="161"/>
                  </a:lnTo>
                  <a:lnTo>
                    <a:pt x="246" y="169"/>
                  </a:lnTo>
                  <a:lnTo>
                    <a:pt x="289" y="181"/>
                  </a:lnTo>
                  <a:lnTo>
                    <a:pt x="311" y="187"/>
                  </a:lnTo>
                  <a:lnTo>
                    <a:pt x="334" y="195"/>
                  </a:lnTo>
                  <a:lnTo>
                    <a:pt x="358" y="204"/>
                  </a:lnTo>
                  <a:lnTo>
                    <a:pt x="383" y="213"/>
                  </a:lnTo>
                  <a:lnTo>
                    <a:pt x="408" y="224"/>
                  </a:lnTo>
                  <a:lnTo>
                    <a:pt x="433" y="235"/>
                  </a:lnTo>
                  <a:lnTo>
                    <a:pt x="460" y="249"/>
                  </a:lnTo>
                  <a:lnTo>
                    <a:pt x="487" y="262"/>
                  </a:lnTo>
                  <a:lnTo>
                    <a:pt x="514" y="278"/>
                  </a:lnTo>
                  <a:lnTo>
                    <a:pt x="541" y="295"/>
                  </a:lnTo>
                  <a:lnTo>
                    <a:pt x="568" y="312"/>
                  </a:lnTo>
                  <a:lnTo>
                    <a:pt x="597" y="331"/>
                  </a:lnTo>
                  <a:lnTo>
                    <a:pt x="625" y="352"/>
                  </a:lnTo>
                  <a:lnTo>
                    <a:pt x="654" y="375"/>
                  </a:lnTo>
                  <a:lnTo>
                    <a:pt x="682" y="399"/>
                  </a:lnTo>
                  <a:lnTo>
                    <a:pt x="712" y="4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3975101" y="2319338"/>
              <a:ext cx="61913" cy="147638"/>
            </a:xfrm>
            <a:custGeom>
              <a:avLst/>
              <a:gdLst>
                <a:gd name="T0" fmla="*/ 260 w 272"/>
                <a:gd name="T1" fmla="*/ 637 h 651"/>
                <a:gd name="T2" fmla="*/ 203 w 272"/>
                <a:gd name="T3" fmla="*/ 577 h 651"/>
                <a:gd name="T4" fmla="*/ 152 w 272"/>
                <a:gd name="T5" fmla="*/ 513 h 651"/>
                <a:gd name="T6" fmla="*/ 112 w 272"/>
                <a:gd name="T7" fmla="*/ 457 h 651"/>
                <a:gd name="T8" fmla="*/ 86 w 272"/>
                <a:gd name="T9" fmla="*/ 415 h 651"/>
                <a:gd name="T10" fmla="*/ 62 w 272"/>
                <a:gd name="T11" fmla="*/ 371 h 651"/>
                <a:gd name="T12" fmla="*/ 41 w 272"/>
                <a:gd name="T13" fmla="*/ 326 h 651"/>
                <a:gd name="T14" fmla="*/ 23 w 272"/>
                <a:gd name="T15" fmla="*/ 279 h 651"/>
                <a:gd name="T16" fmla="*/ 10 w 272"/>
                <a:gd name="T17" fmla="*/ 231 h 651"/>
                <a:gd name="T18" fmla="*/ 2 w 272"/>
                <a:gd name="T19" fmla="*/ 183 h 651"/>
                <a:gd name="T20" fmla="*/ 1 w 272"/>
                <a:gd name="T21" fmla="*/ 134 h 651"/>
                <a:gd name="T22" fmla="*/ 6 w 272"/>
                <a:gd name="T23" fmla="*/ 97 h 651"/>
                <a:gd name="T24" fmla="*/ 12 w 272"/>
                <a:gd name="T25" fmla="*/ 73 h 651"/>
                <a:gd name="T26" fmla="*/ 20 w 272"/>
                <a:gd name="T27" fmla="*/ 52 h 651"/>
                <a:gd name="T28" fmla="*/ 31 w 272"/>
                <a:gd name="T29" fmla="*/ 35 h 651"/>
                <a:gd name="T30" fmla="*/ 42 w 272"/>
                <a:gd name="T31" fmla="*/ 21 h 651"/>
                <a:gd name="T32" fmla="*/ 56 w 272"/>
                <a:gd name="T33" fmla="*/ 10 h 651"/>
                <a:gd name="T34" fmla="*/ 69 w 272"/>
                <a:gd name="T35" fmla="*/ 3 h 651"/>
                <a:gd name="T36" fmla="*/ 83 w 272"/>
                <a:gd name="T37" fmla="*/ 0 h 651"/>
                <a:gd name="T38" fmla="*/ 98 w 272"/>
                <a:gd name="T39" fmla="*/ 2 h 651"/>
                <a:gd name="T40" fmla="*/ 109 w 272"/>
                <a:gd name="T41" fmla="*/ 6 h 651"/>
                <a:gd name="T42" fmla="*/ 118 w 272"/>
                <a:gd name="T43" fmla="*/ 13 h 651"/>
                <a:gd name="T44" fmla="*/ 126 w 272"/>
                <a:gd name="T45" fmla="*/ 21 h 651"/>
                <a:gd name="T46" fmla="*/ 133 w 272"/>
                <a:gd name="T47" fmla="*/ 36 h 651"/>
                <a:gd name="T48" fmla="*/ 136 w 272"/>
                <a:gd name="T49" fmla="*/ 59 h 651"/>
                <a:gd name="T50" fmla="*/ 134 w 272"/>
                <a:gd name="T51" fmla="*/ 92 h 651"/>
                <a:gd name="T52" fmla="*/ 129 w 272"/>
                <a:gd name="T53" fmla="*/ 158 h 651"/>
                <a:gd name="T54" fmla="*/ 129 w 272"/>
                <a:gd name="T55" fmla="*/ 222 h 651"/>
                <a:gd name="T56" fmla="*/ 134 w 272"/>
                <a:gd name="T57" fmla="*/ 279 h 651"/>
                <a:gd name="T58" fmla="*/ 140 w 272"/>
                <a:gd name="T59" fmla="*/ 321 h 651"/>
                <a:gd name="T60" fmla="*/ 150 w 272"/>
                <a:gd name="T61" fmla="*/ 365 h 651"/>
                <a:gd name="T62" fmla="*/ 162 w 272"/>
                <a:gd name="T63" fmla="*/ 413 h 651"/>
                <a:gd name="T64" fmla="*/ 179 w 272"/>
                <a:gd name="T65" fmla="*/ 462 h 651"/>
                <a:gd name="T66" fmla="*/ 200 w 272"/>
                <a:gd name="T67" fmla="*/ 514 h 651"/>
                <a:gd name="T68" fmla="*/ 225 w 272"/>
                <a:gd name="T69" fmla="*/ 567 h 651"/>
                <a:gd name="T70" fmla="*/ 255 w 272"/>
                <a:gd name="T71" fmla="*/ 623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2" h="651">
                  <a:moveTo>
                    <a:pt x="272" y="651"/>
                  </a:moveTo>
                  <a:lnTo>
                    <a:pt x="260" y="637"/>
                  </a:lnTo>
                  <a:lnTo>
                    <a:pt x="225" y="602"/>
                  </a:lnTo>
                  <a:lnTo>
                    <a:pt x="203" y="577"/>
                  </a:lnTo>
                  <a:lnTo>
                    <a:pt x="178" y="547"/>
                  </a:lnTo>
                  <a:lnTo>
                    <a:pt x="152" y="513"/>
                  </a:lnTo>
                  <a:lnTo>
                    <a:pt x="126" y="476"/>
                  </a:lnTo>
                  <a:lnTo>
                    <a:pt x="112" y="457"/>
                  </a:lnTo>
                  <a:lnTo>
                    <a:pt x="99" y="436"/>
                  </a:lnTo>
                  <a:lnTo>
                    <a:pt x="86" y="415"/>
                  </a:lnTo>
                  <a:lnTo>
                    <a:pt x="73" y="394"/>
                  </a:lnTo>
                  <a:lnTo>
                    <a:pt x="62" y="371"/>
                  </a:lnTo>
                  <a:lnTo>
                    <a:pt x="52" y="349"/>
                  </a:lnTo>
                  <a:lnTo>
                    <a:pt x="41" y="326"/>
                  </a:lnTo>
                  <a:lnTo>
                    <a:pt x="32" y="302"/>
                  </a:lnTo>
                  <a:lnTo>
                    <a:pt x="23" y="279"/>
                  </a:lnTo>
                  <a:lnTo>
                    <a:pt x="16" y="255"/>
                  </a:lnTo>
                  <a:lnTo>
                    <a:pt x="10" y="231"/>
                  </a:lnTo>
                  <a:lnTo>
                    <a:pt x="6" y="207"/>
                  </a:lnTo>
                  <a:lnTo>
                    <a:pt x="2" y="183"/>
                  </a:lnTo>
                  <a:lnTo>
                    <a:pt x="0" y="158"/>
                  </a:lnTo>
                  <a:lnTo>
                    <a:pt x="1" y="134"/>
                  </a:lnTo>
                  <a:lnTo>
                    <a:pt x="3" y="110"/>
                  </a:lnTo>
                  <a:lnTo>
                    <a:pt x="6" y="97"/>
                  </a:lnTo>
                  <a:lnTo>
                    <a:pt x="8" y="85"/>
                  </a:lnTo>
                  <a:lnTo>
                    <a:pt x="12" y="73"/>
                  </a:lnTo>
                  <a:lnTo>
                    <a:pt x="15" y="63"/>
                  </a:lnTo>
                  <a:lnTo>
                    <a:pt x="20" y="52"/>
                  </a:lnTo>
                  <a:lnTo>
                    <a:pt x="24" y="43"/>
                  </a:lnTo>
                  <a:lnTo>
                    <a:pt x="31" y="35"/>
                  </a:lnTo>
                  <a:lnTo>
                    <a:pt x="36" y="27"/>
                  </a:lnTo>
                  <a:lnTo>
                    <a:pt x="42" y="21"/>
                  </a:lnTo>
                  <a:lnTo>
                    <a:pt x="48" y="15"/>
                  </a:lnTo>
                  <a:lnTo>
                    <a:pt x="56" y="10"/>
                  </a:lnTo>
                  <a:lnTo>
                    <a:pt x="62" y="5"/>
                  </a:lnTo>
                  <a:lnTo>
                    <a:pt x="69" y="3"/>
                  </a:lnTo>
                  <a:lnTo>
                    <a:pt x="77" y="1"/>
                  </a:lnTo>
                  <a:lnTo>
                    <a:pt x="83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4" y="4"/>
                  </a:lnTo>
                  <a:lnTo>
                    <a:pt x="109" y="6"/>
                  </a:lnTo>
                  <a:lnTo>
                    <a:pt x="114" y="10"/>
                  </a:lnTo>
                  <a:lnTo>
                    <a:pt x="118" y="13"/>
                  </a:lnTo>
                  <a:lnTo>
                    <a:pt x="122" y="17"/>
                  </a:lnTo>
                  <a:lnTo>
                    <a:pt x="126" y="21"/>
                  </a:lnTo>
                  <a:lnTo>
                    <a:pt x="128" y="26"/>
                  </a:lnTo>
                  <a:lnTo>
                    <a:pt x="133" y="36"/>
                  </a:lnTo>
                  <a:lnTo>
                    <a:pt x="135" y="47"/>
                  </a:lnTo>
                  <a:lnTo>
                    <a:pt x="136" y="59"/>
                  </a:lnTo>
                  <a:lnTo>
                    <a:pt x="136" y="70"/>
                  </a:lnTo>
                  <a:lnTo>
                    <a:pt x="134" y="92"/>
                  </a:lnTo>
                  <a:lnTo>
                    <a:pt x="130" y="132"/>
                  </a:lnTo>
                  <a:lnTo>
                    <a:pt x="129" y="158"/>
                  </a:lnTo>
                  <a:lnTo>
                    <a:pt x="128" y="188"/>
                  </a:lnTo>
                  <a:lnTo>
                    <a:pt x="129" y="222"/>
                  </a:lnTo>
                  <a:lnTo>
                    <a:pt x="132" y="259"/>
                  </a:lnTo>
                  <a:lnTo>
                    <a:pt x="134" y="279"/>
                  </a:lnTo>
                  <a:lnTo>
                    <a:pt x="137" y="299"/>
                  </a:lnTo>
                  <a:lnTo>
                    <a:pt x="140" y="321"/>
                  </a:lnTo>
                  <a:lnTo>
                    <a:pt x="146" y="343"/>
                  </a:lnTo>
                  <a:lnTo>
                    <a:pt x="150" y="365"/>
                  </a:lnTo>
                  <a:lnTo>
                    <a:pt x="156" y="389"/>
                  </a:lnTo>
                  <a:lnTo>
                    <a:pt x="162" y="413"/>
                  </a:lnTo>
                  <a:lnTo>
                    <a:pt x="171" y="437"/>
                  </a:lnTo>
                  <a:lnTo>
                    <a:pt x="179" y="462"/>
                  </a:lnTo>
                  <a:lnTo>
                    <a:pt x="189" y="488"/>
                  </a:lnTo>
                  <a:lnTo>
                    <a:pt x="200" y="514"/>
                  </a:lnTo>
                  <a:lnTo>
                    <a:pt x="212" y="540"/>
                  </a:lnTo>
                  <a:lnTo>
                    <a:pt x="225" y="567"/>
                  </a:lnTo>
                  <a:lnTo>
                    <a:pt x="240" y="594"/>
                  </a:lnTo>
                  <a:lnTo>
                    <a:pt x="255" y="623"/>
                  </a:lnTo>
                  <a:lnTo>
                    <a:pt x="272" y="6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3702051" y="2359026"/>
              <a:ext cx="735013" cy="349250"/>
            </a:xfrm>
            <a:custGeom>
              <a:avLst/>
              <a:gdLst>
                <a:gd name="T0" fmla="*/ 3098 w 3242"/>
                <a:gd name="T1" fmla="*/ 1530 h 1541"/>
                <a:gd name="T2" fmla="*/ 2876 w 3242"/>
                <a:gd name="T3" fmla="*/ 1540 h 1541"/>
                <a:gd name="T4" fmla="*/ 2640 w 3242"/>
                <a:gd name="T5" fmla="*/ 1508 h 1541"/>
                <a:gd name="T6" fmla="*/ 2371 w 3242"/>
                <a:gd name="T7" fmla="*/ 1412 h 1541"/>
                <a:gd name="T8" fmla="*/ 2097 w 3242"/>
                <a:gd name="T9" fmla="*/ 1242 h 1541"/>
                <a:gd name="T10" fmla="*/ 1831 w 3242"/>
                <a:gd name="T11" fmla="*/ 1017 h 1541"/>
                <a:gd name="T12" fmla="*/ 1572 w 3242"/>
                <a:gd name="T13" fmla="*/ 757 h 1541"/>
                <a:gd name="T14" fmla="*/ 1308 w 3242"/>
                <a:gd name="T15" fmla="*/ 493 h 1541"/>
                <a:gd name="T16" fmla="*/ 1020 w 3242"/>
                <a:gd name="T17" fmla="*/ 263 h 1541"/>
                <a:gd name="T18" fmla="*/ 864 w 3242"/>
                <a:gd name="T19" fmla="*/ 180 h 1541"/>
                <a:gd name="T20" fmla="*/ 701 w 3242"/>
                <a:gd name="T21" fmla="*/ 134 h 1541"/>
                <a:gd name="T22" fmla="*/ 551 w 3242"/>
                <a:gd name="T23" fmla="*/ 130 h 1541"/>
                <a:gd name="T24" fmla="*/ 471 w 3242"/>
                <a:gd name="T25" fmla="*/ 143 h 1541"/>
                <a:gd name="T26" fmla="*/ 430 w 3242"/>
                <a:gd name="T27" fmla="*/ 153 h 1541"/>
                <a:gd name="T28" fmla="*/ 369 w 3242"/>
                <a:gd name="T29" fmla="*/ 176 h 1541"/>
                <a:gd name="T30" fmla="*/ 303 w 3242"/>
                <a:gd name="T31" fmla="*/ 217 h 1541"/>
                <a:gd name="T32" fmla="*/ 220 w 3242"/>
                <a:gd name="T33" fmla="*/ 316 h 1541"/>
                <a:gd name="T34" fmla="*/ 180 w 3242"/>
                <a:gd name="T35" fmla="*/ 435 h 1541"/>
                <a:gd name="T36" fmla="*/ 180 w 3242"/>
                <a:gd name="T37" fmla="*/ 550 h 1541"/>
                <a:gd name="T38" fmla="*/ 186 w 3242"/>
                <a:gd name="T39" fmla="*/ 571 h 1541"/>
                <a:gd name="T40" fmla="*/ 210 w 3242"/>
                <a:gd name="T41" fmla="*/ 637 h 1541"/>
                <a:gd name="T42" fmla="*/ 324 w 3242"/>
                <a:gd name="T43" fmla="*/ 772 h 1541"/>
                <a:gd name="T44" fmla="*/ 396 w 3242"/>
                <a:gd name="T45" fmla="*/ 807 h 1541"/>
                <a:gd name="T46" fmla="*/ 483 w 3242"/>
                <a:gd name="T47" fmla="*/ 818 h 1541"/>
                <a:gd name="T48" fmla="*/ 529 w 3242"/>
                <a:gd name="T49" fmla="*/ 812 h 1541"/>
                <a:gd name="T50" fmla="*/ 581 w 3242"/>
                <a:gd name="T51" fmla="*/ 803 h 1541"/>
                <a:gd name="T52" fmla="*/ 657 w 3242"/>
                <a:gd name="T53" fmla="*/ 828 h 1541"/>
                <a:gd name="T54" fmla="*/ 701 w 3242"/>
                <a:gd name="T55" fmla="*/ 896 h 1541"/>
                <a:gd name="T56" fmla="*/ 692 w 3242"/>
                <a:gd name="T57" fmla="*/ 975 h 1541"/>
                <a:gd name="T58" fmla="*/ 634 w 3242"/>
                <a:gd name="T59" fmla="*/ 1030 h 1541"/>
                <a:gd name="T60" fmla="*/ 575 w 3242"/>
                <a:gd name="T61" fmla="*/ 1044 h 1541"/>
                <a:gd name="T62" fmla="*/ 516 w 3242"/>
                <a:gd name="T63" fmla="*/ 1049 h 1541"/>
                <a:gd name="T64" fmla="*/ 441 w 3242"/>
                <a:gd name="T65" fmla="*/ 1044 h 1541"/>
                <a:gd name="T66" fmla="*/ 347 w 3242"/>
                <a:gd name="T67" fmla="*/ 1021 h 1541"/>
                <a:gd name="T68" fmla="*/ 243 w 3242"/>
                <a:gd name="T69" fmla="*/ 971 h 1541"/>
                <a:gd name="T70" fmla="*/ 143 w 3242"/>
                <a:gd name="T71" fmla="*/ 886 h 1541"/>
                <a:gd name="T72" fmla="*/ 60 w 3242"/>
                <a:gd name="T73" fmla="*/ 767 h 1541"/>
                <a:gd name="T74" fmla="*/ 18 w 3242"/>
                <a:gd name="T75" fmla="*/ 662 h 1541"/>
                <a:gd name="T76" fmla="*/ 7 w 3242"/>
                <a:gd name="T77" fmla="*/ 611 h 1541"/>
                <a:gd name="T78" fmla="*/ 0 w 3242"/>
                <a:gd name="T79" fmla="*/ 524 h 1541"/>
                <a:gd name="T80" fmla="*/ 28 w 3242"/>
                <a:gd name="T81" fmla="*/ 354 h 1541"/>
                <a:gd name="T82" fmla="*/ 114 w 3242"/>
                <a:gd name="T83" fmla="*/ 192 h 1541"/>
                <a:gd name="T84" fmla="*/ 203 w 3242"/>
                <a:gd name="T85" fmla="*/ 105 h 1541"/>
                <a:gd name="T86" fmla="*/ 287 w 3242"/>
                <a:gd name="T87" fmla="*/ 55 h 1541"/>
                <a:gd name="T88" fmla="*/ 356 w 3242"/>
                <a:gd name="T89" fmla="*/ 29 h 1541"/>
                <a:gd name="T90" fmla="*/ 474 w 3242"/>
                <a:gd name="T91" fmla="*/ 6 h 1541"/>
                <a:gd name="T92" fmla="*/ 584 w 3242"/>
                <a:gd name="T93" fmla="*/ 1 h 1541"/>
                <a:gd name="T94" fmla="*/ 778 w 3242"/>
                <a:gd name="T95" fmla="*/ 30 h 1541"/>
                <a:gd name="T96" fmla="*/ 959 w 3242"/>
                <a:gd name="T97" fmla="*/ 104 h 1541"/>
                <a:gd name="T98" fmla="*/ 1165 w 3242"/>
                <a:gd name="T99" fmla="*/ 246 h 1541"/>
                <a:gd name="T100" fmla="*/ 1441 w 3242"/>
                <a:gd name="T101" fmla="*/ 511 h 1541"/>
                <a:gd name="T102" fmla="*/ 1693 w 3242"/>
                <a:gd name="T103" fmla="*/ 788 h 1541"/>
                <a:gd name="T104" fmla="*/ 1943 w 3242"/>
                <a:gd name="T105" fmla="*/ 1046 h 1541"/>
                <a:gd name="T106" fmla="*/ 2203 w 3242"/>
                <a:gd name="T107" fmla="*/ 1257 h 1541"/>
                <a:gd name="T108" fmla="*/ 2467 w 3242"/>
                <a:gd name="T109" fmla="*/ 1402 h 1541"/>
                <a:gd name="T110" fmla="*/ 2720 w 3242"/>
                <a:gd name="T111" fmla="*/ 1472 h 1541"/>
                <a:gd name="T112" fmla="*/ 2933 w 3242"/>
                <a:gd name="T113" fmla="*/ 1484 h 1541"/>
                <a:gd name="T114" fmla="*/ 3051 w 3242"/>
                <a:gd name="T115" fmla="*/ 1472 h 1541"/>
                <a:gd name="T116" fmla="*/ 3134 w 3242"/>
                <a:gd name="T117" fmla="*/ 1458 h 1541"/>
                <a:gd name="T118" fmla="*/ 3213 w 3242"/>
                <a:gd name="T119" fmla="*/ 1442 h 1541"/>
                <a:gd name="T120" fmla="*/ 3242 w 3242"/>
                <a:gd name="T121" fmla="*/ 1476 h 1541"/>
                <a:gd name="T122" fmla="*/ 3215 w 3242"/>
                <a:gd name="T123" fmla="*/ 1512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42" h="1541">
                  <a:moveTo>
                    <a:pt x="3213" y="1512"/>
                  </a:moveTo>
                  <a:lnTo>
                    <a:pt x="3210" y="1513"/>
                  </a:lnTo>
                  <a:lnTo>
                    <a:pt x="3199" y="1514"/>
                  </a:lnTo>
                  <a:lnTo>
                    <a:pt x="3183" y="1517"/>
                  </a:lnTo>
                  <a:lnTo>
                    <a:pt x="3162" y="1521"/>
                  </a:lnTo>
                  <a:lnTo>
                    <a:pt x="3133" y="1525"/>
                  </a:lnTo>
                  <a:lnTo>
                    <a:pt x="3098" y="1530"/>
                  </a:lnTo>
                  <a:lnTo>
                    <a:pt x="3058" y="1534"/>
                  </a:lnTo>
                  <a:lnTo>
                    <a:pt x="3012" y="1538"/>
                  </a:lnTo>
                  <a:lnTo>
                    <a:pt x="2988" y="1539"/>
                  </a:lnTo>
                  <a:lnTo>
                    <a:pt x="2962" y="1540"/>
                  </a:lnTo>
                  <a:lnTo>
                    <a:pt x="2935" y="1541"/>
                  </a:lnTo>
                  <a:lnTo>
                    <a:pt x="2905" y="1541"/>
                  </a:lnTo>
                  <a:lnTo>
                    <a:pt x="2876" y="1540"/>
                  </a:lnTo>
                  <a:lnTo>
                    <a:pt x="2845" y="1538"/>
                  </a:lnTo>
                  <a:lnTo>
                    <a:pt x="2813" y="1536"/>
                  </a:lnTo>
                  <a:lnTo>
                    <a:pt x="2780" y="1533"/>
                  </a:lnTo>
                  <a:lnTo>
                    <a:pt x="2746" y="1529"/>
                  </a:lnTo>
                  <a:lnTo>
                    <a:pt x="2712" y="1522"/>
                  </a:lnTo>
                  <a:lnTo>
                    <a:pt x="2675" y="1516"/>
                  </a:lnTo>
                  <a:lnTo>
                    <a:pt x="2640" y="1508"/>
                  </a:lnTo>
                  <a:lnTo>
                    <a:pt x="2602" y="1498"/>
                  </a:lnTo>
                  <a:lnTo>
                    <a:pt x="2564" y="1488"/>
                  </a:lnTo>
                  <a:lnTo>
                    <a:pt x="2527" y="1475"/>
                  </a:lnTo>
                  <a:lnTo>
                    <a:pt x="2488" y="1462"/>
                  </a:lnTo>
                  <a:lnTo>
                    <a:pt x="2449" y="1447"/>
                  </a:lnTo>
                  <a:lnTo>
                    <a:pt x="2410" y="1430"/>
                  </a:lnTo>
                  <a:lnTo>
                    <a:pt x="2371" y="1412"/>
                  </a:lnTo>
                  <a:lnTo>
                    <a:pt x="2331" y="1392"/>
                  </a:lnTo>
                  <a:lnTo>
                    <a:pt x="2293" y="1370"/>
                  </a:lnTo>
                  <a:lnTo>
                    <a:pt x="2253" y="1348"/>
                  </a:lnTo>
                  <a:lnTo>
                    <a:pt x="2214" y="1323"/>
                  </a:lnTo>
                  <a:lnTo>
                    <a:pt x="2174" y="1298"/>
                  </a:lnTo>
                  <a:lnTo>
                    <a:pt x="2136" y="1271"/>
                  </a:lnTo>
                  <a:lnTo>
                    <a:pt x="2097" y="1242"/>
                  </a:lnTo>
                  <a:lnTo>
                    <a:pt x="2058" y="1213"/>
                  </a:lnTo>
                  <a:lnTo>
                    <a:pt x="2020" y="1183"/>
                  </a:lnTo>
                  <a:lnTo>
                    <a:pt x="1982" y="1152"/>
                  </a:lnTo>
                  <a:lnTo>
                    <a:pt x="1944" y="1119"/>
                  </a:lnTo>
                  <a:lnTo>
                    <a:pt x="1907" y="1086"/>
                  </a:lnTo>
                  <a:lnTo>
                    <a:pt x="1869" y="1051"/>
                  </a:lnTo>
                  <a:lnTo>
                    <a:pt x="1831" y="1017"/>
                  </a:lnTo>
                  <a:lnTo>
                    <a:pt x="1794" y="981"/>
                  </a:lnTo>
                  <a:lnTo>
                    <a:pt x="1757" y="945"/>
                  </a:lnTo>
                  <a:lnTo>
                    <a:pt x="1720" y="908"/>
                  </a:lnTo>
                  <a:lnTo>
                    <a:pt x="1683" y="871"/>
                  </a:lnTo>
                  <a:lnTo>
                    <a:pt x="1646" y="833"/>
                  </a:lnTo>
                  <a:lnTo>
                    <a:pt x="1609" y="795"/>
                  </a:lnTo>
                  <a:lnTo>
                    <a:pt x="1572" y="757"/>
                  </a:lnTo>
                  <a:lnTo>
                    <a:pt x="1535" y="719"/>
                  </a:lnTo>
                  <a:lnTo>
                    <a:pt x="1498" y="681"/>
                  </a:lnTo>
                  <a:lnTo>
                    <a:pt x="1460" y="643"/>
                  </a:lnTo>
                  <a:lnTo>
                    <a:pt x="1423" y="604"/>
                  </a:lnTo>
                  <a:lnTo>
                    <a:pt x="1384" y="567"/>
                  </a:lnTo>
                  <a:lnTo>
                    <a:pt x="1346" y="530"/>
                  </a:lnTo>
                  <a:lnTo>
                    <a:pt x="1308" y="493"/>
                  </a:lnTo>
                  <a:lnTo>
                    <a:pt x="1268" y="457"/>
                  </a:lnTo>
                  <a:lnTo>
                    <a:pt x="1229" y="422"/>
                  </a:lnTo>
                  <a:lnTo>
                    <a:pt x="1188" y="387"/>
                  </a:lnTo>
                  <a:lnTo>
                    <a:pt x="1148" y="354"/>
                  </a:lnTo>
                  <a:lnTo>
                    <a:pt x="1106" y="321"/>
                  </a:lnTo>
                  <a:lnTo>
                    <a:pt x="1064" y="291"/>
                  </a:lnTo>
                  <a:lnTo>
                    <a:pt x="1020" y="263"/>
                  </a:lnTo>
                  <a:lnTo>
                    <a:pt x="999" y="249"/>
                  </a:lnTo>
                  <a:lnTo>
                    <a:pt x="977" y="236"/>
                  </a:lnTo>
                  <a:lnTo>
                    <a:pt x="954" y="224"/>
                  </a:lnTo>
                  <a:lnTo>
                    <a:pt x="932" y="212"/>
                  </a:lnTo>
                  <a:lnTo>
                    <a:pt x="909" y="201"/>
                  </a:lnTo>
                  <a:lnTo>
                    <a:pt x="887" y="191"/>
                  </a:lnTo>
                  <a:lnTo>
                    <a:pt x="864" y="180"/>
                  </a:lnTo>
                  <a:lnTo>
                    <a:pt x="841" y="172"/>
                  </a:lnTo>
                  <a:lnTo>
                    <a:pt x="818" y="164"/>
                  </a:lnTo>
                  <a:lnTo>
                    <a:pt x="795" y="156"/>
                  </a:lnTo>
                  <a:lnTo>
                    <a:pt x="771" y="149"/>
                  </a:lnTo>
                  <a:lnTo>
                    <a:pt x="748" y="144"/>
                  </a:lnTo>
                  <a:lnTo>
                    <a:pt x="725" y="139"/>
                  </a:lnTo>
                  <a:lnTo>
                    <a:pt x="701" y="134"/>
                  </a:lnTo>
                  <a:lnTo>
                    <a:pt x="678" y="131"/>
                  </a:lnTo>
                  <a:lnTo>
                    <a:pt x="654" y="129"/>
                  </a:lnTo>
                  <a:lnTo>
                    <a:pt x="631" y="128"/>
                  </a:lnTo>
                  <a:lnTo>
                    <a:pt x="608" y="128"/>
                  </a:lnTo>
                  <a:lnTo>
                    <a:pt x="585" y="128"/>
                  </a:lnTo>
                  <a:lnTo>
                    <a:pt x="562" y="129"/>
                  </a:lnTo>
                  <a:lnTo>
                    <a:pt x="551" y="130"/>
                  </a:lnTo>
                  <a:lnTo>
                    <a:pt x="539" y="132"/>
                  </a:lnTo>
                  <a:lnTo>
                    <a:pt x="528" y="133"/>
                  </a:lnTo>
                  <a:lnTo>
                    <a:pt x="516" y="134"/>
                  </a:lnTo>
                  <a:lnTo>
                    <a:pt x="505" y="136"/>
                  </a:lnTo>
                  <a:lnTo>
                    <a:pt x="494" y="139"/>
                  </a:lnTo>
                  <a:lnTo>
                    <a:pt x="483" y="141"/>
                  </a:lnTo>
                  <a:lnTo>
                    <a:pt x="471" y="143"/>
                  </a:lnTo>
                  <a:lnTo>
                    <a:pt x="449" y="148"/>
                  </a:lnTo>
                  <a:lnTo>
                    <a:pt x="439" y="150"/>
                  </a:lnTo>
                  <a:lnTo>
                    <a:pt x="439" y="150"/>
                  </a:lnTo>
                  <a:lnTo>
                    <a:pt x="441" y="150"/>
                  </a:lnTo>
                  <a:lnTo>
                    <a:pt x="439" y="150"/>
                  </a:lnTo>
                  <a:lnTo>
                    <a:pt x="437" y="151"/>
                  </a:lnTo>
                  <a:lnTo>
                    <a:pt x="430" y="153"/>
                  </a:lnTo>
                  <a:lnTo>
                    <a:pt x="407" y="160"/>
                  </a:lnTo>
                  <a:lnTo>
                    <a:pt x="395" y="164"/>
                  </a:lnTo>
                  <a:lnTo>
                    <a:pt x="390" y="166"/>
                  </a:lnTo>
                  <a:lnTo>
                    <a:pt x="387" y="167"/>
                  </a:lnTo>
                  <a:lnTo>
                    <a:pt x="385" y="168"/>
                  </a:lnTo>
                  <a:lnTo>
                    <a:pt x="377" y="172"/>
                  </a:lnTo>
                  <a:lnTo>
                    <a:pt x="369" y="176"/>
                  </a:lnTo>
                  <a:lnTo>
                    <a:pt x="360" y="180"/>
                  </a:lnTo>
                  <a:lnTo>
                    <a:pt x="352" y="183"/>
                  </a:lnTo>
                  <a:lnTo>
                    <a:pt x="344" y="189"/>
                  </a:lnTo>
                  <a:lnTo>
                    <a:pt x="335" y="194"/>
                  </a:lnTo>
                  <a:lnTo>
                    <a:pt x="327" y="199"/>
                  </a:lnTo>
                  <a:lnTo>
                    <a:pt x="318" y="204"/>
                  </a:lnTo>
                  <a:lnTo>
                    <a:pt x="303" y="217"/>
                  </a:lnTo>
                  <a:lnTo>
                    <a:pt x="288" y="228"/>
                  </a:lnTo>
                  <a:lnTo>
                    <a:pt x="275" y="242"/>
                  </a:lnTo>
                  <a:lnTo>
                    <a:pt x="262" y="255"/>
                  </a:lnTo>
                  <a:lnTo>
                    <a:pt x="249" y="270"/>
                  </a:lnTo>
                  <a:lnTo>
                    <a:pt x="239" y="285"/>
                  </a:lnTo>
                  <a:lnTo>
                    <a:pt x="229" y="300"/>
                  </a:lnTo>
                  <a:lnTo>
                    <a:pt x="220" y="316"/>
                  </a:lnTo>
                  <a:lnTo>
                    <a:pt x="212" y="333"/>
                  </a:lnTo>
                  <a:lnTo>
                    <a:pt x="204" y="349"/>
                  </a:lnTo>
                  <a:lnTo>
                    <a:pt x="198" y="366"/>
                  </a:lnTo>
                  <a:lnTo>
                    <a:pt x="193" y="384"/>
                  </a:lnTo>
                  <a:lnTo>
                    <a:pt x="188" y="401"/>
                  </a:lnTo>
                  <a:lnTo>
                    <a:pt x="184" y="418"/>
                  </a:lnTo>
                  <a:lnTo>
                    <a:pt x="180" y="435"/>
                  </a:lnTo>
                  <a:lnTo>
                    <a:pt x="178" y="453"/>
                  </a:lnTo>
                  <a:lnTo>
                    <a:pt x="177" y="470"/>
                  </a:lnTo>
                  <a:lnTo>
                    <a:pt x="176" y="486"/>
                  </a:lnTo>
                  <a:lnTo>
                    <a:pt x="176" y="503"/>
                  </a:lnTo>
                  <a:lnTo>
                    <a:pt x="177" y="520"/>
                  </a:lnTo>
                  <a:lnTo>
                    <a:pt x="178" y="535"/>
                  </a:lnTo>
                  <a:lnTo>
                    <a:pt x="180" y="550"/>
                  </a:lnTo>
                  <a:lnTo>
                    <a:pt x="183" y="557"/>
                  </a:lnTo>
                  <a:lnTo>
                    <a:pt x="184" y="564"/>
                  </a:lnTo>
                  <a:lnTo>
                    <a:pt x="186" y="571"/>
                  </a:lnTo>
                  <a:lnTo>
                    <a:pt x="186" y="573"/>
                  </a:lnTo>
                  <a:lnTo>
                    <a:pt x="185" y="569"/>
                  </a:lnTo>
                  <a:lnTo>
                    <a:pt x="186" y="570"/>
                  </a:lnTo>
                  <a:lnTo>
                    <a:pt x="186" y="571"/>
                  </a:lnTo>
                  <a:lnTo>
                    <a:pt x="187" y="576"/>
                  </a:lnTo>
                  <a:lnTo>
                    <a:pt x="190" y="584"/>
                  </a:lnTo>
                  <a:lnTo>
                    <a:pt x="193" y="594"/>
                  </a:lnTo>
                  <a:lnTo>
                    <a:pt x="196" y="603"/>
                  </a:lnTo>
                  <a:lnTo>
                    <a:pt x="198" y="613"/>
                  </a:lnTo>
                  <a:lnTo>
                    <a:pt x="204" y="624"/>
                  </a:lnTo>
                  <a:lnTo>
                    <a:pt x="210" y="637"/>
                  </a:lnTo>
                  <a:lnTo>
                    <a:pt x="223" y="662"/>
                  </a:lnTo>
                  <a:lnTo>
                    <a:pt x="238" y="686"/>
                  </a:lnTo>
                  <a:lnTo>
                    <a:pt x="254" y="708"/>
                  </a:lnTo>
                  <a:lnTo>
                    <a:pt x="270" y="727"/>
                  </a:lnTo>
                  <a:lnTo>
                    <a:pt x="288" y="744"/>
                  </a:lnTo>
                  <a:lnTo>
                    <a:pt x="306" y="759"/>
                  </a:lnTo>
                  <a:lnTo>
                    <a:pt x="324" y="772"/>
                  </a:lnTo>
                  <a:lnTo>
                    <a:pt x="343" y="784"/>
                  </a:lnTo>
                  <a:lnTo>
                    <a:pt x="351" y="788"/>
                  </a:lnTo>
                  <a:lnTo>
                    <a:pt x="360" y="793"/>
                  </a:lnTo>
                  <a:lnTo>
                    <a:pt x="370" y="798"/>
                  </a:lnTo>
                  <a:lnTo>
                    <a:pt x="378" y="801"/>
                  </a:lnTo>
                  <a:lnTo>
                    <a:pt x="386" y="804"/>
                  </a:lnTo>
                  <a:lnTo>
                    <a:pt x="396" y="807"/>
                  </a:lnTo>
                  <a:lnTo>
                    <a:pt x="404" y="809"/>
                  </a:lnTo>
                  <a:lnTo>
                    <a:pt x="412" y="812"/>
                  </a:lnTo>
                  <a:lnTo>
                    <a:pt x="428" y="815"/>
                  </a:lnTo>
                  <a:lnTo>
                    <a:pt x="443" y="817"/>
                  </a:lnTo>
                  <a:lnTo>
                    <a:pt x="458" y="818"/>
                  </a:lnTo>
                  <a:lnTo>
                    <a:pt x="470" y="819"/>
                  </a:lnTo>
                  <a:lnTo>
                    <a:pt x="483" y="818"/>
                  </a:lnTo>
                  <a:lnTo>
                    <a:pt x="494" y="818"/>
                  </a:lnTo>
                  <a:lnTo>
                    <a:pt x="505" y="816"/>
                  </a:lnTo>
                  <a:lnTo>
                    <a:pt x="513" y="815"/>
                  </a:lnTo>
                  <a:lnTo>
                    <a:pt x="517" y="815"/>
                  </a:lnTo>
                  <a:lnTo>
                    <a:pt x="521" y="814"/>
                  </a:lnTo>
                  <a:lnTo>
                    <a:pt x="526" y="813"/>
                  </a:lnTo>
                  <a:lnTo>
                    <a:pt x="529" y="812"/>
                  </a:lnTo>
                  <a:lnTo>
                    <a:pt x="535" y="811"/>
                  </a:lnTo>
                  <a:lnTo>
                    <a:pt x="539" y="810"/>
                  </a:lnTo>
                  <a:lnTo>
                    <a:pt x="546" y="808"/>
                  </a:lnTo>
                  <a:lnTo>
                    <a:pt x="549" y="808"/>
                  </a:lnTo>
                  <a:lnTo>
                    <a:pt x="557" y="806"/>
                  </a:lnTo>
                  <a:lnTo>
                    <a:pt x="569" y="804"/>
                  </a:lnTo>
                  <a:lnTo>
                    <a:pt x="581" y="803"/>
                  </a:lnTo>
                  <a:lnTo>
                    <a:pt x="593" y="803"/>
                  </a:lnTo>
                  <a:lnTo>
                    <a:pt x="605" y="805"/>
                  </a:lnTo>
                  <a:lnTo>
                    <a:pt x="616" y="807"/>
                  </a:lnTo>
                  <a:lnTo>
                    <a:pt x="627" y="811"/>
                  </a:lnTo>
                  <a:lnTo>
                    <a:pt x="637" y="815"/>
                  </a:lnTo>
                  <a:lnTo>
                    <a:pt x="648" y="821"/>
                  </a:lnTo>
                  <a:lnTo>
                    <a:pt x="657" y="828"/>
                  </a:lnTo>
                  <a:lnTo>
                    <a:pt x="666" y="835"/>
                  </a:lnTo>
                  <a:lnTo>
                    <a:pt x="674" y="843"/>
                  </a:lnTo>
                  <a:lnTo>
                    <a:pt x="681" y="852"/>
                  </a:lnTo>
                  <a:lnTo>
                    <a:pt x="688" y="862"/>
                  </a:lnTo>
                  <a:lnTo>
                    <a:pt x="693" y="873"/>
                  </a:lnTo>
                  <a:lnTo>
                    <a:pt x="698" y="883"/>
                  </a:lnTo>
                  <a:lnTo>
                    <a:pt x="701" y="896"/>
                  </a:lnTo>
                  <a:lnTo>
                    <a:pt x="703" y="907"/>
                  </a:lnTo>
                  <a:lnTo>
                    <a:pt x="704" y="920"/>
                  </a:lnTo>
                  <a:lnTo>
                    <a:pt x="703" y="931"/>
                  </a:lnTo>
                  <a:lnTo>
                    <a:pt x="702" y="943"/>
                  </a:lnTo>
                  <a:lnTo>
                    <a:pt x="700" y="954"/>
                  </a:lnTo>
                  <a:lnTo>
                    <a:pt x="696" y="965"/>
                  </a:lnTo>
                  <a:lnTo>
                    <a:pt x="692" y="975"/>
                  </a:lnTo>
                  <a:lnTo>
                    <a:pt x="685" y="986"/>
                  </a:lnTo>
                  <a:lnTo>
                    <a:pt x="679" y="995"/>
                  </a:lnTo>
                  <a:lnTo>
                    <a:pt x="672" y="1003"/>
                  </a:lnTo>
                  <a:lnTo>
                    <a:pt x="664" y="1012"/>
                  </a:lnTo>
                  <a:lnTo>
                    <a:pt x="654" y="1019"/>
                  </a:lnTo>
                  <a:lnTo>
                    <a:pt x="645" y="1025"/>
                  </a:lnTo>
                  <a:lnTo>
                    <a:pt x="634" y="1030"/>
                  </a:lnTo>
                  <a:lnTo>
                    <a:pt x="623" y="1036"/>
                  </a:lnTo>
                  <a:lnTo>
                    <a:pt x="611" y="1039"/>
                  </a:lnTo>
                  <a:lnTo>
                    <a:pt x="606" y="1040"/>
                  </a:lnTo>
                  <a:lnTo>
                    <a:pt x="602" y="1041"/>
                  </a:lnTo>
                  <a:lnTo>
                    <a:pt x="597" y="1041"/>
                  </a:lnTo>
                  <a:lnTo>
                    <a:pt x="584" y="1043"/>
                  </a:lnTo>
                  <a:lnTo>
                    <a:pt x="575" y="1044"/>
                  </a:lnTo>
                  <a:lnTo>
                    <a:pt x="563" y="1046"/>
                  </a:lnTo>
                  <a:lnTo>
                    <a:pt x="557" y="1047"/>
                  </a:lnTo>
                  <a:lnTo>
                    <a:pt x="550" y="1047"/>
                  </a:lnTo>
                  <a:lnTo>
                    <a:pt x="542" y="1048"/>
                  </a:lnTo>
                  <a:lnTo>
                    <a:pt x="534" y="1048"/>
                  </a:lnTo>
                  <a:lnTo>
                    <a:pt x="526" y="1048"/>
                  </a:lnTo>
                  <a:lnTo>
                    <a:pt x="516" y="1049"/>
                  </a:lnTo>
                  <a:lnTo>
                    <a:pt x="507" y="1049"/>
                  </a:lnTo>
                  <a:lnTo>
                    <a:pt x="497" y="1049"/>
                  </a:lnTo>
                  <a:lnTo>
                    <a:pt x="487" y="1048"/>
                  </a:lnTo>
                  <a:lnTo>
                    <a:pt x="475" y="1047"/>
                  </a:lnTo>
                  <a:lnTo>
                    <a:pt x="465" y="1047"/>
                  </a:lnTo>
                  <a:lnTo>
                    <a:pt x="452" y="1046"/>
                  </a:lnTo>
                  <a:lnTo>
                    <a:pt x="441" y="1044"/>
                  </a:lnTo>
                  <a:lnTo>
                    <a:pt x="428" y="1042"/>
                  </a:lnTo>
                  <a:lnTo>
                    <a:pt x="416" y="1040"/>
                  </a:lnTo>
                  <a:lnTo>
                    <a:pt x="402" y="1038"/>
                  </a:lnTo>
                  <a:lnTo>
                    <a:pt x="389" y="1034"/>
                  </a:lnTo>
                  <a:lnTo>
                    <a:pt x="375" y="1030"/>
                  </a:lnTo>
                  <a:lnTo>
                    <a:pt x="360" y="1026"/>
                  </a:lnTo>
                  <a:lnTo>
                    <a:pt x="347" y="1021"/>
                  </a:lnTo>
                  <a:lnTo>
                    <a:pt x="332" y="1016"/>
                  </a:lnTo>
                  <a:lnTo>
                    <a:pt x="317" y="1010"/>
                  </a:lnTo>
                  <a:lnTo>
                    <a:pt x="303" y="1003"/>
                  </a:lnTo>
                  <a:lnTo>
                    <a:pt x="288" y="996"/>
                  </a:lnTo>
                  <a:lnTo>
                    <a:pt x="272" y="989"/>
                  </a:lnTo>
                  <a:lnTo>
                    <a:pt x="258" y="980"/>
                  </a:lnTo>
                  <a:lnTo>
                    <a:pt x="243" y="971"/>
                  </a:lnTo>
                  <a:lnTo>
                    <a:pt x="228" y="960"/>
                  </a:lnTo>
                  <a:lnTo>
                    <a:pt x="213" y="950"/>
                  </a:lnTo>
                  <a:lnTo>
                    <a:pt x="198" y="939"/>
                  </a:lnTo>
                  <a:lnTo>
                    <a:pt x="185" y="927"/>
                  </a:lnTo>
                  <a:lnTo>
                    <a:pt x="170" y="913"/>
                  </a:lnTo>
                  <a:lnTo>
                    <a:pt x="156" y="901"/>
                  </a:lnTo>
                  <a:lnTo>
                    <a:pt x="143" y="886"/>
                  </a:lnTo>
                  <a:lnTo>
                    <a:pt x="129" y="872"/>
                  </a:lnTo>
                  <a:lnTo>
                    <a:pt x="117" y="856"/>
                  </a:lnTo>
                  <a:lnTo>
                    <a:pt x="104" y="839"/>
                  </a:lnTo>
                  <a:lnTo>
                    <a:pt x="93" y="823"/>
                  </a:lnTo>
                  <a:lnTo>
                    <a:pt x="81" y="805"/>
                  </a:lnTo>
                  <a:lnTo>
                    <a:pt x="71" y="786"/>
                  </a:lnTo>
                  <a:lnTo>
                    <a:pt x="60" y="767"/>
                  </a:lnTo>
                  <a:lnTo>
                    <a:pt x="51" y="748"/>
                  </a:lnTo>
                  <a:lnTo>
                    <a:pt x="42" y="728"/>
                  </a:lnTo>
                  <a:lnTo>
                    <a:pt x="34" y="707"/>
                  </a:lnTo>
                  <a:lnTo>
                    <a:pt x="30" y="696"/>
                  </a:lnTo>
                  <a:lnTo>
                    <a:pt x="26" y="685"/>
                  </a:lnTo>
                  <a:lnTo>
                    <a:pt x="23" y="673"/>
                  </a:lnTo>
                  <a:lnTo>
                    <a:pt x="18" y="662"/>
                  </a:lnTo>
                  <a:lnTo>
                    <a:pt x="16" y="652"/>
                  </a:lnTo>
                  <a:lnTo>
                    <a:pt x="14" y="643"/>
                  </a:lnTo>
                  <a:lnTo>
                    <a:pt x="12" y="634"/>
                  </a:lnTo>
                  <a:lnTo>
                    <a:pt x="10" y="624"/>
                  </a:lnTo>
                  <a:lnTo>
                    <a:pt x="9" y="620"/>
                  </a:lnTo>
                  <a:lnTo>
                    <a:pt x="8" y="614"/>
                  </a:lnTo>
                  <a:lnTo>
                    <a:pt x="7" y="611"/>
                  </a:lnTo>
                  <a:lnTo>
                    <a:pt x="5" y="598"/>
                  </a:lnTo>
                  <a:lnTo>
                    <a:pt x="4" y="586"/>
                  </a:lnTo>
                  <a:lnTo>
                    <a:pt x="2" y="573"/>
                  </a:lnTo>
                  <a:lnTo>
                    <a:pt x="1" y="561"/>
                  </a:lnTo>
                  <a:lnTo>
                    <a:pt x="1" y="549"/>
                  </a:lnTo>
                  <a:lnTo>
                    <a:pt x="0" y="536"/>
                  </a:lnTo>
                  <a:lnTo>
                    <a:pt x="0" y="524"/>
                  </a:lnTo>
                  <a:lnTo>
                    <a:pt x="1" y="500"/>
                  </a:lnTo>
                  <a:lnTo>
                    <a:pt x="2" y="476"/>
                  </a:lnTo>
                  <a:lnTo>
                    <a:pt x="5" y="451"/>
                  </a:lnTo>
                  <a:lnTo>
                    <a:pt x="9" y="427"/>
                  </a:lnTo>
                  <a:lnTo>
                    <a:pt x="14" y="402"/>
                  </a:lnTo>
                  <a:lnTo>
                    <a:pt x="20" y="378"/>
                  </a:lnTo>
                  <a:lnTo>
                    <a:pt x="28" y="354"/>
                  </a:lnTo>
                  <a:lnTo>
                    <a:pt x="36" y="330"/>
                  </a:lnTo>
                  <a:lnTo>
                    <a:pt x="46" y="306"/>
                  </a:lnTo>
                  <a:lnTo>
                    <a:pt x="56" y="282"/>
                  </a:lnTo>
                  <a:lnTo>
                    <a:pt x="69" y="259"/>
                  </a:lnTo>
                  <a:lnTo>
                    <a:pt x="82" y="236"/>
                  </a:lnTo>
                  <a:lnTo>
                    <a:pt x="97" y="213"/>
                  </a:lnTo>
                  <a:lnTo>
                    <a:pt x="114" y="192"/>
                  </a:lnTo>
                  <a:lnTo>
                    <a:pt x="131" y="171"/>
                  </a:lnTo>
                  <a:lnTo>
                    <a:pt x="150" y="150"/>
                  </a:lnTo>
                  <a:lnTo>
                    <a:pt x="161" y="141"/>
                  </a:lnTo>
                  <a:lnTo>
                    <a:pt x="171" y="131"/>
                  </a:lnTo>
                  <a:lnTo>
                    <a:pt x="181" y="123"/>
                  </a:lnTo>
                  <a:lnTo>
                    <a:pt x="192" y="113"/>
                  </a:lnTo>
                  <a:lnTo>
                    <a:pt x="203" y="105"/>
                  </a:lnTo>
                  <a:lnTo>
                    <a:pt x="215" y="97"/>
                  </a:lnTo>
                  <a:lnTo>
                    <a:pt x="226" y="89"/>
                  </a:lnTo>
                  <a:lnTo>
                    <a:pt x="238" y="81"/>
                  </a:lnTo>
                  <a:lnTo>
                    <a:pt x="251" y="75"/>
                  </a:lnTo>
                  <a:lnTo>
                    <a:pt x="263" y="67"/>
                  </a:lnTo>
                  <a:lnTo>
                    <a:pt x="276" y="61"/>
                  </a:lnTo>
                  <a:lnTo>
                    <a:pt x="287" y="55"/>
                  </a:lnTo>
                  <a:lnTo>
                    <a:pt x="302" y="49"/>
                  </a:lnTo>
                  <a:lnTo>
                    <a:pt x="315" y="43"/>
                  </a:lnTo>
                  <a:lnTo>
                    <a:pt x="329" y="38"/>
                  </a:lnTo>
                  <a:lnTo>
                    <a:pt x="344" y="33"/>
                  </a:lnTo>
                  <a:lnTo>
                    <a:pt x="347" y="32"/>
                  </a:lnTo>
                  <a:lnTo>
                    <a:pt x="350" y="31"/>
                  </a:lnTo>
                  <a:lnTo>
                    <a:pt x="356" y="29"/>
                  </a:lnTo>
                  <a:lnTo>
                    <a:pt x="368" y="26"/>
                  </a:lnTo>
                  <a:lnTo>
                    <a:pt x="392" y="19"/>
                  </a:lnTo>
                  <a:lnTo>
                    <a:pt x="407" y="16"/>
                  </a:lnTo>
                  <a:lnTo>
                    <a:pt x="421" y="13"/>
                  </a:lnTo>
                  <a:lnTo>
                    <a:pt x="447" y="9"/>
                  </a:lnTo>
                  <a:lnTo>
                    <a:pt x="461" y="7"/>
                  </a:lnTo>
                  <a:lnTo>
                    <a:pt x="474" y="6"/>
                  </a:lnTo>
                  <a:lnTo>
                    <a:pt x="488" y="5"/>
                  </a:lnTo>
                  <a:lnTo>
                    <a:pt x="501" y="3"/>
                  </a:lnTo>
                  <a:lnTo>
                    <a:pt x="515" y="2"/>
                  </a:lnTo>
                  <a:lnTo>
                    <a:pt x="529" y="2"/>
                  </a:lnTo>
                  <a:lnTo>
                    <a:pt x="542" y="1"/>
                  </a:lnTo>
                  <a:lnTo>
                    <a:pt x="557" y="0"/>
                  </a:lnTo>
                  <a:lnTo>
                    <a:pt x="584" y="1"/>
                  </a:lnTo>
                  <a:lnTo>
                    <a:pt x="612" y="2"/>
                  </a:lnTo>
                  <a:lnTo>
                    <a:pt x="639" y="4"/>
                  </a:lnTo>
                  <a:lnTo>
                    <a:pt x="668" y="7"/>
                  </a:lnTo>
                  <a:lnTo>
                    <a:pt x="695" y="11"/>
                  </a:lnTo>
                  <a:lnTo>
                    <a:pt x="723" y="16"/>
                  </a:lnTo>
                  <a:lnTo>
                    <a:pt x="750" y="23"/>
                  </a:lnTo>
                  <a:lnTo>
                    <a:pt x="778" y="30"/>
                  </a:lnTo>
                  <a:lnTo>
                    <a:pt x="805" y="37"/>
                  </a:lnTo>
                  <a:lnTo>
                    <a:pt x="831" y="47"/>
                  </a:lnTo>
                  <a:lnTo>
                    <a:pt x="858" y="57"/>
                  </a:lnTo>
                  <a:lnTo>
                    <a:pt x="883" y="67"/>
                  </a:lnTo>
                  <a:lnTo>
                    <a:pt x="909" y="79"/>
                  </a:lnTo>
                  <a:lnTo>
                    <a:pt x="934" y="92"/>
                  </a:lnTo>
                  <a:lnTo>
                    <a:pt x="959" y="104"/>
                  </a:lnTo>
                  <a:lnTo>
                    <a:pt x="983" y="118"/>
                  </a:lnTo>
                  <a:lnTo>
                    <a:pt x="1008" y="132"/>
                  </a:lnTo>
                  <a:lnTo>
                    <a:pt x="1032" y="147"/>
                  </a:lnTo>
                  <a:lnTo>
                    <a:pt x="1055" y="163"/>
                  </a:lnTo>
                  <a:lnTo>
                    <a:pt x="1078" y="178"/>
                  </a:lnTo>
                  <a:lnTo>
                    <a:pt x="1122" y="212"/>
                  </a:lnTo>
                  <a:lnTo>
                    <a:pt x="1165" y="246"/>
                  </a:lnTo>
                  <a:lnTo>
                    <a:pt x="1207" y="282"/>
                  </a:lnTo>
                  <a:lnTo>
                    <a:pt x="1248" y="318"/>
                  </a:lnTo>
                  <a:lnTo>
                    <a:pt x="1289" y="356"/>
                  </a:lnTo>
                  <a:lnTo>
                    <a:pt x="1328" y="394"/>
                  </a:lnTo>
                  <a:lnTo>
                    <a:pt x="1366" y="433"/>
                  </a:lnTo>
                  <a:lnTo>
                    <a:pt x="1405" y="472"/>
                  </a:lnTo>
                  <a:lnTo>
                    <a:pt x="1441" y="511"/>
                  </a:lnTo>
                  <a:lnTo>
                    <a:pt x="1478" y="551"/>
                  </a:lnTo>
                  <a:lnTo>
                    <a:pt x="1515" y="591"/>
                  </a:lnTo>
                  <a:lnTo>
                    <a:pt x="1551" y="630"/>
                  </a:lnTo>
                  <a:lnTo>
                    <a:pt x="1587" y="670"/>
                  </a:lnTo>
                  <a:lnTo>
                    <a:pt x="1622" y="710"/>
                  </a:lnTo>
                  <a:lnTo>
                    <a:pt x="1658" y="749"/>
                  </a:lnTo>
                  <a:lnTo>
                    <a:pt x="1693" y="788"/>
                  </a:lnTo>
                  <a:lnTo>
                    <a:pt x="1729" y="827"/>
                  </a:lnTo>
                  <a:lnTo>
                    <a:pt x="1765" y="865"/>
                  </a:lnTo>
                  <a:lnTo>
                    <a:pt x="1800" y="903"/>
                  </a:lnTo>
                  <a:lnTo>
                    <a:pt x="1836" y="940"/>
                  </a:lnTo>
                  <a:lnTo>
                    <a:pt x="1871" y="975"/>
                  </a:lnTo>
                  <a:lnTo>
                    <a:pt x="1907" y="1011"/>
                  </a:lnTo>
                  <a:lnTo>
                    <a:pt x="1943" y="1046"/>
                  </a:lnTo>
                  <a:lnTo>
                    <a:pt x="1980" y="1080"/>
                  </a:lnTo>
                  <a:lnTo>
                    <a:pt x="2017" y="1112"/>
                  </a:lnTo>
                  <a:lnTo>
                    <a:pt x="2053" y="1143"/>
                  </a:lnTo>
                  <a:lnTo>
                    <a:pt x="2090" y="1174"/>
                  </a:lnTo>
                  <a:lnTo>
                    <a:pt x="2127" y="1203"/>
                  </a:lnTo>
                  <a:lnTo>
                    <a:pt x="2165" y="1231"/>
                  </a:lnTo>
                  <a:lnTo>
                    <a:pt x="2203" y="1257"/>
                  </a:lnTo>
                  <a:lnTo>
                    <a:pt x="2240" y="1283"/>
                  </a:lnTo>
                  <a:lnTo>
                    <a:pt x="2278" y="1306"/>
                  </a:lnTo>
                  <a:lnTo>
                    <a:pt x="2316" y="1328"/>
                  </a:lnTo>
                  <a:lnTo>
                    <a:pt x="2354" y="1349"/>
                  </a:lnTo>
                  <a:lnTo>
                    <a:pt x="2392" y="1368"/>
                  </a:lnTo>
                  <a:lnTo>
                    <a:pt x="2430" y="1386"/>
                  </a:lnTo>
                  <a:lnTo>
                    <a:pt x="2467" y="1402"/>
                  </a:lnTo>
                  <a:lnTo>
                    <a:pt x="2505" y="1417"/>
                  </a:lnTo>
                  <a:lnTo>
                    <a:pt x="2543" y="1429"/>
                  </a:lnTo>
                  <a:lnTo>
                    <a:pt x="2579" y="1441"/>
                  </a:lnTo>
                  <a:lnTo>
                    <a:pt x="2615" y="1450"/>
                  </a:lnTo>
                  <a:lnTo>
                    <a:pt x="2650" y="1459"/>
                  </a:lnTo>
                  <a:lnTo>
                    <a:pt x="2686" y="1466"/>
                  </a:lnTo>
                  <a:lnTo>
                    <a:pt x="2720" y="1472"/>
                  </a:lnTo>
                  <a:lnTo>
                    <a:pt x="2753" y="1476"/>
                  </a:lnTo>
                  <a:lnTo>
                    <a:pt x="2785" y="1480"/>
                  </a:lnTo>
                  <a:lnTo>
                    <a:pt x="2818" y="1483"/>
                  </a:lnTo>
                  <a:lnTo>
                    <a:pt x="2848" y="1484"/>
                  </a:lnTo>
                  <a:lnTo>
                    <a:pt x="2877" y="1485"/>
                  </a:lnTo>
                  <a:lnTo>
                    <a:pt x="2905" y="1485"/>
                  </a:lnTo>
                  <a:lnTo>
                    <a:pt x="2933" y="1484"/>
                  </a:lnTo>
                  <a:lnTo>
                    <a:pt x="2959" y="1483"/>
                  </a:lnTo>
                  <a:lnTo>
                    <a:pt x="2984" y="1481"/>
                  </a:lnTo>
                  <a:lnTo>
                    <a:pt x="3008" y="1478"/>
                  </a:lnTo>
                  <a:lnTo>
                    <a:pt x="3018" y="1476"/>
                  </a:lnTo>
                  <a:lnTo>
                    <a:pt x="3030" y="1475"/>
                  </a:lnTo>
                  <a:lnTo>
                    <a:pt x="3040" y="1474"/>
                  </a:lnTo>
                  <a:lnTo>
                    <a:pt x="3051" y="1472"/>
                  </a:lnTo>
                  <a:lnTo>
                    <a:pt x="3061" y="1471"/>
                  </a:lnTo>
                  <a:lnTo>
                    <a:pt x="3071" y="1470"/>
                  </a:lnTo>
                  <a:lnTo>
                    <a:pt x="3080" y="1468"/>
                  </a:lnTo>
                  <a:lnTo>
                    <a:pt x="3088" y="1467"/>
                  </a:lnTo>
                  <a:lnTo>
                    <a:pt x="3105" y="1464"/>
                  </a:lnTo>
                  <a:lnTo>
                    <a:pt x="3121" y="1461"/>
                  </a:lnTo>
                  <a:lnTo>
                    <a:pt x="3134" y="1458"/>
                  </a:lnTo>
                  <a:lnTo>
                    <a:pt x="3148" y="1454"/>
                  </a:lnTo>
                  <a:lnTo>
                    <a:pt x="3170" y="1449"/>
                  </a:lnTo>
                  <a:lnTo>
                    <a:pt x="3186" y="1446"/>
                  </a:lnTo>
                  <a:lnTo>
                    <a:pt x="3195" y="1444"/>
                  </a:lnTo>
                  <a:lnTo>
                    <a:pt x="3198" y="1443"/>
                  </a:lnTo>
                  <a:lnTo>
                    <a:pt x="3205" y="1442"/>
                  </a:lnTo>
                  <a:lnTo>
                    <a:pt x="3213" y="1442"/>
                  </a:lnTo>
                  <a:lnTo>
                    <a:pt x="3219" y="1444"/>
                  </a:lnTo>
                  <a:lnTo>
                    <a:pt x="3225" y="1447"/>
                  </a:lnTo>
                  <a:lnTo>
                    <a:pt x="3231" y="1451"/>
                  </a:lnTo>
                  <a:lnTo>
                    <a:pt x="3235" y="1457"/>
                  </a:lnTo>
                  <a:lnTo>
                    <a:pt x="3239" y="1463"/>
                  </a:lnTo>
                  <a:lnTo>
                    <a:pt x="3241" y="1469"/>
                  </a:lnTo>
                  <a:lnTo>
                    <a:pt x="3242" y="1476"/>
                  </a:lnTo>
                  <a:lnTo>
                    <a:pt x="3241" y="1483"/>
                  </a:lnTo>
                  <a:lnTo>
                    <a:pt x="3240" y="1490"/>
                  </a:lnTo>
                  <a:lnTo>
                    <a:pt x="3237" y="1496"/>
                  </a:lnTo>
                  <a:lnTo>
                    <a:pt x="3233" y="1501"/>
                  </a:lnTo>
                  <a:lnTo>
                    <a:pt x="3227" y="1506"/>
                  </a:lnTo>
                  <a:lnTo>
                    <a:pt x="3221" y="1510"/>
                  </a:lnTo>
                  <a:lnTo>
                    <a:pt x="3215" y="1512"/>
                  </a:lnTo>
                  <a:lnTo>
                    <a:pt x="3214" y="1512"/>
                  </a:lnTo>
                  <a:lnTo>
                    <a:pt x="3213" y="1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4783138" y="2482851"/>
              <a:ext cx="998538" cy="347663"/>
            </a:xfrm>
            <a:custGeom>
              <a:avLst/>
              <a:gdLst>
                <a:gd name="T0" fmla="*/ 151 w 4398"/>
                <a:gd name="T1" fmla="*/ 868 h 1533"/>
                <a:gd name="T2" fmla="*/ 388 w 4398"/>
                <a:gd name="T3" fmla="*/ 642 h 1533"/>
                <a:gd name="T4" fmla="*/ 802 w 4398"/>
                <a:gd name="T5" fmla="*/ 397 h 1533"/>
                <a:gd name="T6" fmla="*/ 1098 w 4398"/>
                <a:gd name="T7" fmla="*/ 306 h 1533"/>
                <a:gd name="T8" fmla="*/ 1411 w 4398"/>
                <a:gd name="T9" fmla="*/ 276 h 1533"/>
                <a:gd name="T10" fmla="*/ 1499 w 4398"/>
                <a:gd name="T11" fmla="*/ 281 h 1533"/>
                <a:gd name="T12" fmla="*/ 1717 w 4398"/>
                <a:gd name="T13" fmla="*/ 339 h 1533"/>
                <a:gd name="T14" fmla="*/ 2034 w 4398"/>
                <a:gd name="T15" fmla="*/ 550 h 1533"/>
                <a:gd name="T16" fmla="*/ 2460 w 4398"/>
                <a:gd name="T17" fmla="*/ 999 h 1533"/>
                <a:gd name="T18" fmla="*/ 2808 w 4398"/>
                <a:gd name="T19" fmla="*/ 1321 h 1533"/>
                <a:gd name="T20" fmla="*/ 3207 w 4398"/>
                <a:gd name="T21" fmla="*/ 1507 h 1533"/>
                <a:gd name="T22" fmla="*/ 3492 w 4398"/>
                <a:gd name="T23" fmla="*/ 1532 h 1533"/>
                <a:gd name="T24" fmla="*/ 3730 w 4398"/>
                <a:gd name="T25" fmla="*/ 1506 h 1533"/>
                <a:gd name="T26" fmla="*/ 4017 w 4398"/>
                <a:gd name="T27" fmla="*/ 1402 h 1533"/>
                <a:gd name="T28" fmla="*/ 4187 w 4398"/>
                <a:gd name="T29" fmla="*/ 1268 h 1533"/>
                <a:gd name="T30" fmla="*/ 4309 w 4398"/>
                <a:gd name="T31" fmla="*/ 1091 h 1533"/>
                <a:gd name="T32" fmla="*/ 4393 w 4398"/>
                <a:gd name="T33" fmla="*/ 774 h 1533"/>
                <a:gd name="T34" fmla="*/ 4398 w 4398"/>
                <a:gd name="T35" fmla="*/ 683 h 1533"/>
                <a:gd name="T36" fmla="*/ 4382 w 4398"/>
                <a:gd name="T37" fmla="*/ 551 h 1533"/>
                <a:gd name="T38" fmla="*/ 4299 w 4398"/>
                <a:gd name="T39" fmla="*/ 352 h 1533"/>
                <a:gd name="T40" fmla="*/ 4036 w 4398"/>
                <a:gd name="T41" fmla="*/ 95 h 1533"/>
                <a:gd name="T42" fmla="*/ 3781 w 4398"/>
                <a:gd name="T43" fmla="*/ 5 h 1533"/>
                <a:gd name="T44" fmla="*/ 3706 w 4398"/>
                <a:gd name="T45" fmla="*/ 0 h 1533"/>
                <a:gd name="T46" fmla="*/ 3491 w 4398"/>
                <a:gd name="T47" fmla="*/ 22 h 1533"/>
                <a:gd name="T48" fmla="*/ 3236 w 4398"/>
                <a:gd name="T49" fmla="*/ 135 h 1533"/>
                <a:gd name="T50" fmla="*/ 3075 w 4398"/>
                <a:gd name="T51" fmla="*/ 312 h 1533"/>
                <a:gd name="T52" fmla="*/ 2995 w 4398"/>
                <a:gd name="T53" fmla="*/ 530 h 1533"/>
                <a:gd name="T54" fmla="*/ 2987 w 4398"/>
                <a:gd name="T55" fmla="*/ 672 h 1533"/>
                <a:gd name="T56" fmla="*/ 3064 w 4398"/>
                <a:gd name="T57" fmla="*/ 751 h 1533"/>
                <a:gd name="T58" fmla="*/ 3174 w 4398"/>
                <a:gd name="T59" fmla="*/ 730 h 1533"/>
                <a:gd name="T60" fmla="*/ 3218 w 4398"/>
                <a:gd name="T61" fmla="*/ 630 h 1533"/>
                <a:gd name="T62" fmla="*/ 3219 w 4398"/>
                <a:gd name="T63" fmla="*/ 498 h 1533"/>
                <a:gd name="T64" fmla="*/ 3282 w 4398"/>
                <a:gd name="T65" fmla="*/ 332 h 1533"/>
                <a:gd name="T66" fmla="*/ 3422 w 4398"/>
                <a:gd name="T67" fmla="*/ 205 h 1533"/>
                <a:gd name="T68" fmla="*/ 3654 w 4398"/>
                <a:gd name="T69" fmla="*/ 129 h 1533"/>
                <a:gd name="T70" fmla="*/ 3749 w 4398"/>
                <a:gd name="T71" fmla="*/ 122 h 1533"/>
                <a:gd name="T72" fmla="*/ 3986 w 4398"/>
                <a:gd name="T73" fmla="*/ 185 h 1533"/>
                <a:gd name="T74" fmla="*/ 4226 w 4398"/>
                <a:gd name="T75" fmla="*/ 399 h 1533"/>
                <a:gd name="T76" fmla="*/ 4311 w 4398"/>
                <a:gd name="T77" fmla="*/ 605 h 1533"/>
                <a:gd name="T78" fmla="*/ 4320 w 4398"/>
                <a:gd name="T79" fmla="*/ 688 h 1533"/>
                <a:gd name="T80" fmla="*/ 4317 w 4398"/>
                <a:gd name="T81" fmla="*/ 767 h 1533"/>
                <a:gd name="T82" fmla="*/ 4227 w 4398"/>
                <a:gd name="T83" fmla="*/ 1095 h 1533"/>
                <a:gd name="T84" fmla="*/ 4110 w 4398"/>
                <a:gd name="T85" fmla="*/ 1249 h 1533"/>
                <a:gd name="T86" fmla="*/ 3949 w 4398"/>
                <a:gd name="T87" fmla="*/ 1365 h 1533"/>
                <a:gd name="T88" fmla="*/ 3677 w 4398"/>
                <a:gd name="T89" fmla="*/ 1454 h 1533"/>
                <a:gd name="T90" fmla="*/ 3469 w 4398"/>
                <a:gd name="T91" fmla="*/ 1473 h 1533"/>
                <a:gd name="T92" fmla="*/ 3139 w 4398"/>
                <a:gd name="T93" fmla="*/ 1429 h 1533"/>
                <a:gd name="T94" fmla="*/ 2774 w 4398"/>
                <a:gd name="T95" fmla="*/ 1225 h 1533"/>
                <a:gd name="T96" fmla="*/ 2387 w 4398"/>
                <a:gd name="T97" fmla="*/ 838 h 1533"/>
                <a:gd name="T98" fmla="*/ 2010 w 4398"/>
                <a:gd name="T99" fmla="*/ 456 h 1533"/>
                <a:gd name="T100" fmla="*/ 1666 w 4398"/>
                <a:gd name="T101" fmla="*/ 257 h 1533"/>
                <a:gd name="T102" fmla="*/ 1488 w 4398"/>
                <a:gd name="T103" fmla="*/ 218 h 1533"/>
                <a:gd name="T104" fmla="*/ 1366 w 4398"/>
                <a:gd name="T105" fmla="*/ 213 h 1533"/>
                <a:gd name="T106" fmla="*/ 1019 w 4398"/>
                <a:gd name="T107" fmla="*/ 255 h 1533"/>
                <a:gd name="T108" fmla="*/ 719 w 4398"/>
                <a:gd name="T109" fmla="*/ 353 h 1533"/>
                <a:gd name="T110" fmla="*/ 412 w 4398"/>
                <a:gd name="T111" fmla="*/ 522 h 1533"/>
                <a:gd name="T112" fmla="*/ 116 w 4398"/>
                <a:gd name="T113" fmla="*/ 766 h 1533"/>
                <a:gd name="T114" fmla="*/ 10 w 4398"/>
                <a:gd name="T115" fmla="*/ 885 h 1533"/>
                <a:gd name="T116" fmla="*/ 27 w 4398"/>
                <a:gd name="T117" fmla="*/ 961 h 1533"/>
                <a:gd name="T118" fmla="*/ 90 w 4398"/>
                <a:gd name="T119" fmla="*/ 944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98" h="1533">
                  <a:moveTo>
                    <a:pt x="90" y="944"/>
                  </a:moveTo>
                  <a:lnTo>
                    <a:pt x="91" y="944"/>
                  </a:lnTo>
                  <a:lnTo>
                    <a:pt x="92" y="941"/>
                  </a:lnTo>
                  <a:lnTo>
                    <a:pt x="96" y="936"/>
                  </a:lnTo>
                  <a:lnTo>
                    <a:pt x="101" y="929"/>
                  </a:lnTo>
                  <a:lnTo>
                    <a:pt x="107" y="920"/>
                  </a:lnTo>
                  <a:lnTo>
                    <a:pt x="116" y="909"/>
                  </a:lnTo>
                  <a:lnTo>
                    <a:pt x="126" y="897"/>
                  </a:lnTo>
                  <a:lnTo>
                    <a:pt x="138" y="883"/>
                  </a:lnTo>
                  <a:lnTo>
                    <a:pt x="151" y="868"/>
                  </a:lnTo>
                  <a:lnTo>
                    <a:pt x="167" y="850"/>
                  </a:lnTo>
                  <a:lnTo>
                    <a:pt x="184" y="831"/>
                  </a:lnTo>
                  <a:lnTo>
                    <a:pt x="203" y="811"/>
                  </a:lnTo>
                  <a:lnTo>
                    <a:pt x="223" y="790"/>
                  </a:lnTo>
                  <a:lnTo>
                    <a:pt x="245" y="767"/>
                  </a:lnTo>
                  <a:lnTo>
                    <a:pt x="271" y="744"/>
                  </a:lnTo>
                  <a:lnTo>
                    <a:pt x="297" y="719"/>
                  </a:lnTo>
                  <a:lnTo>
                    <a:pt x="325" y="694"/>
                  </a:lnTo>
                  <a:lnTo>
                    <a:pt x="355" y="668"/>
                  </a:lnTo>
                  <a:lnTo>
                    <a:pt x="388" y="642"/>
                  </a:lnTo>
                  <a:lnTo>
                    <a:pt x="422" y="616"/>
                  </a:lnTo>
                  <a:lnTo>
                    <a:pt x="459" y="589"/>
                  </a:lnTo>
                  <a:lnTo>
                    <a:pt x="497" y="562"/>
                  </a:lnTo>
                  <a:lnTo>
                    <a:pt x="538" y="535"/>
                  </a:lnTo>
                  <a:lnTo>
                    <a:pt x="581" y="508"/>
                  </a:lnTo>
                  <a:lnTo>
                    <a:pt x="626" y="481"/>
                  </a:lnTo>
                  <a:lnTo>
                    <a:pt x="674" y="456"/>
                  </a:lnTo>
                  <a:lnTo>
                    <a:pt x="723" y="431"/>
                  </a:lnTo>
                  <a:lnTo>
                    <a:pt x="776" y="408"/>
                  </a:lnTo>
                  <a:lnTo>
                    <a:pt x="802" y="397"/>
                  </a:lnTo>
                  <a:lnTo>
                    <a:pt x="830" y="385"/>
                  </a:lnTo>
                  <a:lnTo>
                    <a:pt x="857" y="375"/>
                  </a:lnTo>
                  <a:lnTo>
                    <a:pt x="885" y="364"/>
                  </a:lnTo>
                  <a:lnTo>
                    <a:pt x="915" y="355"/>
                  </a:lnTo>
                  <a:lnTo>
                    <a:pt x="944" y="346"/>
                  </a:lnTo>
                  <a:lnTo>
                    <a:pt x="974" y="336"/>
                  </a:lnTo>
                  <a:lnTo>
                    <a:pt x="1005" y="328"/>
                  </a:lnTo>
                  <a:lnTo>
                    <a:pt x="1035" y="320"/>
                  </a:lnTo>
                  <a:lnTo>
                    <a:pt x="1066" y="312"/>
                  </a:lnTo>
                  <a:lnTo>
                    <a:pt x="1098" y="306"/>
                  </a:lnTo>
                  <a:lnTo>
                    <a:pt x="1130" y="300"/>
                  </a:lnTo>
                  <a:lnTo>
                    <a:pt x="1163" y="294"/>
                  </a:lnTo>
                  <a:lnTo>
                    <a:pt x="1196" y="289"/>
                  </a:lnTo>
                  <a:lnTo>
                    <a:pt x="1229" y="285"/>
                  </a:lnTo>
                  <a:lnTo>
                    <a:pt x="1264" y="282"/>
                  </a:lnTo>
                  <a:lnTo>
                    <a:pt x="1297" y="279"/>
                  </a:lnTo>
                  <a:lnTo>
                    <a:pt x="1333" y="277"/>
                  </a:lnTo>
                  <a:lnTo>
                    <a:pt x="1367" y="276"/>
                  </a:lnTo>
                  <a:lnTo>
                    <a:pt x="1402" y="276"/>
                  </a:lnTo>
                  <a:lnTo>
                    <a:pt x="1411" y="276"/>
                  </a:lnTo>
                  <a:lnTo>
                    <a:pt x="1420" y="276"/>
                  </a:lnTo>
                  <a:lnTo>
                    <a:pt x="1429" y="276"/>
                  </a:lnTo>
                  <a:lnTo>
                    <a:pt x="1438" y="276"/>
                  </a:lnTo>
                  <a:lnTo>
                    <a:pt x="1447" y="277"/>
                  </a:lnTo>
                  <a:lnTo>
                    <a:pt x="1455" y="277"/>
                  </a:lnTo>
                  <a:lnTo>
                    <a:pt x="1464" y="278"/>
                  </a:lnTo>
                  <a:lnTo>
                    <a:pt x="1473" y="278"/>
                  </a:lnTo>
                  <a:lnTo>
                    <a:pt x="1481" y="279"/>
                  </a:lnTo>
                  <a:lnTo>
                    <a:pt x="1490" y="280"/>
                  </a:lnTo>
                  <a:lnTo>
                    <a:pt x="1499" y="281"/>
                  </a:lnTo>
                  <a:lnTo>
                    <a:pt x="1507" y="282"/>
                  </a:lnTo>
                  <a:lnTo>
                    <a:pt x="1517" y="283"/>
                  </a:lnTo>
                  <a:lnTo>
                    <a:pt x="1525" y="284"/>
                  </a:lnTo>
                  <a:lnTo>
                    <a:pt x="1534" y="286"/>
                  </a:lnTo>
                  <a:lnTo>
                    <a:pt x="1543" y="287"/>
                  </a:lnTo>
                  <a:lnTo>
                    <a:pt x="1578" y="294"/>
                  </a:lnTo>
                  <a:lnTo>
                    <a:pt x="1613" y="303"/>
                  </a:lnTo>
                  <a:lnTo>
                    <a:pt x="1648" y="313"/>
                  </a:lnTo>
                  <a:lnTo>
                    <a:pt x="1682" y="325"/>
                  </a:lnTo>
                  <a:lnTo>
                    <a:pt x="1717" y="339"/>
                  </a:lnTo>
                  <a:lnTo>
                    <a:pt x="1750" y="354"/>
                  </a:lnTo>
                  <a:lnTo>
                    <a:pt x="1784" y="371"/>
                  </a:lnTo>
                  <a:lnTo>
                    <a:pt x="1817" y="389"/>
                  </a:lnTo>
                  <a:lnTo>
                    <a:pt x="1849" y="409"/>
                  </a:lnTo>
                  <a:lnTo>
                    <a:pt x="1882" y="430"/>
                  </a:lnTo>
                  <a:lnTo>
                    <a:pt x="1913" y="452"/>
                  </a:lnTo>
                  <a:lnTo>
                    <a:pt x="1945" y="475"/>
                  </a:lnTo>
                  <a:lnTo>
                    <a:pt x="1975" y="499"/>
                  </a:lnTo>
                  <a:lnTo>
                    <a:pt x="2005" y="524"/>
                  </a:lnTo>
                  <a:lnTo>
                    <a:pt x="2034" y="550"/>
                  </a:lnTo>
                  <a:lnTo>
                    <a:pt x="2064" y="577"/>
                  </a:lnTo>
                  <a:lnTo>
                    <a:pt x="2093" y="606"/>
                  </a:lnTo>
                  <a:lnTo>
                    <a:pt x="2122" y="634"/>
                  </a:lnTo>
                  <a:lnTo>
                    <a:pt x="2151" y="662"/>
                  </a:lnTo>
                  <a:lnTo>
                    <a:pt x="2179" y="691"/>
                  </a:lnTo>
                  <a:lnTo>
                    <a:pt x="2234" y="752"/>
                  </a:lnTo>
                  <a:lnTo>
                    <a:pt x="2291" y="812"/>
                  </a:lnTo>
                  <a:lnTo>
                    <a:pt x="2346" y="874"/>
                  </a:lnTo>
                  <a:lnTo>
                    <a:pt x="2403" y="937"/>
                  </a:lnTo>
                  <a:lnTo>
                    <a:pt x="2460" y="999"/>
                  </a:lnTo>
                  <a:lnTo>
                    <a:pt x="2519" y="1061"/>
                  </a:lnTo>
                  <a:lnTo>
                    <a:pt x="2548" y="1092"/>
                  </a:lnTo>
                  <a:lnTo>
                    <a:pt x="2578" y="1123"/>
                  </a:lnTo>
                  <a:lnTo>
                    <a:pt x="2610" y="1153"/>
                  </a:lnTo>
                  <a:lnTo>
                    <a:pt x="2641" y="1182"/>
                  </a:lnTo>
                  <a:lnTo>
                    <a:pt x="2673" y="1211"/>
                  </a:lnTo>
                  <a:lnTo>
                    <a:pt x="2706" y="1240"/>
                  </a:lnTo>
                  <a:lnTo>
                    <a:pt x="2739" y="1268"/>
                  </a:lnTo>
                  <a:lnTo>
                    <a:pt x="2774" y="1295"/>
                  </a:lnTo>
                  <a:lnTo>
                    <a:pt x="2808" y="1321"/>
                  </a:lnTo>
                  <a:lnTo>
                    <a:pt x="2845" y="1346"/>
                  </a:lnTo>
                  <a:lnTo>
                    <a:pt x="2881" y="1370"/>
                  </a:lnTo>
                  <a:lnTo>
                    <a:pt x="2919" y="1392"/>
                  </a:lnTo>
                  <a:lnTo>
                    <a:pt x="2958" y="1414"/>
                  </a:lnTo>
                  <a:lnTo>
                    <a:pt x="2998" y="1434"/>
                  </a:lnTo>
                  <a:lnTo>
                    <a:pt x="3038" y="1452"/>
                  </a:lnTo>
                  <a:lnTo>
                    <a:pt x="3079" y="1468"/>
                  </a:lnTo>
                  <a:lnTo>
                    <a:pt x="3121" y="1483"/>
                  </a:lnTo>
                  <a:lnTo>
                    <a:pt x="3164" y="1495"/>
                  </a:lnTo>
                  <a:lnTo>
                    <a:pt x="3207" y="1507"/>
                  </a:lnTo>
                  <a:lnTo>
                    <a:pt x="3251" y="1516"/>
                  </a:lnTo>
                  <a:lnTo>
                    <a:pt x="3294" y="1523"/>
                  </a:lnTo>
                  <a:lnTo>
                    <a:pt x="3338" y="1528"/>
                  </a:lnTo>
                  <a:lnTo>
                    <a:pt x="3382" y="1531"/>
                  </a:lnTo>
                  <a:lnTo>
                    <a:pt x="3426" y="1533"/>
                  </a:lnTo>
                  <a:lnTo>
                    <a:pt x="3438" y="1533"/>
                  </a:lnTo>
                  <a:lnTo>
                    <a:pt x="3449" y="1533"/>
                  </a:lnTo>
                  <a:lnTo>
                    <a:pt x="3470" y="1533"/>
                  </a:lnTo>
                  <a:lnTo>
                    <a:pt x="3481" y="1532"/>
                  </a:lnTo>
                  <a:lnTo>
                    <a:pt x="3492" y="1532"/>
                  </a:lnTo>
                  <a:lnTo>
                    <a:pt x="3503" y="1532"/>
                  </a:lnTo>
                  <a:lnTo>
                    <a:pt x="3514" y="1531"/>
                  </a:lnTo>
                  <a:lnTo>
                    <a:pt x="3558" y="1529"/>
                  </a:lnTo>
                  <a:lnTo>
                    <a:pt x="3601" y="1525"/>
                  </a:lnTo>
                  <a:lnTo>
                    <a:pt x="3623" y="1523"/>
                  </a:lnTo>
                  <a:lnTo>
                    <a:pt x="3645" y="1520"/>
                  </a:lnTo>
                  <a:lnTo>
                    <a:pt x="3667" y="1517"/>
                  </a:lnTo>
                  <a:lnTo>
                    <a:pt x="3688" y="1514"/>
                  </a:lnTo>
                  <a:lnTo>
                    <a:pt x="3710" y="1510"/>
                  </a:lnTo>
                  <a:lnTo>
                    <a:pt x="3730" y="1506"/>
                  </a:lnTo>
                  <a:lnTo>
                    <a:pt x="3752" y="1502"/>
                  </a:lnTo>
                  <a:lnTo>
                    <a:pt x="3773" y="1496"/>
                  </a:lnTo>
                  <a:lnTo>
                    <a:pt x="3816" y="1486"/>
                  </a:lnTo>
                  <a:lnTo>
                    <a:pt x="3858" y="1472"/>
                  </a:lnTo>
                  <a:lnTo>
                    <a:pt x="3899" y="1458"/>
                  </a:lnTo>
                  <a:lnTo>
                    <a:pt x="3940" y="1441"/>
                  </a:lnTo>
                  <a:lnTo>
                    <a:pt x="3959" y="1433"/>
                  </a:lnTo>
                  <a:lnTo>
                    <a:pt x="3979" y="1422"/>
                  </a:lnTo>
                  <a:lnTo>
                    <a:pt x="3998" y="1413"/>
                  </a:lnTo>
                  <a:lnTo>
                    <a:pt x="4017" y="1402"/>
                  </a:lnTo>
                  <a:lnTo>
                    <a:pt x="4036" y="1391"/>
                  </a:lnTo>
                  <a:lnTo>
                    <a:pt x="4055" y="1379"/>
                  </a:lnTo>
                  <a:lnTo>
                    <a:pt x="4072" y="1367"/>
                  </a:lnTo>
                  <a:lnTo>
                    <a:pt x="4090" y="1354"/>
                  </a:lnTo>
                  <a:lnTo>
                    <a:pt x="4108" y="1341"/>
                  </a:lnTo>
                  <a:lnTo>
                    <a:pt x="4125" y="1327"/>
                  </a:lnTo>
                  <a:lnTo>
                    <a:pt x="4141" y="1314"/>
                  </a:lnTo>
                  <a:lnTo>
                    <a:pt x="4157" y="1299"/>
                  </a:lnTo>
                  <a:lnTo>
                    <a:pt x="4173" y="1283"/>
                  </a:lnTo>
                  <a:lnTo>
                    <a:pt x="4187" y="1268"/>
                  </a:lnTo>
                  <a:lnTo>
                    <a:pt x="4202" y="1252"/>
                  </a:lnTo>
                  <a:lnTo>
                    <a:pt x="4217" y="1235"/>
                  </a:lnTo>
                  <a:lnTo>
                    <a:pt x="4230" y="1219"/>
                  </a:lnTo>
                  <a:lnTo>
                    <a:pt x="4243" y="1201"/>
                  </a:lnTo>
                  <a:lnTo>
                    <a:pt x="4255" y="1184"/>
                  </a:lnTo>
                  <a:lnTo>
                    <a:pt x="4267" y="1166"/>
                  </a:lnTo>
                  <a:lnTo>
                    <a:pt x="4278" y="1148"/>
                  </a:lnTo>
                  <a:lnTo>
                    <a:pt x="4289" y="1130"/>
                  </a:lnTo>
                  <a:lnTo>
                    <a:pt x="4299" y="1111"/>
                  </a:lnTo>
                  <a:lnTo>
                    <a:pt x="4309" y="1091"/>
                  </a:lnTo>
                  <a:lnTo>
                    <a:pt x="4318" y="1072"/>
                  </a:lnTo>
                  <a:lnTo>
                    <a:pt x="4326" y="1054"/>
                  </a:lnTo>
                  <a:lnTo>
                    <a:pt x="4335" y="1034"/>
                  </a:lnTo>
                  <a:lnTo>
                    <a:pt x="4342" y="1014"/>
                  </a:lnTo>
                  <a:lnTo>
                    <a:pt x="4356" y="974"/>
                  </a:lnTo>
                  <a:lnTo>
                    <a:pt x="4366" y="935"/>
                  </a:lnTo>
                  <a:lnTo>
                    <a:pt x="4376" y="894"/>
                  </a:lnTo>
                  <a:lnTo>
                    <a:pt x="4383" y="854"/>
                  </a:lnTo>
                  <a:lnTo>
                    <a:pt x="4389" y="813"/>
                  </a:lnTo>
                  <a:lnTo>
                    <a:pt x="4393" y="774"/>
                  </a:lnTo>
                  <a:lnTo>
                    <a:pt x="4394" y="763"/>
                  </a:lnTo>
                  <a:lnTo>
                    <a:pt x="4394" y="753"/>
                  </a:lnTo>
                  <a:lnTo>
                    <a:pt x="4396" y="743"/>
                  </a:lnTo>
                  <a:lnTo>
                    <a:pt x="4396" y="733"/>
                  </a:lnTo>
                  <a:lnTo>
                    <a:pt x="4397" y="724"/>
                  </a:lnTo>
                  <a:lnTo>
                    <a:pt x="4397" y="713"/>
                  </a:lnTo>
                  <a:lnTo>
                    <a:pt x="4397" y="704"/>
                  </a:lnTo>
                  <a:lnTo>
                    <a:pt x="4398" y="693"/>
                  </a:lnTo>
                  <a:lnTo>
                    <a:pt x="4398" y="688"/>
                  </a:lnTo>
                  <a:lnTo>
                    <a:pt x="4398" y="683"/>
                  </a:lnTo>
                  <a:lnTo>
                    <a:pt x="4397" y="672"/>
                  </a:lnTo>
                  <a:lnTo>
                    <a:pt x="4397" y="663"/>
                  </a:lnTo>
                  <a:lnTo>
                    <a:pt x="4397" y="654"/>
                  </a:lnTo>
                  <a:lnTo>
                    <a:pt x="4396" y="643"/>
                  </a:lnTo>
                  <a:lnTo>
                    <a:pt x="4394" y="632"/>
                  </a:lnTo>
                  <a:lnTo>
                    <a:pt x="4394" y="621"/>
                  </a:lnTo>
                  <a:lnTo>
                    <a:pt x="4392" y="612"/>
                  </a:lnTo>
                  <a:lnTo>
                    <a:pt x="4390" y="591"/>
                  </a:lnTo>
                  <a:lnTo>
                    <a:pt x="4386" y="571"/>
                  </a:lnTo>
                  <a:lnTo>
                    <a:pt x="4382" y="551"/>
                  </a:lnTo>
                  <a:lnTo>
                    <a:pt x="4378" y="532"/>
                  </a:lnTo>
                  <a:lnTo>
                    <a:pt x="4371" y="513"/>
                  </a:lnTo>
                  <a:lnTo>
                    <a:pt x="4366" y="494"/>
                  </a:lnTo>
                  <a:lnTo>
                    <a:pt x="4359" y="475"/>
                  </a:lnTo>
                  <a:lnTo>
                    <a:pt x="4352" y="456"/>
                  </a:lnTo>
                  <a:lnTo>
                    <a:pt x="4344" y="438"/>
                  </a:lnTo>
                  <a:lnTo>
                    <a:pt x="4336" y="421"/>
                  </a:lnTo>
                  <a:lnTo>
                    <a:pt x="4328" y="403"/>
                  </a:lnTo>
                  <a:lnTo>
                    <a:pt x="4318" y="385"/>
                  </a:lnTo>
                  <a:lnTo>
                    <a:pt x="4299" y="352"/>
                  </a:lnTo>
                  <a:lnTo>
                    <a:pt x="4277" y="319"/>
                  </a:lnTo>
                  <a:lnTo>
                    <a:pt x="4255" y="289"/>
                  </a:lnTo>
                  <a:lnTo>
                    <a:pt x="4231" y="260"/>
                  </a:lnTo>
                  <a:lnTo>
                    <a:pt x="4206" y="232"/>
                  </a:lnTo>
                  <a:lnTo>
                    <a:pt x="4180" y="206"/>
                  </a:lnTo>
                  <a:lnTo>
                    <a:pt x="4153" y="181"/>
                  </a:lnTo>
                  <a:lnTo>
                    <a:pt x="4125" y="156"/>
                  </a:lnTo>
                  <a:lnTo>
                    <a:pt x="4095" y="135"/>
                  </a:lnTo>
                  <a:lnTo>
                    <a:pt x="4066" y="114"/>
                  </a:lnTo>
                  <a:lnTo>
                    <a:pt x="4036" y="95"/>
                  </a:lnTo>
                  <a:lnTo>
                    <a:pt x="4004" y="77"/>
                  </a:lnTo>
                  <a:lnTo>
                    <a:pt x="3972" y="61"/>
                  </a:lnTo>
                  <a:lnTo>
                    <a:pt x="3940" y="47"/>
                  </a:lnTo>
                  <a:lnTo>
                    <a:pt x="3907" y="35"/>
                  </a:lnTo>
                  <a:lnTo>
                    <a:pt x="3874" y="24"/>
                  </a:lnTo>
                  <a:lnTo>
                    <a:pt x="3840" y="15"/>
                  </a:lnTo>
                  <a:lnTo>
                    <a:pt x="3807" y="8"/>
                  </a:lnTo>
                  <a:lnTo>
                    <a:pt x="3798" y="7"/>
                  </a:lnTo>
                  <a:lnTo>
                    <a:pt x="3790" y="6"/>
                  </a:lnTo>
                  <a:lnTo>
                    <a:pt x="3781" y="5"/>
                  </a:lnTo>
                  <a:lnTo>
                    <a:pt x="3772" y="4"/>
                  </a:lnTo>
                  <a:lnTo>
                    <a:pt x="3764" y="3"/>
                  </a:lnTo>
                  <a:lnTo>
                    <a:pt x="3756" y="2"/>
                  </a:lnTo>
                  <a:lnTo>
                    <a:pt x="3747" y="1"/>
                  </a:lnTo>
                  <a:lnTo>
                    <a:pt x="3739" y="1"/>
                  </a:lnTo>
                  <a:lnTo>
                    <a:pt x="3730" y="1"/>
                  </a:lnTo>
                  <a:lnTo>
                    <a:pt x="3728" y="0"/>
                  </a:lnTo>
                  <a:lnTo>
                    <a:pt x="3725" y="0"/>
                  </a:lnTo>
                  <a:lnTo>
                    <a:pt x="3721" y="0"/>
                  </a:lnTo>
                  <a:lnTo>
                    <a:pt x="3706" y="0"/>
                  </a:lnTo>
                  <a:lnTo>
                    <a:pt x="3699" y="0"/>
                  </a:lnTo>
                  <a:lnTo>
                    <a:pt x="3691" y="0"/>
                  </a:lnTo>
                  <a:lnTo>
                    <a:pt x="3682" y="0"/>
                  </a:lnTo>
                  <a:lnTo>
                    <a:pt x="3674" y="0"/>
                  </a:lnTo>
                  <a:lnTo>
                    <a:pt x="3643" y="1"/>
                  </a:lnTo>
                  <a:lnTo>
                    <a:pt x="3611" y="3"/>
                  </a:lnTo>
                  <a:lnTo>
                    <a:pt x="3581" y="6"/>
                  </a:lnTo>
                  <a:lnTo>
                    <a:pt x="3551" y="10"/>
                  </a:lnTo>
                  <a:lnTo>
                    <a:pt x="3520" y="15"/>
                  </a:lnTo>
                  <a:lnTo>
                    <a:pt x="3491" y="22"/>
                  </a:lnTo>
                  <a:lnTo>
                    <a:pt x="3463" y="29"/>
                  </a:lnTo>
                  <a:lnTo>
                    <a:pt x="3435" y="36"/>
                  </a:lnTo>
                  <a:lnTo>
                    <a:pt x="3407" y="46"/>
                  </a:lnTo>
                  <a:lnTo>
                    <a:pt x="3380" y="56"/>
                  </a:lnTo>
                  <a:lnTo>
                    <a:pt x="3354" y="67"/>
                  </a:lnTo>
                  <a:lnTo>
                    <a:pt x="3329" y="78"/>
                  </a:lnTo>
                  <a:lnTo>
                    <a:pt x="3304" y="92"/>
                  </a:lnTo>
                  <a:lnTo>
                    <a:pt x="3280" y="105"/>
                  </a:lnTo>
                  <a:lnTo>
                    <a:pt x="3257" y="120"/>
                  </a:lnTo>
                  <a:lnTo>
                    <a:pt x="3236" y="135"/>
                  </a:lnTo>
                  <a:lnTo>
                    <a:pt x="3215" y="150"/>
                  </a:lnTo>
                  <a:lnTo>
                    <a:pt x="3194" y="167"/>
                  </a:lnTo>
                  <a:lnTo>
                    <a:pt x="3175" y="184"/>
                  </a:lnTo>
                  <a:lnTo>
                    <a:pt x="3157" y="201"/>
                  </a:lnTo>
                  <a:lnTo>
                    <a:pt x="3142" y="220"/>
                  </a:lnTo>
                  <a:lnTo>
                    <a:pt x="3126" y="238"/>
                  </a:lnTo>
                  <a:lnTo>
                    <a:pt x="3111" y="257"/>
                  </a:lnTo>
                  <a:lnTo>
                    <a:pt x="3098" y="276"/>
                  </a:lnTo>
                  <a:lnTo>
                    <a:pt x="3085" y="293"/>
                  </a:lnTo>
                  <a:lnTo>
                    <a:pt x="3075" y="312"/>
                  </a:lnTo>
                  <a:lnTo>
                    <a:pt x="3064" y="331"/>
                  </a:lnTo>
                  <a:lnTo>
                    <a:pt x="3055" y="349"/>
                  </a:lnTo>
                  <a:lnTo>
                    <a:pt x="3046" y="366"/>
                  </a:lnTo>
                  <a:lnTo>
                    <a:pt x="3038" y="384"/>
                  </a:lnTo>
                  <a:lnTo>
                    <a:pt x="3031" y="401"/>
                  </a:lnTo>
                  <a:lnTo>
                    <a:pt x="3025" y="418"/>
                  </a:lnTo>
                  <a:lnTo>
                    <a:pt x="3015" y="450"/>
                  </a:lnTo>
                  <a:lnTo>
                    <a:pt x="3007" y="479"/>
                  </a:lnTo>
                  <a:lnTo>
                    <a:pt x="3001" y="506"/>
                  </a:lnTo>
                  <a:lnTo>
                    <a:pt x="2995" y="530"/>
                  </a:lnTo>
                  <a:lnTo>
                    <a:pt x="2991" y="552"/>
                  </a:lnTo>
                  <a:lnTo>
                    <a:pt x="2988" y="572"/>
                  </a:lnTo>
                  <a:lnTo>
                    <a:pt x="2986" y="588"/>
                  </a:lnTo>
                  <a:lnTo>
                    <a:pt x="2985" y="601"/>
                  </a:lnTo>
                  <a:lnTo>
                    <a:pt x="2983" y="620"/>
                  </a:lnTo>
                  <a:lnTo>
                    <a:pt x="2983" y="626"/>
                  </a:lnTo>
                  <a:lnTo>
                    <a:pt x="2982" y="638"/>
                  </a:lnTo>
                  <a:lnTo>
                    <a:pt x="2982" y="649"/>
                  </a:lnTo>
                  <a:lnTo>
                    <a:pt x="2984" y="662"/>
                  </a:lnTo>
                  <a:lnTo>
                    <a:pt x="2987" y="672"/>
                  </a:lnTo>
                  <a:lnTo>
                    <a:pt x="2991" y="684"/>
                  </a:lnTo>
                  <a:lnTo>
                    <a:pt x="2995" y="693"/>
                  </a:lnTo>
                  <a:lnTo>
                    <a:pt x="3002" y="704"/>
                  </a:lnTo>
                  <a:lnTo>
                    <a:pt x="3008" y="712"/>
                  </a:lnTo>
                  <a:lnTo>
                    <a:pt x="3015" y="722"/>
                  </a:lnTo>
                  <a:lnTo>
                    <a:pt x="3024" y="729"/>
                  </a:lnTo>
                  <a:lnTo>
                    <a:pt x="3033" y="736"/>
                  </a:lnTo>
                  <a:lnTo>
                    <a:pt x="3042" y="741"/>
                  </a:lnTo>
                  <a:lnTo>
                    <a:pt x="3053" y="747"/>
                  </a:lnTo>
                  <a:lnTo>
                    <a:pt x="3064" y="751"/>
                  </a:lnTo>
                  <a:lnTo>
                    <a:pt x="3076" y="754"/>
                  </a:lnTo>
                  <a:lnTo>
                    <a:pt x="3087" y="756"/>
                  </a:lnTo>
                  <a:lnTo>
                    <a:pt x="3100" y="756"/>
                  </a:lnTo>
                  <a:lnTo>
                    <a:pt x="3111" y="756"/>
                  </a:lnTo>
                  <a:lnTo>
                    <a:pt x="3123" y="754"/>
                  </a:lnTo>
                  <a:lnTo>
                    <a:pt x="3134" y="751"/>
                  </a:lnTo>
                  <a:lnTo>
                    <a:pt x="3145" y="748"/>
                  </a:lnTo>
                  <a:lnTo>
                    <a:pt x="3155" y="742"/>
                  </a:lnTo>
                  <a:lnTo>
                    <a:pt x="3165" y="736"/>
                  </a:lnTo>
                  <a:lnTo>
                    <a:pt x="3174" y="730"/>
                  </a:lnTo>
                  <a:lnTo>
                    <a:pt x="3183" y="723"/>
                  </a:lnTo>
                  <a:lnTo>
                    <a:pt x="3191" y="714"/>
                  </a:lnTo>
                  <a:lnTo>
                    <a:pt x="3197" y="705"/>
                  </a:lnTo>
                  <a:lnTo>
                    <a:pt x="3203" y="695"/>
                  </a:lnTo>
                  <a:lnTo>
                    <a:pt x="3209" y="685"/>
                  </a:lnTo>
                  <a:lnTo>
                    <a:pt x="3213" y="673"/>
                  </a:lnTo>
                  <a:lnTo>
                    <a:pt x="3215" y="662"/>
                  </a:lnTo>
                  <a:lnTo>
                    <a:pt x="3217" y="650"/>
                  </a:lnTo>
                  <a:lnTo>
                    <a:pt x="3218" y="640"/>
                  </a:lnTo>
                  <a:lnTo>
                    <a:pt x="3218" y="630"/>
                  </a:lnTo>
                  <a:lnTo>
                    <a:pt x="3217" y="626"/>
                  </a:lnTo>
                  <a:lnTo>
                    <a:pt x="3217" y="621"/>
                  </a:lnTo>
                  <a:lnTo>
                    <a:pt x="3216" y="609"/>
                  </a:lnTo>
                  <a:lnTo>
                    <a:pt x="3215" y="598"/>
                  </a:lnTo>
                  <a:lnTo>
                    <a:pt x="3215" y="587"/>
                  </a:lnTo>
                  <a:lnTo>
                    <a:pt x="3214" y="572"/>
                  </a:lnTo>
                  <a:lnTo>
                    <a:pt x="3214" y="556"/>
                  </a:lnTo>
                  <a:lnTo>
                    <a:pt x="3215" y="539"/>
                  </a:lnTo>
                  <a:lnTo>
                    <a:pt x="3216" y="519"/>
                  </a:lnTo>
                  <a:lnTo>
                    <a:pt x="3219" y="498"/>
                  </a:lnTo>
                  <a:lnTo>
                    <a:pt x="3222" y="475"/>
                  </a:lnTo>
                  <a:lnTo>
                    <a:pt x="3228" y="451"/>
                  </a:lnTo>
                  <a:lnTo>
                    <a:pt x="3235" y="425"/>
                  </a:lnTo>
                  <a:lnTo>
                    <a:pt x="3240" y="412"/>
                  </a:lnTo>
                  <a:lnTo>
                    <a:pt x="3245" y="399"/>
                  </a:lnTo>
                  <a:lnTo>
                    <a:pt x="3251" y="386"/>
                  </a:lnTo>
                  <a:lnTo>
                    <a:pt x="3258" y="373"/>
                  </a:lnTo>
                  <a:lnTo>
                    <a:pt x="3264" y="359"/>
                  </a:lnTo>
                  <a:lnTo>
                    <a:pt x="3273" y="346"/>
                  </a:lnTo>
                  <a:lnTo>
                    <a:pt x="3282" y="332"/>
                  </a:lnTo>
                  <a:lnTo>
                    <a:pt x="3291" y="317"/>
                  </a:lnTo>
                  <a:lnTo>
                    <a:pt x="3302" y="304"/>
                  </a:lnTo>
                  <a:lnTo>
                    <a:pt x="3313" y="291"/>
                  </a:lnTo>
                  <a:lnTo>
                    <a:pt x="3326" y="278"/>
                  </a:lnTo>
                  <a:lnTo>
                    <a:pt x="3339" y="264"/>
                  </a:lnTo>
                  <a:lnTo>
                    <a:pt x="3354" y="252"/>
                  </a:lnTo>
                  <a:lnTo>
                    <a:pt x="3370" y="239"/>
                  </a:lnTo>
                  <a:lnTo>
                    <a:pt x="3386" y="228"/>
                  </a:lnTo>
                  <a:lnTo>
                    <a:pt x="3404" y="216"/>
                  </a:lnTo>
                  <a:lnTo>
                    <a:pt x="3422" y="205"/>
                  </a:lnTo>
                  <a:lnTo>
                    <a:pt x="3442" y="194"/>
                  </a:lnTo>
                  <a:lnTo>
                    <a:pt x="3463" y="184"/>
                  </a:lnTo>
                  <a:lnTo>
                    <a:pt x="3484" y="174"/>
                  </a:lnTo>
                  <a:lnTo>
                    <a:pt x="3506" y="166"/>
                  </a:lnTo>
                  <a:lnTo>
                    <a:pt x="3529" y="158"/>
                  </a:lnTo>
                  <a:lnTo>
                    <a:pt x="3553" y="150"/>
                  </a:lnTo>
                  <a:lnTo>
                    <a:pt x="3577" y="144"/>
                  </a:lnTo>
                  <a:lnTo>
                    <a:pt x="3602" y="138"/>
                  </a:lnTo>
                  <a:lnTo>
                    <a:pt x="3628" y="132"/>
                  </a:lnTo>
                  <a:lnTo>
                    <a:pt x="3654" y="129"/>
                  </a:lnTo>
                  <a:lnTo>
                    <a:pt x="3681" y="126"/>
                  </a:lnTo>
                  <a:lnTo>
                    <a:pt x="3694" y="124"/>
                  </a:lnTo>
                  <a:lnTo>
                    <a:pt x="3709" y="123"/>
                  </a:lnTo>
                  <a:lnTo>
                    <a:pt x="3723" y="123"/>
                  </a:lnTo>
                  <a:lnTo>
                    <a:pt x="3727" y="122"/>
                  </a:lnTo>
                  <a:lnTo>
                    <a:pt x="3727" y="122"/>
                  </a:lnTo>
                  <a:lnTo>
                    <a:pt x="3727" y="122"/>
                  </a:lnTo>
                  <a:lnTo>
                    <a:pt x="3729" y="122"/>
                  </a:lnTo>
                  <a:lnTo>
                    <a:pt x="3736" y="122"/>
                  </a:lnTo>
                  <a:lnTo>
                    <a:pt x="3749" y="122"/>
                  </a:lnTo>
                  <a:lnTo>
                    <a:pt x="3763" y="123"/>
                  </a:lnTo>
                  <a:lnTo>
                    <a:pt x="3776" y="123"/>
                  </a:lnTo>
                  <a:lnTo>
                    <a:pt x="3790" y="125"/>
                  </a:lnTo>
                  <a:lnTo>
                    <a:pt x="3818" y="128"/>
                  </a:lnTo>
                  <a:lnTo>
                    <a:pt x="3846" y="134"/>
                  </a:lnTo>
                  <a:lnTo>
                    <a:pt x="3874" y="141"/>
                  </a:lnTo>
                  <a:lnTo>
                    <a:pt x="3902" y="149"/>
                  </a:lnTo>
                  <a:lnTo>
                    <a:pt x="3930" y="160"/>
                  </a:lnTo>
                  <a:lnTo>
                    <a:pt x="3957" y="171"/>
                  </a:lnTo>
                  <a:lnTo>
                    <a:pt x="3986" y="185"/>
                  </a:lnTo>
                  <a:lnTo>
                    <a:pt x="4013" y="199"/>
                  </a:lnTo>
                  <a:lnTo>
                    <a:pt x="4039" y="216"/>
                  </a:lnTo>
                  <a:lnTo>
                    <a:pt x="4065" y="234"/>
                  </a:lnTo>
                  <a:lnTo>
                    <a:pt x="4091" y="254"/>
                  </a:lnTo>
                  <a:lnTo>
                    <a:pt x="4116" y="275"/>
                  </a:lnTo>
                  <a:lnTo>
                    <a:pt x="4140" y="296"/>
                  </a:lnTo>
                  <a:lnTo>
                    <a:pt x="4163" y="319"/>
                  </a:lnTo>
                  <a:lnTo>
                    <a:pt x="4185" y="344"/>
                  </a:lnTo>
                  <a:lnTo>
                    <a:pt x="4206" y="372"/>
                  </a:lnTo>
                  <a:lnTo>
                    <a:pt x="4226" y="399"/>
                  </a:lnTo>
                  <a:lnTo>
                    <a:pt x="4244" y="428"/>
                  </a:lnTo>
                  <a:lnTo>
                    <a:pt x="4261" y="457"/>
                  </a:lnTo>
                  <a:lnTo>
                    <a:pt x="4275" y="489"/>
                  </a:lnTo>
                  <a:lnTo>
                    <a:pt x="4283" y="504"/>
                  </a:lnTo>
                  <a:lnTo>
                    <a:pt x="4289" y="521"/>
                  </a:lnTo>
                  <a:lnTo>
                    <a:pt x="4294" y="537"/>
                  </a:lnTo>
                  <a:lnTo>
                    <a:pt x="4299" y="553"/>
                  </a:lnTo>
                  <a:lnTo>
                    <a:pt x="4303" y="570"/>
                  </a:lnTo>
                  <a:lnTo>
                    <a:pt x="4308" y="588"/>
                  </a:lnTo>
                  <a:lnTo>
                    <a:pt x="4311" y="605"/>
                  </a:lnTo>
                  <a:lnTo>
                    <a:pt x="4314" y="622"/>
                  </a:lnTo>
                  <a:lnTo>
                    <a:pt x="4316" y="631"/>
                  </a:lnTo>
                  <a:lnTo>
                    <a:pt x="4316" y="639"/>
                  </a:lnTo>
                  <a:lnTo>
                    <a:pt x="4317" y="647"/>
                  </a:lnTo>
                  <a:lnTo>
                    <a:pt x="4318" y="656"/>
                  </a:lnTo>
                  <a:lnTo>
                    <a:pt x="4319" y="665"/>
                  </a:lnTo>
                  <a:lnTo>
                    <a:pt x="4319" y="676"/>
                  </a:lnTo>
                  <a:lnTo>
                    <a:pt x="4319" y="685"/>
                  </a:lnTo>
                  <a:lnTo>
                    <a:pt x="4319" y="687"/>
                  </a:lnTo>
                  <a:lnTo>
                    <a:pt x="4320" y="688"/>
                  </a:lnTo>
                  <a:lnTo>
                    <a:pt x="4320" y="688"/>
                  </a:lnTo>
                  <a:lnTo>
                    <a:pt x="4319" y="693"/>
                  </a:lnTo>
                  <a:lnTo>
                    <a:pt x="4319" y="703"/>
                  </a:lnTo>
                  <a:lnTo>
                    <a:pt x="4319" y="711"/>
                  </a:lnTo>
                  <a:lnTo>
                    <a:pt x="4319" y="720"/>
                  </a:lnTo>
                  <a:lnTo>
                    <a:pt x="4319" y="730"/>
                  </a:lnTo>
                  <a:lnTo>
                    <a:pt x="4319" y="739"/>
                  </a:lnTo>
                  <a:lnTo>
                    <a:pt x="4318" y="749"/>
                  </a:lnTo>
                  <a:lnTo>
                    <a:pt x="4318" y="758"/>
                  </a:lnTo>
                  <a:lnTo>
                    <a:pt x="4317" y="767"/>
                  </a:lnTo>
                  <a:lnTo>
                    <a:pt x="4314" y="805"/>
                  </a:lnTo>
                  <a:lnTo>
                    <a:pt x="4309" y="843"/>
                  </a:lnTo>
                  <a:lnTo>
                    <a:pt x="4302" y="879"/>
                  </a:lnTo>
                  <a:lnTo>
                    <a:pt x="4295" y="917"/>
                  </a:lnTo>
                  <a:lnTo>
                    <a:pt x="4285" y="953"/>
                  </a:lnTo>
                  <a:lnTo>
                    <a:pt x="4273" y="990"/>
                  </a:lnTo>
                  <a:lnTo>
                    <a:pt x="4260" y="1025"/>
                  </a:lnTo>
                  <a:lnTo>
                    <a:pt x="4244" y="1061"/>
                  </a:lnTo>
                  <a:lnTo>
                    <a:pt x="4236" y="1078"/>
                  </a:lnTo>
                  <a:lnTo>
                    <a:pt x="4227" y="1095"/>
                  </a:lnTo>
                  <a:lnTo>
                    <a:pt x="4218" y="1112"/>
                  </a:lnTo>
                  <a:lnTo>
                    <a:pt x="4207" y="1129"/>
                  </a:lnTo>
                  <a:lnTo>
                    <a:pt x="4197" y="1144"/>
                  </a:lnTo>
                  <a:lnTo>
                    <a:pt x="4186" y="1160"/>
                  </a:lnTo>
                  <a:lnTo>
                    <a:pt x="4175" y="1176"/>
                  </a:lnTo>
                  <a:lnTo>
                    <a:pt x="4162" y="1191"/>
                  </a:lnTo>
                  <a:lnTo>
                    <a:pt x="4150" y="1206"/>
                  </a:lnTo>
                  <a:lnTo>
                    <a:pt x="4137" y="1221"/>
                  </a:lnTo>
                  <a:lnTo>
                    <a:pt x="4124" y="1235"/>
                  </a:lnTo>
                  <a:lnTo>
                    <a:pt x="4110" y="1249"/>
                  </a:lnTo>
                  <a:lnTo>
                    <a:pt x="4095" y="1263"/>
                  </a:lnTo>
                  <a:lnTo>
                    <a:pt x="4081" y="1276"/>
                  </a:lnTo>
                  <a:lnTo>
                    <a:pt x="4066" y="1289"/>
                  </a:lnTo>
                  <a:lnTo>
                    <a:pt x="4050" y="1301"/>
                  </a:lnTo>
                  <a:lnTo>
                    <a:pt x="4034" y="1313"/>
                  </a:lnTo>
                  <a:lnTo>
                    <a:pt x="4018" y="1324"/>
                  </a:lnTo>
                  <a:lnTo>
                    <a:pt x="4001" y="1335"/>
                  </a:lnTo>
                  <a:lnTo>
                    <a:pt x="3985" y="1345"/>
                  </a:lnTo>
                  <a:lnTo>
                    <a:pt x="3967" y="1355"/>
                  </a:lnTo>
                  <a:lnTo>
                    <a:pt x="3949" y="1365"/>
                  </a:lnTo>
                  <a:lnTo>
                    <a:pt x="3931" y="1374"/>
                  </a:lnTo>
                  <a:lnTo>
                    <a:pt x="3912" y="1383"/>
                  </a:lnTo>
                  <a:lnTo>
                    <a:pt x="3876" y="1398"/>
                  </a:lnTo>
                  <a:lnTo>
                    <a:pt x="3837" y="1413"/>
                  </a:lnTo>
                  <a:lnTo>
                    <a:pt x="3798" y="1425"/>
                  </a:lnTo>
                  <a:lnTo>
                    <a:pt x="3759" y="1437"/>
                  </a:lnTo>
                  <a:lnTo>
                    <a:pt x="3739" y="1441"/>
                  </a:lnTo>
                  <a:lnTo>
                    <a:pt x="3718" y="1446"/>
                  </a:lnTo>
                  <a:lnTo>
                    <a:pt x="3698" y="1450"/>
                  </a:lnTo>
                  <a:lnTo>
                    <a:pt x="3677" y="1454"/>
                  </a:lnTo>
                  <a:lnTo>
                    <a:pt x="3657" y="1458"/>
                  </a:lnTo>
                  <a:lnTo>
                    <a:pt x="3636" y="1460"/>
                  </a:lnTo>
                  <a:lnTo>
                    <a:pt x="3615" y="1463"/>
                  </a:lnTo>
                  <a:lnTo>
                    <a:pt x="3595" y="1466"/>
                  </a:lnTo>
                  <a:lnTo>
                    <a:pt x="3554" y="1469"/>
                  </a:lnTo>
                  <a:lnTo>
                    <a:pt x="3512" y="1472"/>
                  </a:lnTo>
                  <a:lnTo>
                    <a:pt x="3501" y="1472"/>
                  </a:lnTo>
                  <a:lnTo>
                    <a:pt x="3491" y="1473"/>
                  </a:lnTo>
                  <a:lnTo>
                    <a:pt x="3480" y="1473"/>
                  </a:lnTo>
                  <a:lnTo>
                    <a:pt x="3469" y="1473"/>
                  </a:lnTo>
                  <a:lnTo>
                    <a:pt x="3448" y="1475"/>
                  </a:lnTo>
                  <a:lnTo>
                    <a:pt x="3437" y="1475"/>
                  </a:lnTo>
                  <a:lnTo>
                    <a:pt x="3427" y="1475"/>
                  </a:lnTo>
                  <a:lnTo>
                    <a:pt x="3385" y="1473"/>
                  </a:lnTo>
                  <a:lnTo>
                    <a:pt x="3344" y="1470"/>
                  </a:lnTo>
                  <a:lnTo>
                    <a:pt x="3302" y="1465"/>
                  </a:lnTo>
                  <a:lnTo>
                    <a:pt x="3261" y="1459"/>
                  </a:lnTo>
                  <a:lnTo>
                    <a:pt x="3219" y="1450"/>
                  </a:lnTo>
                  <a:lnTo>
                    <a:pt x="3179" y="1441"/>
                  </a:lnTo>
                  <a:lnTo>
                    <a:pt x="3139" y="1429"/>
                  </a:lnTo>
                  <a:lnTo>
                    <a:pt x="3099" y="1415"/>
                  </a:lnTo>
                  <a:lnTo>
                    <a:pt x="3060" y="1400"/>
                  </a:lnTo>
                  <a:lnTo>
                    <a:pt x="3022" y="1383"/>
                  </a:lnTo>
                  <a:lnTo>
                    <a:pt x="2984" y="1364"/>
                  </a:lnTo>
                  <a:lnTo>
                    <a:pt x="2947" y="1344"/>
                  </a:lnTo>
                  <a:lnTo>
                    <a:pt x="2911" y="1323"/>
                  </a:lnTo>
                  <a:lnTo>
                    <a:pt x="2875" y="1300"/>
                  </a:lnTo>
                  <a:lnTo>
                    <a:pt x="2841" y="1276"/>
                  </a:lnTo>
                  <a:lnTo>
                    <a:pt x="2807" y="1251"/>
                  </a:lnTo>
                  <a:lnTo>
                    <a:pt x="2774" y="1225"/>
                  </a:lnTo>
                  <a:lnTo>
                    <a:pt x="2740" y="1199"/>
                  </a:lnTo>
                  <a:lnTo>
                    <a:pt x="2709" y="1171"/>
                  </a:lnTo>
                  <a:lnTo>
                    <a:pt x="2678" y="1142"/>
                  </a:lnTo>
                  <a:lnTo>
                    <a:pt x="2646" y="1114"/>
                  </a:lnTo>
                  <a:lnTo>
                    <a:pt x="2616" y="1084"/>
                  </a:lnTo>
                  <a:lnTo>
                    <a:pt x="2587" y="1055"/>
                  </a:lnTo>
                  <a:lnTo>
                    <a:pt x="2557" y="1024"/>
                  </a:lnTo>
                  <a:lnTo>
                    <a:pt x="2499" y="963"/>
                  </a:lnTo>
                  <a:lnTo>
                    <a:pt x="2442" y="901"/>
                  </a:lnTo>
                  <a:lnTo>
                    <a:pt x="2387" y="838"/>
                  </a:lnTo>
                  <a:lnTo>
                    <a:pt x="2330" y="776"/>
                  </a:lnTo>
                  <a:lnTo>
                    <a:pt x="2275" y="714"/>
                  </a:lnTo>
                  <a:lnTo>
                    <a:pt x="2219" y="654"/>
                  </a:lnTo>
                  <a:lnTo>
                    <a:pt x="2189" y="624"/>
                  </a:lnTo>
                  <a:lnTo>
                    <a:pt x="2161" y="594"/>
                  </a:lnTo>
                  <a:lnTo>
                    <a:pt x="2132" y="566"/>
                  </a:lnTo>
                  <a:lnTo>
                    <a:pt x="2102" y="538"/>
                  </a:lnTo>
                  <a:lnTo>
                    <a:pt x="2072" y="509"/>
                  </a:lnTo>
                  <a:lnTo>
                    <a:pt x="2041" y="482"/>
                  </a:lnTo>
                  <a:lnTo>
                    <a:pt x="2010" y="456"/>
                  </a:lnTo>
                  <a:lnTo>
                    <a:pt x="1978" y="431"/>
                  </a:lnTo>
                  <a:lnTo>
                    <a:pt x="1947" y="406"/>
                  </a:lnTo>
                  <a:lnTo>
                    <a:pt x="1913" y="383"/>
                  </a:lnTo>
                  <a:lnTo>
                    <a:pt x="1880" y="361"/>
                  </a:lnTo>
                  <a:lnTo>
                    <a:pt x="1846" y="340"/>
                  </a:lnTo>
                  <a:lnTo>
                    <a:pt x="1811" y="320"/>
                  </a:lnTo>
                  <a:lnTo>
                    <a:pt x="1776" y="302"/>
                  </a:lnTo>
                  <a:lnTo>
                    <a:pt x="1740" y="285"/>
                  </a:lnTo>
                  <a:lnTo>
                    <a:pt x="1703" y="270"/>
                  </a:lnTo>
                  <a:lnTo>
                    <a:pt x="1666" y="257"/>
                  </a:lnTo>
                  <a:lnTo>
                    <a:pt x="1629" y="245"/>
                  </a:lnTo>
                  <a:lnTo>
                    <a:pt x="1591" y="236"/>
                  </a:lnTo>
                  <a:lnTo>
                    <a:pt x="1553" y="228"/>
                  </a:lnTo>
                  <a:lnTo>
                    <a:pt x="1544" y="226"/>
                  </a:lnTo>
                  <a:lnTo>
                    <a:pt x="1535" y="224"/>
                  </a:lnTo>
                  <a:lnTo>
                    <a:pt x="1525" y="223"/>
                  </a:lnTo>
                  <a:lnTo>
                    <a:pt x="1516" y="221"/>
                  </a:lnTo>
                  <a:lnTo>
                    <a:pt x="1506" y="220"/>
                  </a:lnTo>
                  <a:lnTo>
                    <a:pt x="1497" y="219"/>
                  </a:lnTo>
                  <a:lnTo>
                    <a:pt x="1488" y="218"/>
                  </a:lnTo>
                  <a:lnTo>
                    <a:pt x="1478" y="217"/>
                  </a:lnTo>
                  <a:lnTo>
                    <a:pt x="1468" y="216"/>
                  </a:lnTo>
                  <a:lnTo>
                    <a:pt x="1458" y="216"/>
                  </a:lnTo>
                  <a:lnTo>
                    <a:pt x="1449" y="215"/>
                  </a:lnTo>
                  <a:lnTo>
                    <a:pt x="1440" y="214"/>
                  </a:lnTo>
                  <a:lnTo>
                    <a:pt x="1430" y="214"/>
                  </a:lnTo>
                  <a:lnTo>
                    <a:pt x="1422" y="214"/>
                  </a:lnTo>
                  <a:lnTo>
                    <a:pt x="1412" y="213"/>
                  </a:lnTo>
                  <a:lnTo>
                    <a:pt x="1403" y="213"/>
                  </a:lnTo>
                  <a:lnTo>
                    <a:pt x="1366" y="213"/>
                  </a:lnTo>
                  <a:lnTo>
                    <a:pt x="1330" y="214"/>
                  </a:lnTo>
                  <a:lnTo>
                    <a:pt x="1294" y="216"/>
                  </a:lnTo>
                  <a:lnTo>
                    <a:pt x="1259" y="218"/>
                  </a:lnTo>
                  <a:lnTo>
                    <a:pt x="1223" y="221"/>
                  </a:lnTo>
                  <a:lnTo>
                    <a:pt x="1188" y="225"/>
                  </a:lnTo>
                  <a:lnTo>
                    <a:pt x="1153" y="230"/>
                  </a:lnTo>
                  <a:lnTo>
                    <a:pt x="1120" y="235"/>
                  </a:lnTo>
                  <a:lnTo>
                    <a:pt x="1085" y="241"/>
                  </a:lnTo>
                  <a:lnTo>
                    <a:pt x="1053" y="247"/>
                  </a:lnTo>
                  <a:lnTo>
                    <a:pt x="1019" y="255"/>
                  </a:lnTo>
                  <a:lnTo>
                    <a:pt x="987" y="262"/>
                  </a:lnTo>
                  <a:lnTo>
                    <a:pt x="955" y="270"/>
                  </a:lnTo>
                  <a:lnTo>
                    <a:pt x="924" y="279"/>
                  </a:lnTo>
                  <a:lnTo>
                    <a:pt x="893" y="288"/>
                  </a:lnTo>
                  <a:lnTo>
                    <a:pt x="862" y="297"/>
                  </a:lnTo>
                  <a:lnTo>
                    <a:pt x="833" y="308"/>
                  </a:lnTo>
                  <a:lnTo>
                    <a:pt x="804" y="318"/>
                  </a:lnTo>
                  <a:lnTo>
                    <a:pt x="776" y="330"/>
                  </a:lnTo>
                  <a:lnTo>
                    <a:pt x="747" y="340"/>
                  </a:lnTo>
                  <a:lnTo>
                    <a:pt x="719" y="353"/>
                  </a:lnTo>
                  <a:lnTo>
                    <a:pt x="692" y="364"/>
                  </a:lnTo>
                  <a:lnTo>
                    <a:pt x="666" y="377"/>
                  </a:lnTo>
                  <a:lnTo>
                    <a:pt x="640" y="389"/>
                  </a:lnTo>
                  <a:lnTo>
                    <a:pt x="615" y="402"/>
                  </a:lnTo>
                  <a:lnTo>
                    <a:pt x="589" y="414"/>
                  </a:lnTo>
                  <a:lnTo>
                    <a:pt x="565" y="428"/>
                  </a:lnTo>
                  <a:lnTo>
                    <a:pt x="542" y="441"/>
                  </a:lnTo>
                  <a:lnTo>
                    <a:pt x="496" y="468"/>
                  </a:lnTo>
                  <a:lnTo>
                    <a:pt x="453" y="495"/>
                  </a:lnTo>
                  <a:lnTo>
                    <a:pt x="412" y="522"/>
                  </a:lnTo>
                  <a:lnTo>
                    <a:pt x="373" y="549"/>
                  </a:lnTo>
                  <a:lnTo>
                    <a:pt x="336" y="576"/>
                  </a:lnTo>
                  <a:lnTo>
                    <a:pt x="302" y="602"/>
                  </a:lnTo>
                  <a:lnTo>
                    <a:pt x="269" y="629"/>
                  </a:lnTo>
                  <a:lnTo>
                    <a:pt x="238" y="654"/>
                  </a:lnTo>
                  <a:lnTo>
                    <a:pt x="210" y="679"/>
                  </a:lnTo>
                  <a:lnTo>
                    <a:pt x="184" y="702"/>
                  </a:lnTo>
                  <a:lnTo>
                    <a:pt x="160" y="725"/>
                  </a:lnTo>
                  <a:lnTo>
                    <a:pt x="137" y="747"/>
                  </a:lnTo>
                  <a:lnTo>
                    <a:pt x="116" y="766"/>
                  </a:lnTo>
                  <a:lnTo>
                    <a:pt x="98" y="786"/>
                  </a:lnTo>
                  <a:lnTo>
                    <a:pt x="81" y="804"/>
                  </a:lnTo>
                  <a:lnTo>
                    <a:pt x="66" y="820"/>
                  </a:lnTo>
                  <a:lnTo>
                    <a:pt x="53" y="834"/>
                  </a:lnTo>
                  <a:lnTo>
                    <a:pt x="42" y="848"/>
                  </a:lnTo>
                  <a:lnTo>
                    <a:pt x="32" y="858"/>
                  </a:lnTo>
                  <a:lnTo>
                    <a:pt x="24" y="868"/>
                  </a:lnTo>
                  <a:lnTo>
                    <a:pt x="17" y="876"/>
                  </a:lnTo>
                  <a:lnTo>
                    <a:pt x="13" y="881"/>
                  </a:lnTo>
                  <a:lnTo>
                    <a:pt x="10" y="885"/>
                  </a:lnTo>
                  <a:lnTo>
                    <a:pt x="9" y="887"/>
                  </a:lnTo>
                  <a:lnTo>
                    <a:pt x="4" y="895"/>
                  </a:lnTo>
                  <a:lnTo>
                    <a:pt x="1" y="904"/>
                  </a:lnTo>
                  <a:lnTo>
                    <a:pt x="0" y="914"/>
                  </a:lnTo>
                  <a:lnTo>
                    <a:pt x="0" y="923"/>
                  </a:lnTo>
                  <a:lnTo>
                    <a:pt x="2" y="932"/>
                  </a:lnTo>
                  <a:lnTo>
                    <a:pt x="6" y="941"/>
                  </a:lnTo>
                  <a:lnTo>
                    <a:pt x="11" y="948"/>
                  </a:lnTo>
                  <a:lnTo>
                    <a:pt x="19" y="955"/>
                  </a:lnTo>
                  <a:lnTo>
                    <a:pt x="27" y="961"/>
                  </a:lnTo>
                  <a:lnTo>
                    <a:pt x="36" y="964"/>
                  </a:lnTo>
                  <a:lnTo>
                    <a:pt x="46" y="966"/>
                  </a:lnTo>
                  <a:lnTo>
                    <a:pt x="55" y="965"/>
                  </a:lnTo>
                  <a:lnTo>
                    <a:pt x="65" y="963"/>
                  </a:lnTo>
                  <a:lnTo>
                    <a:pt x="73" y="960"/>
                  </a:lnTo>
                  <a:lnTo>
                    <a:pt x="81" y="953"/>
                  </a:lnTo>
                  <a:lnTo>
                    <a:pt x="89" y="946"/>
                  </a:lnTo>
                  <a:lnTo>
                    <a:pt x="89" y="946"/>
                  </a:lnTo>
                  <a:lnTo>
                    <a:pt x="89" y="945"/>
                  </a:lnTo>
                  <a:lnTo>
                    <a:pt x="90" y="9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5118101" y="2562226"/>
              <a:ext cx="192088" cy="168275"/>
            </a:xfrm>
            <a:custGeom>
              <a:avLst/>
              <a:gdLst>
                <a:gd name="T0" fmla="*/ 10 w 852"/>
                <a:gd name="T1" fmla="*/ 2 h 739"/>
                <a:gd name="T2" fmla="*/ 65 w 852"/>
                <a:gd name="T3" fmla="*/ 18 h 739"/>
                <a:gd name="T4" fmla="*/ 124 w 852"/>
                <a:gd name="T5" fmla="*/ 42 h 739"/>
                <a:gd name="T6" fmla="*/ 181 w 852"/>
                <a:gd name="T7" fmla="*/ 70 h 739"/>
                <a:gd name="T8" fmla="*/ 224 w 852"/>
                <a:gd name="T9" fmla="*/ 94 h 739"/>
                <a:gd name="T10" fmla="*/ 271 w 852"/>
                <a:gd name="T11" fmla="*/ 123 h 739"/>
                <a:gd name="T12" fmla="*/ 321 w 852"/>
                <a:gd name="T13" fmla="*/ 159 h 739"/>
                <a:gd name="T14" fmla="*/ 374 w 852"/>
                <a:gd name="T15" fmla="*/ 199 h 739"/>
                <a:gd name="T16" fmla="*/ 432 w 852"/>
                <a:gd name="T17" fmla="*/ 247 h 739"/>
                <a:gd name="T18" fmla="*/ 492 w 852"/>
                <a:gd name="T19" fmla="*/ 302 h 739"/>
                <a:gd name="T20" fmla="*/ 556 w 852"/>
                <a:gd name="T21" fmla="*/ 363 h 739"/>
                <a:gd name="T22" fmla="*/ 604 w 852"/>
                <a:gd name="T23" fmla="*/ 413 h 739"/>
                <a:gd name="T24" fmla="*/ 631 w 852"/>
                <a:gd name="T25" fmla="*/ 446 h 739"/>
                <a:gd name="T26" fmla="*/ 669 w 852"/>
                <a:gd name="T27" fmla="*/ 496 h 739"/>
                <a:gd name="T28" fmla="*/ 710 w 852"/>
                <a:gd name="T29" fmla="*/ 561 h 739"/>
                <a:gd name="T30" fmla="*/ 742 w 852"/>
                <a:gd name="T31" fmla="*/ 620 h 739"/>
                <a:gd name="T32" fmla="*/ 770 w 852"/>
                <a:gd name="T33" fmla="*/ 671 h 739"/>
                <a:gd name="T34" fmla="*/ 793 w 852"/>
                <a:gd name="T35" fmla="*/ 710 h 739"/>
                <a:gd name="T36" fmla="*/ 807 w 852"/>
                <a:gd name="T37" fmla="*/ 730 h 739"/>
                <a:gd name="T38" fmla="*/ 817 w 852"/>
                <a:gd name="T39" fmla="*/ 737 h 739"/>
                <a:gd name="T40" fmla="*/ 825 w 852"/>
                <a:gd name="T41" fmla="*/ 739 h 739"/>
                <a:gd name="T42" fmla="*/ 834 w 852"/>
                <a:gd name="T43" fmla="*/ 736 h 739"/>
                <a:gd name="T44" fmla="*/ 843 w 852"/>
                <a:gd name="T45" fmla="*/ 728 h 739"/>
                <a:gd name="T46" fmla="*/ 849 w 852"/>
                <a:gd name="T47" fmla="*/ 716 h 739"/>
                <a:gd name="T48" fmla="*/ 852 w 852"/>
                <a:gd name="T49" fmla="*/ 703 h 739"/>
                <a:gd name="T50" fmla="*/ 852 w 852"/>
                <a:gd name="T51" fmla="*/ 686 h 739"/>
                <a:gd name="T52" fmla="*/ 847 w 852"/>
                <a:gd name="T53" fmla="*/ 657 h 739"/>
                <a:gd name="T54" fmla="*/ 830 w 852"/>
                <a:gd name="T55" fmla="*/ 611 h 739"/>
                <a:gd name="T56" fmla="*/ 803 w 852"/>
                <a:gd name="T57" fmla="*/ 556 h 739"/>
                <a:gd name="T58" fmla="*/ 766 w 852"/>
                <a:gd name="T59" fmla="*/ 497 h 739"/>
                <a:gd name="T60" fmla="*/ 720 w 852"/>
                <a:gd name="T61" fmla="*/ 433 h 739"/>
                <a:gd name="T62" fmla="*/ 665 w 852"/>
                <a:gd name="T63" fmla="*/ 366 h 739"/>
                <a:gd name="T64" fmla="*/ 607 w 852"/>
                <a:gd name="T65" fmla="*/ 305 h 739"/>
                <a:gd name="T66" fmla="*/ 549 w 852"/>
                <a:gd name="T67" fmla="*/ 252 h 739"/>
                <a:gd name="T68" fmla="*/ 484 w 852"/>
                <a:gd name="T69" fmla="*/ 199 h 739"/>
                <a:gd name="T70" fmla="*/ 412 w 852"/>
                <a:gd name="T71" fmla="*/ 151 h 739"/>
                <a:gd name="T72" fmla="*/ 333 w 852"/>
                <a:gd name="T73" fmla="*/ 107 h 739"/>
                <a:gd name="T74" fmla="*/ 270 w 852"/>
                <a:gd name="T75" fmla="*/ 77 h 739"/>
                <a:gd name="T76" fmla="*/ 225 w 852"/>
                <a:gd name="T77" fmla="*/ 59 h 739"/>
                <a:gd name="T78" fmla="*/ 178 w 852"/>
                <a:gd name="T79" fmla="*/ 43 h 739"/>
                <a:gd name="T80" fmla="*/ 130 w 852"/>
                <a:gd name="T81" fmla="*/ 28 h 739"/>
                <a:gd name="T82" fmla="*/ 79 w 852"/>
                <a:gd name="T83" fmla="*/ 16 h 739"/>
                <a:gd name="T84" fmla="*/ 27 w 852"/>
                <a:gd name="T85" fmla="*/ 5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2" h="739">
                  <a:moveTo>
                    <a:pt x="0" y="0"/>
                  </a:moveTo>
                  <a:lnTo>
                    <a:pt x="10" y="2"/>
                  </a:lnTo>
                  <a:lnTo>
                    <a:pt x="42" y="10"/>
                  </a:lnTo>
                  <a:lnTo>
                    <a:pt x="65" y="18"/>
                  </a:lnTo>
                  <a:lnTo>
                    <a:pt x="93" y="28"/>
                  </a:lnTo>
                  <a:lnTo>
                    <a:pt x="124" y="42"/>
                  </a:lnTo>
                  <a:lnTo>
                    <a:pt x="161" y="59"/>
                  </a:lnTo>
                  <a:lnTo>
                    <a:pt x="181" y="70"/>
                  </a:lnTo>
                  <a:lnTo>
                    <a:pt x="202" y="81"/>
                  </a:lnTo>
                  <a:lnTo>
                    <a:pt x="224" y="94"/>
                  </a:lnTo>
                  <a:lnTo>
                    <a:pt x="247" y="108"/>
                  </a:lnTo>
                  <a:lnTo>
                    <a:pt x="271" y="123"/>
                  </a:lnTo>
                  <a:lnTo>
                    <a:pt x="295" y="140"/>
                  </a:lnTo>
                  <a:lnTo>
                    <a:pt x="321" y="159"/>
                  </a:lnTo>
                  <a:lnTo>
                    <a:pt x="347" y="178"/>
                  </a:lnTo>
                  <a:lnTo>
                    <a:pt x="374" y="199"/>
                  </a:lnTo>
                  <a:lnTo>
                    <a:pt x="403" y="222"/>
                  </a:lnTo>
                  <a:lnTo>
                    <a:pt x="432" y="247"/>
                  </a:lnTo>
                  <a:lnTo>
                    <a:pt x="462" y="273"/>
                  </a:lnTo>
                  <a:lnTo>
                    <a:pt x="492" y="302"/>
                  </a:lnTo>
                  <a:lnTo>
                    <a:pt x="524" y="331"/>
                  </a:lnTo>
                  <a:lnTo>
                    <a:pt x="556" y="363"/>
                  </a:lnTo>
                  <a:lnTo>
                    <a:pt x="589" y="397"/>
                  </a:lnTo>
                  <a:lnTo>
                    <a:pt x="604" y="413"/>
                  </a:lnTo>
                  <a:lnTo>
                    <a:pt x="618" y="429"/>
                  </a:lnTo>
                  <a:lnTo>
                    <a:pt x="631" y="446"/>
                  </a:lnTo>
                  <a:lnTo>
                    <a:pt x="645" y="463"/>
                  </a:lnTo>
                  <a:lnTo>
                    <a:pt x="669" y="496"/>
                  </a:lnTo>
                  <a:lnTo>
                    <a:pt x="690" y="528"/>
                  </a:lnTo>
                  <a:lnTo>
                    <a:pt x="710" y="561"/>
                  </a:lnTo>
                  <a:lnTo>
                    <a:pt x="727" y="591"/>
                  </a:lnTo>
                  <a:lnTo>
                    <a:pt x="742" y="620"/>
                  </a:lnTo>
                  <a:lnTo>
                    <a:pt x="757" y="646"/>
                  </a:lnTo>
                  <a:lnTo>
                    <a:pt x="770" y="671"/>
                  </a:lnTo>
                  <a:lnTo>
                    <a:pt x="781" y="692"/>
                  </a:lnTo>
                  <a:lnTo>
                    <a:pt x="793" y="710"/>
                  </a:lnTo>
                  <a:lnTo>
                    <a:pt x="802" y="724"/>
                  </a:lnTo>
                  <a:lnTo>
                    <a:pt x="807" y="730"/>
                  </a:lnTo>
                  <a:lnTo>
                    <a:pt x="811" y="734"/>
                  </a:lnTo>
                  <a:lnTo>
                    <a:pt x="817" y="737"/>
                  </a:lnTo>
                  <a:lnTo>
                    <a:pt x="821" y="738"/>
                  </a:lnTo>
                  <a:lnTo>
                    <a:pt x="825" y="739"/>
                  </a:lnTo>
                  <a:lnTo>
                    <a:pt x="830" y="738"/>
                  </a:lnTo>
                  <a:lnTo>
                    <a:pt x="834" y="736"/>
                  </a:lnTo>
                  <a:lnTo>
                    <a:pt x="840" y="732"/>
                  </a:lnTo>
                  <a:lnTo>
                    <a:pt x="843" y="728"/>
                  </a:lnTo>
                  <a:lnTo>
                    <a:pt x="846" y="723"/>
                  </a:lnTo>
                  <a:lnTo>
                    <a:pt x="849" y="716"/>
                  </a:lnTo>
                  <a:lnTo>
                    <a:pt x="851" y="710"/>
                  </a:lnTo>
                  <a:lnTo>
                    <a:pt x="852" y="703"/>
                  </a:lnTo>
                  <a:lnTo>
                    <a:pt x="852" y="694"/>
                  </a:lnTo>
                  <a:lnTo>
                    <a:pt x="852" y="686"/>
                  </a:lnTo>
                  <a:lnTo>
                    <a:pt x="851" y="677"/>
                  </a:lnTo>
                  <a:lnTo>
                    <a:pt x="847" y="657"/>
                  </a:lnTo>
                  <a:lnTo>
                    <a:pt x="840" y="635"/>
                  </a:lnTo>
                  <a:lnTo>
                    <a:pt x="830" y="611"/>
                  </a:lnTo>
                  <a:lnTo>
                    <a:pt x="818" y="585"/>
                  </a:lnTo>
                  <a:lnTo>
                    <a:pt x="803" y="556"/>
                  </a:lnTo>
                  <a:lnTo>
                    <a:pt x="786" y="527"/>
                  </a:lnTo>
                  <a:lnTo>
                    <a:pt x="766" y="497"/>
                  </a:lnTo>
                  <a:lnTo>
                    <a:pt x="744" y="466"/>
                  </a:lnTo>
                  <a:lnTo>
                    <a:pt x="720" y="433"/>
                  </a:lnTo>
                  <a:lnTo>
                    <a:pt x="694" y="400"/>
                  </a:lnTo>
                  <a:lnTo>
                    <a:pt x="665" y="366"/>
                  </a:lnTo>
                  <a:lnTo>
                    <a:pt x="634" y="333"/>
                  </a:lnTo>
                  <a:lnTo>
                    <a:pt x="607" y="305"/>
                  </a:lnTo>
                  <a:lnTo>
                    <a:pt x="579" y="278"/>
                  </a:lnTo>
                  <a:lnTo>
                    <a:pt x="549" y="252"/>
                  </a:lnTo>
                  <a:lnTo>
                    <a:pt x="518" y="225"/>
                  </a:lnTo>
                  <a:lnTo>
                    <a:pt x="484" y="199"/>
                  </a:lnTo>
                  <a:lnTo>
                    <a:pt x="449" y="175"/>
                  </a:lnTo>
                  <a:lnTo>
                    <a:pt x="412" y="151"/>
                  </a:lnTo>
                  <a:lnTo>
                    <a:pt x="373" y="128"/>
                  </a:lnTo>
                  <a:lnTo>
                    <a:pt x="333" y="107"/>
                  </a:lnTo>
                  <a:lnTo>
                    <a:pt x="291" y="87"/>
                  </a:lnTo>
                  <a:lnTo>
                    <a:pt x="270" y="77"/>
                  </a:lnTo>
                  <a:lnTo>
                    <a:pt x="247" y="68"/>
                  </a:lnTo>
                  <a:lnTo>
                    <a:pt x="225" y="59"/>
                  </a:lnTo>
                  <a:lnTo>
                    <a:pt x="202" y="51"/>
                  </a:lnTo>
                  <a:lnTo>
                    <a:pt x="178" y="43"/>
                  </a:lnTo>
                  <a:lnTo>
                    <a:pt x="154" y="35"/>
                  </a:lnTo>
                  <a:lnTo>
                    <a:pt x="130" y="28"/>
                  </a:lnTo>
                  <a:lnTo>
                    <a:pt x="105" y="22"/>
                  </a:lnTo>
                  <a:lnTo>
                    <a:pt x="79" y="16"/>
                  </a:lnTo>
                  <a:lnTo>
                    <a:pt x="53" y="10"/>
                  </a:lnTo>
                  <a:lnTo>
                    <a:pt x="27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5657851" y="2324101"/>
              <a:ext cx="103188" cy="206375"/>
            </a:xfrm>
            <a:custGeom>
              <a:avLst/>
              <a:gdLst>
                <a:gd name="T0" fmla="*/ 445 w 451"/>
                <a:gd name="T1" fmla="*/ 908 h 912"/>
                <a:gd name="T2" fmla="*/ 408 w 451"/>
                <a:gd name="T3" fmla="*/ 875 h 912"/>
                <a:gd name="T4" fmla="*/ 343 w 451"/>
                <a:gd name="T5" fmla="*/ 814 h 912"/>
                <a:gd name="T6" fmla="*/ 283 w 451"/>
                <a:gd name="T7" fmla="*/ 752 h 912"/>
                <a:gd name="T8" fmla="*/ 241 w 451"/>
                <a:gd name="T9" fmla="*/ 705 h 912"/>
                <a:gd name="T10" fmla="*/ 198 w 451"/>
                <a:gd name="T11" fmla="*/ 652 h 912"/>
                <a:gd name="T12" fmla="*/ 156 w 451"/>
                <a:gd name="T13" fmla="*/ 595 h 912"/>
                <a:gd name="T14" fmla="*/ 116 w 451"/>
                <a:gd name="T15" fmla="*/ 536 h 912"/>
                <a:gd name="T16" fmla="*/ 79 w 451"/>
                <a:gd name="T17" fmla="*/ 473 h 912"/>
                <a:gd name="T18" fmla="*/ 48 w 451"/>
                <a:gd name="T19" fmla="*/ 407 h 912"/>
                <a:gd name="T20" fmla="*/ 24 w 451"/>
                <a:gd name="T21" fmla="*/ 340 h 912"/>
                <a:gd name="T22" fmla="*/ 7 w 451"/>
                <a:gd name="T23" fmla="*/ 271 h 912"/>
                <a:gd name="T24" fmla="*/ 0 w 451"/>
                <a:gd name="T25" fmla="*/ 203 h 912"/>
                <a:gd name="T26" fmla="*/ 1 w 451"/>
                <a:gd name="T27" fmla="*/ 148 h 912"/>
                <a:gd name="T28" fmla="*/ 7 w 451"/>
                <a:gd name="T29" fmla="*/ 114 h 912"/>
                <a:gd name="T30" fmla="*/ 17 w 451"/>
                <a:gd name="T31" fmla="*/ 82 h 912"/>
                <a:gd name="T32" fmla="*/ 29 w 451"/>
                <a:gd name="T33" fmla="*/ 56 h 912"/>
                <a:gd name="T34" fmla="*/ 45 w 451"/>
                <a:gd name="T35" fmla="*/ 34 h 912"/>
                <a:gd name="T36" fmla="*/ 63 w 451"/>
                <a:gd name="T37" fmla="*/ 17 h 912"/>
                <a:gd name="T38" fmla="*/ 82 w 451"/>
                <a:gd name="T39" fmla="*/ 5 h 912"/>
                <a:gd name="T40" fmla="*/ 101 w 451"/>
                <a:gd name="T41" fmla="*/ 0 h 912"/>
                <a:gd name="T42" fmla="*/ 122 w 451"/>
                <a:gd name="T43" fmla="*/ 1 h 912"/>
                <a:gd name="T44" fmla="*/ 139 w 451"/>
                <a:gd name="T45" fmla="*/ 5 h 912"/>
                <a:gd name="T46" fmla="*/ 154 w 451"/>
                <a:gd name="T47" fmla="*/ 14 h 912"/>
                <a:gd name="T48" fmla="*/ 165 w 451"/>
                <a:gd name="T49" fmla="*/ 25 h 912"/>
                <a:gd name="T50" fmla="*/ 174 w 451"/>
                <a:gd name="T51" fmla="*/ 39 h 912"/>
                <a:gd name="T52" fmla="*/ 180 w 451"/>
                <a:gd name="T53" fmla="*/ 53 h 912"/>
                <a:gd name="T54" fmla="*/ 185 w 451"/>
                <a:gd name="T55" fmla="*/ 78 h 912"/>
                <a:gd name="T56" fmla="*/ 186 w 451"/>
                <a:gd name="T57" fmla="*/ 106 h 912"/>
                <a:gd name="T58" fmla="*/ 185 w 451"/>
                <a:gd name="T59" fmla="*/ 151 h 912"/>
                <a:gd name="T60" fmla="*/ 186 w 451"/>
                <a:gd name="T61" fmla="*/ 221 h 912"/>
                <a:gd name="T62" fmla="*/ 191 w 451"/>
                <a:gd name="T63" fmla="*/ 288 h 912"/>
                <a:gd name="T64" fmla="*/ 199 w 451"/>
                <a:gd name="T65" fmla="*/ 338 h 912"/>
                <a:gd name="T66" fmla="*/ 209 w 451"/>
                <a:gd name="T67" fmla="*/ 394 h 912"/>
                <a:gd name="T68" fmla="*/ 223 w 451"/>
                <a:gd name="T69" fmla="*/ 453 h 912"/>
                <a:gd name="T70" fmla="*/ 242 w 451"/>
                <a:gd name="T71" fmla="*/ 516 h 912"/>
                <a:gd name="T72" fmla="*/ 266 w 451"/>
                <a:gd name="T73" fmla="*/ 583 h 912"/>
                <a:gd name="T74" fmla="*/ 295 w 451"/>
                <a:gd name="T75" fmla="*/ 652 h 912"/>
                <a:gd name="T76" fmla="*/ 330 w 451"/>
                <a:gd name="T77" fmla="*/ 724 h 912"/>
                <a:gd name="T78" fmla="*/ 373 w 451"/>
                <a:gd name="T79" fmla="*/ 798 h 912"/>
                <a:gd name="T80" fmla="*/ 423 w 451"/>
                <a:gd name="T81" fmla="*/ 873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1" h="912">
                  <a:moveTo>
                    <a:pt x="451" y="912"/>
                  </a:moveTo>
                  <a:lnTo>
                    <a:pt x="445" y="908"/>
                  </a:lnTo>
                  <a:lnTo>
                    <a:pt x="431" y="895"/>
                  </a:lnTo>
                  <a:lnTo>
                    <a:pt x="408" y="875"/>
                  </a:lnTo>
                  <a:lnTo>
                    <a:pt x="379" y="848"/>
                  </a:lnTo>
                  <a:lnTo>
                    <a:pt x="343" y="814"/>
                  </a:lnTo>
                  <a:lnTo>
                    <a:pt x="304" y="774"/>
                  </a:lnTo>
                  <a:lnTo>
                    <a:pt x="283" y="752"/>
                  </a:lnTo>
                  <a:lnTo>
                    <a:pt x="262" y="729"/>
                  </a:lnTo>
                  <a:lnTo>
                    <a:pt x="241" y="705"/>
                  </a:lnTo>
                  <a:lnTo>
                    <a:pt x="220" y="679"/>
                  </a:lnTo>
                  <a:lnTo>
                    <a:pt x="198" y="652"/>
                  </a:lnTo>
                  <a:lnTo>
                    <a:pt x="177" y="625"/>
                  </a:lnTo>
                  <a:lnTo>
                    <a:pt x="156" y="595"/>
                  </a:lnTo>
                  <a:lnTo>
                    <a:pt x="135" y="566"/>
                  </a:lnTo>
                  <a:lnTo>
                    <a:pt x="116" y="536"/>
                  </a:lnTo>
                  <a:lnTo>
                    <a:pt x="97" y="504"/>
                  </a:lnTo>
                  <a:lnTo>
                    <a:pt x="79" y="473"/>
                  </a:lnTo>
                  <a:lnTo>
                    <a:pt x="64" y="441"/>
                  </a:lnTo>
                  <a:lnTo>
                    <a:pt x="48" y="407"/>
                  </a:lnTo>
                  <a:lnTo>
                    <a:pt x="36" y="374"/>
                  </a:lnTo>
                  <a:lnTo>
                    <a:pt x="24" y="340"/>
                  </a:lnTo>
                  <a:lnTo>
                    <a:pt x="15" y="306"/>
                  </a:lnTo>
                  <a:lnTo>
                    <a:pt x="7" y="271"/>
                  </a:lnTo>
                  <a:lnTo>
                    <a:pt x="2" y="237"/>
                  </a:lnTo>
                  <a:lnTo>
                    <a:pt x="0" y="203"/>
                  </a:lnTo>
                  <a:lnTo>
                    <a:pt x="0" y="167"/>
                  </a:lnTo>
                  <a:lnTo>
                    <a:pt x="1" y="148"/>
                  </a:lnTo>
                  <a:lnTo>
                    <a:pt x="4" y="131"/>
                  </a:lnTo>
                  <a:lnTo>
                    <a:pt x="7" y="114"/>
                  </a:lnTo>
                  <a:lnTo>
                    <a:pt x="12" y="98"/>
                  </a:lnTo>
                  <a:lnTo>
                    <a:pt x="17" y="82"/>
                  </a:lnTo>
                  <a:lnTo>
                    <a:pt x="23" y="69"/>
                  </a:lnTo>
                  <a:lnTo>
                    <a:pt x="29" y="56"/>
                  </a:lnTo>
                  <a:lnTo>
                    <a:pt x="38" y="45"/>
                  </a:lnTo>
                  <a:lnTo>
                    <a:pt x="45" y="34"/>
                  </a:lnTo>
                  <a:lnTo>
                    <a:pt x="53" y="25"/>
                  </a:lnTo>
                  <a:lnTo>
                    <a:pt x="63" y="17"/>
                  </a:lnTo>
                  <a:lnTo>
                    <a:pt x="72" y="10"/>
                  </a:lnTo>
                  <a:lnTo>
                    <a:pt x="82" y="5"/>
                  </a:lnTo>
                  <a:lnTo>
                    <a:pt x="92" y="2"/>
                  </a:lnTo>
                  <a:lnTo>
                    <a:pt x="101" y="0"/>
                  </a:lnTo>
                  <a:lnTo>
                    <a:pt x="112" y="0"/>
                  </a:lnTo>
                  <a:lnTo>
                    <a:pt x="122" y="1"/>
                  </a:lnTo>
                  <a:lnTo>
                    <a:pt x="131" y="3"/>
                  </a:lnTo>
                  <a:lnTo>
                    <a:pt x="139" y="5"/>
                  </a:lnTo>
                  <a:lnTo>
                    <a:pt x="146" y="9"/>
                  </a:lnTo>
                  <a:lnTo>
                    <a:pt x="154" y="14"/>
                  </a:lnTo>
                  <a:lnTo>
                    <a:pt x="160" y="19"/>
                  </a:lnTo>
                  <a:lnTo>
                    <a:pt x="165" y="25"/>
                  </a:lnTo>
                  <a:lnTo>
                    <a:pt x="169" y="31"/>
                  </a:lnTo>
                  <a:lnTo>
                    <a:pt x="174" y="39"/>
                  </a:lnTo>
                  <a:lnTo>
                    <a:pt x="177" y="46"/>
                  </a:lnTo>
                  <a:lnTo>
                    <a:pt x="180" y="53"/>
                  </a:lnTo>
                  <a:lnTo>
                    <a:pt x="182" y="62"/>
                  </a:lnTo>
                  <a:lnTo>
                    <a:pt x="185" y="78"/>
                  </a:lnTo>
                  <a:lnTo>
                    <a:pt x="186" y="95"/>
                  </a:lnTo>
                  <a:lnTo>
                    <a:pt x="186" y="106"/>
                  </a:lnTo>
                  <a:lnTo>
                    <a:pt x="185" y="125"/>
                  </a:lnTo>
                  <a:lnTo>
                    <a:pt x="185" y="151"/>
                  </a:lnTo>
                  <a:lnTo>
                    <a:pt x="185" y="183"/>
                  </a:lnTo>
                  <a:lnTo>
                    <a:pt x="186" y="221"/>
                  </a:lnTo>
                  <a:lnTo>
                    <a:pt x="189" y="264"/>
                  </a:lnTo>
                  <a:lnTo>
                    <a:pt x="191" y="288"/>
                  </a:lnTo>
                  <a:lnTo>
                    <a:pt x="194" y="312"/>
                  </a:lnTo>
                  <a:lnTo>
                    <a:pt x="199" y="338"/>
                  </a:lnTo>
                  <a:lnTo>
                    <a:pt x="203" y="365"/>
                  </a:lnTo>
                  <a:lnTo>
                    <a:pt x="209" y="394"/>
                  </a:lnTo>
                  <a:lnTo>
                    <a:pt x="215" y="423"/>
                  </a:lnTo>
                  <a:lnTo>
                    <a:pt x="223" y="453"/>
                  </a:lnTo>
                  <a:lnTo>
                    <a:pt x="232" y="485"/>
                  </a:lnTo>
                  <a:lnTo>
                    <a:pt x="242" y="516"/>
                  </a:lnTo>
                  <a:lnTo>
                    <a:pt x="253" y="549"/>
                  </a:lnTo>
                  <a:lnTo>
                    <a:pt x="266" y="583"/>
                  </a:lnTo>
                  <a:lnTo>
                    <a:pt x="279" y="617"/>
                  </a:lnTo>
                  <a:lnTo>
                    <a:pt x="295" y="652"/>
                  </a:lnTo>
                  <a:lnTo>
                    <a:pt x="312" y="687"/>
                  </a:lnTo>
                  <a:lnTo>
                    <a:pt x="330" y="724"/>
                  </a:lnTo>
                  <a:lnTo>
                    <a:pt x="351" y="760"/>
                  </a:lnTo>
                  <a:lnTo>
                    <a:pt x="373" y="798"/>
                  </a:lnTo>
                  <a:lnTo>
                    <a:pt x="397" y="835"/>
                  </a:lnTo>
                  <a:lnTo>
                    <a:pt x="423" y="873"/>
                  </a:lnTo>
                  <a:lnTo>
                    <a:pt x="451" y="9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5756276" y="2393951"/>
              <a:ext cx="46038" cy="185738"/>
            </a:xfrm>
            <a:custGeom>
              <a:avLst/>
              <a:gdLst>
                <a:gd name="T0" fmla="*/ 173 w 202"/>
                <a:gd name="T1" fmla="*/ 801 h 820"/>
                <a:gd name="T2" fmla="*/ 124 w 202"/>
                <a:gd name="T3" fmla="*/ 712 h 820"/>
                <a:gd name="T4" fmla="*/ 84 w 202"/>
                <a:gd name="T5" fmla="*/ 623 h 820"/>
                <a:gd name="T6" fmla="*/ 53 w 202"/>
                <a:gd name="T7" fmla="*/ 544 h 820"/>
                <a:gd name="T8" fmla="*/ 36 w 202"/>
                <a:gd name="T9" fmla="*/ 488 h 820"/>
                <a:gd name="T10" fmla="*/ 20 w 202"/>
                <a:gd name="T11" fmla="*/ 429 h 820"/>
                <a:gd name="T12" fmla="*/ 8 w 202"/>
                <a:gd name="T13" fmla="*/ 370 h 820"/>
                <a:gd name="T14" fmla="*/ 1 w 202"/>
                <a:gd name="T15" fmla="*/ 309 h 820"/>
                <a:gd name="T16" fmla="*/ 0 w 202"/>
                <a:gd name="T17" fmla="*/ 250 h 820"/>
                <a:gd name="T18" fmla="*/ 5 w 202"/>
                <a:gd name="T19" fmla="*/ 190 h 820"/>
                <a:gd name="T20" fmla="*/ 19 w 202"/>
                <a:gd name="T21" fmla="*/ 134 h 820"/>
                <a:gd name="T22" fmla="*/ 34 w 202"/>
                <a:gd name="T23" fmla="*/ 91 h 820"/>
                <a:gd name="T24" fmla="*/ 48 w 202"/>
                <a:gd name="T25" fmla="*/ 66 h 820"/>
                <a:gd name="T26" fmla="*/ 65 w 202"/>
                <a:gd name="T27" fmla="*/ 44 h 820"/>
                <a:gd name="T28" fmla="*/ 82 w 202"/>
                <a:gd name="T29" fmla="*/ 25 h 820"/>
                <a:gd name="T30" fmla="*/ 100 w 202"/>
                <a:gd name="T31" fmla="*/ 13 h 820"/>
                <a:gd name="T32" fmla="*/ 119 w 202"/>
                <a:gd name="T33" fmla="*/ 3 h 820"/>
                <a:gd name="T34" fmla="*/ 137 w 202"/>
                <a:gd name="T35" fmla="*/ 0 h 820"/>
                <a:gd name="T36" fmla="*/ 155 w 202"/>
                <a:gd name="T37" fmla="*/ 1 h 820"/>
                <a:gd name="T38" fmla="*/ 170 w 202"/>
                <a:gd name="T39" fmla="*/ 6 h 820"/>
                <a:gd name="T40" fmla="*/ 183 w 202"/>
                <a:gd name="T41" fmla="*/ 16 h 820"/>
                <a:gd name="T42" fmla="*/ 191 w 202"/>
                <a:gd name="T43" fmla="*/ 26 h 820"/>
                <a:gd name="T44" fmla="*/ 198 w 202"/>
                <a:gd name="T45" fmla="*/ 38 h 820"/>
                <a:gd name="T46" fmla="*/ 201 w 202"/>
                <a:gd name="T47" fmla="*/ 50 h 820"/>
                <a:gd name="T48" fmla="*/ 202 w 202"/>
                <a:gd name="T49" fmla="*/ 64 h 820"/>
                <a:gd name="T50" fmla="*/ 200 w 202"/>
                <a:gd name="T51" fmla="*/ 85 h 820"/>
                <a:gd name="T52" fmla="*/ 186 w 202"/>
                <a:gd name="T53" fmla="*/ 123 h 820"/>
                <a:gd name="T54" fmla="*/ 161 w 202"/>
                <a:gd name="T55" fmla="*/ 199 h 820"/>
                <a:gd name="T56" fmla="*/ 143 w 202"/>
                <a:gd name="T57" fmla="*/ 274 h 820"/>
                <a:gd name="T58" fmla="*/ 132 w 202"/>
                <a:gd name="T59" fmla="*/ 343 h 820"/>
                <a:gd name="T60" fmla="*/ 128 w 202"/>
                <a:gd name="T61" fmla="*/ 394 h 820"/>
                <a:gd name="T62" fmla="*/ 125 w 202"/>
                <a:gd name="T63" fmla="*/ 448 h 820"/>
                <a:gd name="T64" fmla="*/ 125 w 202"/>
                <a:gd name="T65" fmla="*/ 508 h 820"/>
                <a:gd name="T66" fmla="*/ 131 w 202"/>
                <a:gd name="T67" fmla="*/ 570 h 820"/>
                <a:gd name="T68" fmla="*/ 139 w 202"/>
                <a:gd name="T69" fmla="*/ 637 h 820"/>
                <a:gd name="T70" fmla="*/ 153 w 202"/>
                <a:gd name="T71" fmla="*/ 708 h 820"/>
                <a:gd name="T72" fmla="*/ 171 w 202"/>
                <a:gd name="T73" fmla="*/ 781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2" h="820">
                  <a:moveTo>
                    <a:pt x="184" y="820"/>
                  </a:moveTo>
                  <a:lnTo>
                    <a:pt x="173" y="801"/>
                  </a:lnTo>
                  <a:lnTo>
                    <a:pt x="143" y="749"/>
                  </a:lnTo>
                  <a:lnTo>
                    <a:pt x="124" y="712"/>
                  </a:lnTo>
                  <a:lnTo>
                    <a:pt x="105" y="671"/>
                  </a:lnTo>
                  <a:lnTo>
                    <a:pt x="84" y="623"/>
                  </a:lnTo>
                  <a:lnTo>
                    <a:pt x="63" y="571"/>
                  </a:lnTo>
                  <a:lnTo>
                    <a:pt x="53" y="544"/>
                  </a:lnTo>
                  <a:lnTo>
                    <a:pt x="44" y="517"/>
                  </a:lnTo>
                  <a:lnTo>
                    <a:pt x="36" y="488"/>
                  </a:lnTo>
                  <a:lnTo>
                    <a:pt x="27" y="460"/>
                  </a:lnTo>
                  <a:lnTo>
                    <a:pt x="20" y="429"/>
                  </a:lnTo>
                  <a:lnTo>
                    <a:pt x="14" y="400"/>
                  </a:lnTo>
                  <a:lnTo>
                    <a:pt x="8" y="370"/>
                  </a:lnTo>
                  <a:lnTo>
                    <a:pt x="4" y="340"/>
                  </a:lnTo>
                  <a:lnTo>
                    <a:pt x="1" y="309"/>
                  </a:lnTo>
                  <a:lnTo>
                    <a:pt x="0" y="280"/>
                  </a:lnTo>
                  <a:lnTo>
                    <a:pt x="0" y="250"/>
                  </a:lnTo>
                  <a:lnTo>
                    <a:pt x="2" y="219"/>
                  </a:lnTo>
                  <a:lnTo>
                    <a:pt x="5" y="190"/>
                  </a:lnTo>
                  <a:lnTo>
                    <a:pt x="10" y="162"/>
                  </a:lnTo>
                  <a:lnTo>
                    <a:pt x="19" y="134"/>
                  </a:lnTo>
                  <a:lnTo>
                    <a:pt x="28" y="106"/>
                  </a:lnTo>
                  <a:lnTo>
                    <a:pt x="34" y="91"/>
                  </a:lnTo>
                  <a:lnTo>
                    <a:pt x="41" y="78"/>
                  </a:lnTo>
                  <a:lnTo>
                    <a:pt x="48" y="66"/>
                  </a:lnTo>
                  <a:lnTo>
                    <a:pt x="56" y="54"/>
                  </a:lnTo>
                  <a:lnTo>
                    <a:pt x="65" y="44"/>
                  </a:lnTo>
                  <a:lnTo>
                    <a:pt x="73" y="34"/>
                  </a:lnTo>
                  <a:lnTo>
                    <a:pt x="82" y="25"/>
                  </a:lnTo>
                  <a:lnTo>
                    <a:pt x="91" y="19"/>
                  </a:lnTo>
                  <a:lnTo>
                    <a:pt x="100" y="13"/>
                  </a:lnTo>
                  <a:lnTo>
                    <a:pt x="110" y="7"/>
                  </a:lnTo>
                  <a:lnTo>
                    <a:pt x="119" y="3"/>
                  </a:lnTo>
                  <a:lnTo>
                    <a:pt x="128" y="1"/>
                  </a:lnTo>
                  <a:lnTo>
                    <a:pt x="137" y="0"/>
                  </a:lnTo>
                  <a:lnTo>
                    <a:pt x="146" y="0"/>
                  </a:lnTo>
                  <a:lnTo>
                    <a:pt x="155" y="1"/>
                  </a:lnTo>
                  <a:lnTo>
                    <a:pt x="163" y="3"/>
                  </a:lnTo>
                  <a:lnTo>
                    <a:pt x="170" y="6"/>
                  </a:lnTo>
                  <a:lnTo>
                    <a:pt x="177" y="11"/>
                  </a:lnTo>
                  <a:lnTo>
                    <a:pt x="183" y="16"/>
                  </a:lnTo>
                  <a:lnTo>
                    <a:pt x="187" y="20"/>
                  </a:lnTo>
                  <a:lnTo>
                    <a:pt x="191" y="26"/>
                  </a:lnTo>
                  <a:lnTo>
                    <a:pt x="196" y="31"/>
                  </a:lnTo>
                  <a:lnTo>
                    <a:pt x="198" y="38"/>
                  </a:lnTo>
                  <a:lnTo>
                    <a:pt x="200" y="44"/>
                  </a:lnTo>
                  <a:lnTo>
                    <a:pt x="201" y="50"/>
                  </a:lnTo>
                  <a:lnTo>
                    <a:pt x="202" y="58"/>
                  </a:lnTo>
                  <a:lnTo>
                    <a:pt x="202" y="64"/>
                  </a:lnTo>
                  <a:lnTo>
                    <a:pt x="202" y="71"/>
                  </a:lnTo>
                  <a:lnTo>
                    <a:pt x="200" y="85"/>
                  </a:lnTo>
                  <a:lnTo>
                    <a:pt x="196" y="98"/>
                  </a:lnTo>
                  <a:lnTo>
                    <a:pt x="186" y="123"/>
                  </a:lnTo>
                  <a:lnTo>
                    <a:pt x="170" y="168"/>
                  </a:lnTo>
                  <a:lnTo>
                    <a:pt x="161" y="199"/>
                  </a:lnTo>
                  <a:lnTo>
                    <a:pt x="152" y="234"/>
                  </a:lnTo>
                  <a:lnTo>
                    <a:pt x="143" y="274"/>
                  </a:lnTo>
                  <a:lnTo>
                    <a:pt x="135" y="319"/>
                  </a:lnTo>
                  <a:lnTo>
                    <a:pt x="132" y="343"/>
                  </a:lnTo>
                  <a:lnTo>
                    <a:pt x="130" y="368"/>
                  </a:lnTo>
                  <a:lnTo>
                    <a:pt x="128" y="394"/>
                  </a:lnTo>
                  <a:lnTo>
                    <a:pt x="125" y="420"/>
                  </a:lnTo>
                  <a:lnTo>
                    <a:pt x="125" y="448"/>
                  </a:lnTo>
                  <a:lnTo>
                    <a:pt x="125" y="477"/>
                  </a:lnTo>
                  <a:lnTo>
                    <a:pt x="125" y="508"/>
                  </a:lnTo>
                  <a:lnTo>
                    <a:pt x="128" y="539"/>
                  </a:lnTo>
                  <a:lnTo>
                    <a:pt x="131" y="570"/>
                  </a:lnTo>
                  <a:lnTo>
                    <a:pt x="134" y="604"/>
                  </a:lnTo>
                  <a:lnTo>
                    <a:pt x="139" y="637"/>
                  </a:lnTo>
                  <a:lnTo>
                    <a:pt x="145" y="672"/>
                  </a:lnTo>
                  <a:lnTo>
                    <a:pt x="153" y="708"/>
                  </a:lnTo>
                  <a:lnTo>
                    <a:pt x="162" y="744"/>
                  </a:lnTo>
                  <a:lnTo>
                    <a:pt x="171" y="781"/>
                  </a:lnTo>
                  <a:lnTo>
                    <a:pt x="184" y="8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5551488" y="2414588"/>
              <a:ext cx="165100" cy="90488"/>
            </a:xfrm>
            <a:custGeom>
              <a:avLst/>
              <a:gdLst>
                <a:gd name="T0" fmla="*/ 714 w 726"/>
                <a:gd name="T1" fmla="*/ 384 h 401"/>
                <a:gd name="T2" fmla="*/ 652 w 726"/>
                <a:gd name="T3" fmla="*/ 309 h 401"/>
                <a:gd name="T4" fmla="*/ 586 w 726"/>
                <a:gd name="T5" fmla="*/ 239 h 401"/>
                <a:gd name="T6" fmla="*/ 526 w 726"/>
                <a:gd name="T7" fmla="*/ 184 h 401"/>
                <a:gd name="T8" fmla="*/ 482 w 726"/>
                <a:gd name="T9" fmla="*/ 147 h 401"/>
                <a:gd name="T10" fmla="*/ 436 w 726"/>
                <a:gd name="T11" fmla="*/ 112 h 401"/>
                <a:gd name="T12" fmla="*/ 386 w 726"/>
                <a:gd name="T13" fmla="*/ 79 h 401"/>
                <a:gd name="T14" fmla="*/ 335 w 726"/>
                <a:gd name="T15" fmla="*/ 51 h 401"/>
                <a:gd name="T16" fmla="*/ 282 w 726"/>
                <a:gd name="T17" fmla="*/ 28 h 401"/>
                <a:gd name="T18" fmla="*/ 226 w 726"/>
                <a:gd name="T19" fmla="*/ 11 h 401"/>
                <a:gd name="T20" fmla="*/ 171 w 726"/>
                <a:gd name="T21" fmla="*/ 2 h 401"/>
                <a:gd name="T22" fmla="*/ 127 w 726"/>
                <a:gd name="T23" fmla="*/ 1 h 401"/>
                <a:gd name="T24" fmla="*/ 99 w 726"/>
                <a:gd name="T25" fmla="*/ 4 h 401"/>
                <a:gd name="T26" fmla="*/ 73 w 726"/>
                <a:gd name="T27" fmla="*/ 10 h 401"/>
                <a:gd name="T28" fmla="*/ 51 w 726"/>
                <a:gd name="T29" fmla="*/ 19 h 401"/>
                <a:gd name="T30" fmla="*/ 32 w 726"/>
                <a:gd name="T31" fmla="*/ 30 h 401"/>
                <a:gd name="T32" fmla="*/ 17 w 726"/>
                <a:gd name="T33" fmla="*/ 44 h 401"/>
                <a:gd name="T34" fmla="*/ 7 w 726"/>
                <a:gd name="T35" fmla="*/ 59 h 401"/>
                <a:gd name="T36" fmla="*/ 1 w 726"/>
                <a:gd name="T37" fmla="*/ 75 h 401"/>
                <a:gd name="T38" fmla="*/ 1 w 726"/>
                <a:gd name="T39" fmla="*/ 92 h 401"/>
                <a:gd name="T40" fmla="*/ 5 w 726"/>
                <a:gd name="T41" fmla="*/ 105 h 401"/>
                <a:gd name="T42" fmla="*/ 10 w 726"/>
                <a:gd name="T43" fmla="*/ 118 h 401"/>
                <a:gd name="T44" fmla="*/ 19 w 726"/>
                <a:gd name="T45" fmla="*/ 127 h 401"/>
                <a:gd name="T46" fmla="*/ 30 w 726"/>
                <a:gd name="T47" fmla="*/ 135 h 401"/>
                <a:gd name="T48" fmla="*/ 41 w 726"/>
                <a:gd name="T49" fmla="*/ 141 h 401"/>
                <a:gd name="T50" fmla="*/ 61 w 726"/>
                <a:gd name="T51" fmla="*/ 146 h 401"/>
                <a:gd name="T52" fmla="*/ 100 w 726"/>
                <a:gd name="T53" fmla="*/ 148 h 401"/>
                <a:gd name="T54" fmla="*/ 177 w 726"/>
                <a:gd name="T55" fmla="*/ 153 h 401"/>
                <a:gd name="T56" fmla="*/ 251 w 726"/>
                <a:gd name="T57" fmla="*/ 165 h 401"/>
                <a:gd name="T58" fmla="*/ 316 w 726"/>
                <a:gd name="T59" fmla="*/ 181 h 401"/>
                <a:gd name="T60" fmla="*/ 364 w 726"/>
                <a:gd name="T61" fmla="*/ 194 h 401"/>
                <a:gd name="T62" fmla="*/ 414 w 726"/>
                <a:gd name="T63" fmla="*/ 213 h 401"/>
                <a:gd name="T64" fmla="*/ 467 w 726"/>
                <a:gd name="T65" fmla="*/ 235 h 401"/>
                <a:gd name="T66" fmla="*/ 522 w 726"/>
                <a:gd name="T67" fmla="*/ 262 h 401"/>
                <a:gd name="T68" fmla="*/ 579 w 726"/>
                <a:gd name="T69" fmla="*/ 294 h 401"/>
                <a:gd name="T70" fmla="*/ 637 w 726"/>
                <a:gd name="T71" fmla="*/ 332 h 401"/>
                <a:gd name="T72" fmla="*/ 696 w 726"/>
                <a:gd name="T73" fmla="*/ 377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6" h="401">
                  <a:moveTo>
                    <a:pt x="726" y="401"/>
                  </a:moveTo>
                  <a:lnTo>
                    <a:pt x="714" y="384"/>
                  </a:lnTo>
                  <a:lnTo>
                    <a:pt x="677" y="339"/>
                  </a:lnTo>
                  <a:lnTo>
                    <a:pt x="652" y="309"/>
                  </a:lnTo>
                  <a:lnTo>
                    <a:pt x="620" y="276"/>
                  </a:lnTo>
                  <a:lnTo>
                    <a:pt x="586" y="239"/>
                  </a:lnTo>
                  <a:lnTo>
                    <a:pt x="547" y="203"/>
                  </a:lnTo>
                  <a:lnTo>
                    <a:pt x="526" y="184"/>
                  </a:lnTo>
                  <a:lnTo>
                    <a:pt x="505" y="165"/>
                  </a:lnTo>
                  <a:lnTo>
                    <a:pt x="482" y="147"/>
                  </a:lnTo>
                  <a:lnTo>
                    <a:pt x="459" y="128"/>
                  </a:lnTo>
                  <a:lnTo>
                    <a:pt x="436" y="112"/>
                  </a:lnTo>
                  <a:lnTo>
                    <a:pt x="411" y="95"/>
                  </a:lnTo>
                  <a:lnTo>
                    <a:pt x="386" y="79"/>
                  </a:lnTo>
                  <a:lnTo>
                    <a:pt x="361" y="65"/>
                  </a:lnTo>
                  <a:lnTo>
                    <a:pt x="335" y="51"/>
                  </a:lnTo>
                  <a:lnTo>
                    <a:pt x="309" y="39"/>
                  </a:lnTo>
                  <a:lnTo>
                    <a:pt x="282" y="28"/>
                  </a:lnTo>
                  <a:lnTo>
                    <a:pt x="255" y="19"/>
                  </a:lnTo>
                  <a:lnTo>
                    <a:pt x="226" y="11"/>
                  </a:lnTo>
                  <a:lnTo>
                    <a:pt x="199" y="5"/>
                  </a:lnTo>
                  <a:lnTo>
                    <a:pt x="171" y="2"/>
                  </a:lnTo>
                  <a:lnTo>
                    <a:pt x="143" y="0"/>
                  </a:lnTo>
                  <a:lnTo>
                    <a:pt x="127" y="1"/>
                  </a:lnTo>
                  <a:lnTo>
                    <a:pt x="112" y="2"/>
                  </a:lnTo>
                  <a:lnTo>
                    <a:pt x="99" y="4"/>
                  </a:lnTo>
                  <a:lnTo>
                    <a:pt x="85" y="6"/>
                  </a:lnTo>
                  <a:lnTo>
                    <a:pt x="73" y="10"/>
                  </a:lnTo>
                  <a:lnTo>
                    <a:pt x="61" y="15"/>
                  </a:lnTo>
                  <a:lnTo>
                    <a:pt x="51" y="19"/>
                  </a:lnTo>
                  <a:lnTo>
                    <a:pt x="40" y="25"/>
                  </a:lnTo>
                  <a:lnTo>
                    <a:pt x="32" y="30"/>
                  </a:lnTo>
                  <a:lnTo>
                    <a:pt x="23" y="38"/>
                  </a:lnTo>
                  <a:lnTo>
                    <a:pt x="17" y="44"/>
                  </a:lnTo>
                  <a:lnTo>
                    <a:pt x="12" y="51"/>
                  </a:lnTo>
                  <a:lnTo>
                    <a:pt x="7" y="59"/>
                  </a:lnTo>
                  <a:lnTo>
                    <a:pt x="4" y="67"/>
                  </a:lnTo>
                  <a:lnTo>
                    <a:pt x="1" y="75"/>
                  </a:lnTo>
                  <a:lnTo>
                    <a:pt x="0" y="83"/>
                  </a:lnTo>
                  <a:lnTo>
                    <a:pt x="1" y="92"/>
                  </a:lnTo>
                  <a:lnTo>
                    <a:pt x="3" y="99"/>
                  </a:lnTo>
                  <a:lnTo>
                    <a:pt x="5" y="105"/>
                  </a:lnTo>
                  <a:lnTo>
                    <a:pt x="7" y="112"/>
                  </a:lnTo>
                  <a:lnTo>
                    <a:pt x="10" y="118"/>
                  </a:lnTo>
                  <a:lnTo>
                    <a:pt x="14" y="123"/>
                  </a:lnTo>
                  <a:lnTo>
                    <a:pt x="19" y="127"/>
                  </a:lnTo>
                  <a:lnTo>
                    <a:pt x="23" y="132"/>
                  </a:lnTo>
                  <a:lnTo>
                    <a:pt x="30" y="135"/>
                  </a:lnTo>
                  <a:lnTo>
                    <a:pt x="35" y="138"/>
                  </a:lnTo>
                  <a:lnTo>
                    <a:pt x="41" y="141"/>
                  </a:lnTo>
                  <a:lnTo>
                    <a:pt x="47" y="143"/>
                  </a:lnTo>
                  <a:lnTo>
                    <a:pt x="61" y="146"/>
                  </a:lnTo>
                  <a:lnTo>
                    <a:pt x="75" y="148"/>
                  </a:lnTo>
                  <a:lnTo>
                    <a:pt x="100" y="148"/>
                  </a:lnTo>
                  <a:lnTo>
                    <a:pt x="147" y="150"/>
                  </a:lnTo>
                  <a:lnTo>
                    <a:pt x="177" y="153"/>
                  </a:lnTo>
                  <a:lnTo>
                    <a:pt x="212" y="158"/>
                  </a:lnTo>
                  <a:lnTo>
                    <a:pt x="251" y="165"/>
                  </a:lnTo>
                  <a:lnTo>
                    <a:pt x="294" y="174"/>
                  </a:lnTo>
                  <a:lnTo>
                    <a:pt x="316" y="181"/>
                  </a:lnTo>
                  <a:lnTo>
                    <a:pt x="340" y="187"/>
                  </a:lnTo>
                  <a:lnTo>
                    <a:pt x="364" y="194"/>
                  </a:lnTo>
                  <a:lnTo>
                    <a:pt x="388" y="204"/>
                  </a:lnTo>
                  <a:lnTo>
                    <a:pt x="414" y="213"/>
                  </a:lnTo>
                  <a:lnTo>
                    <a:pt x="441" y="223"/>
                  </a:lnTo>
                  <a:lnTo>
                    <a:pt x="467" y="235"/>
                  </a:lnTo>
                  <a:lnTo>
                    <a:pt x="494" y="248"/>
                  </a:lnTo>
                  <a:lnTo>
                    <a:pt x="522" y="262"/>
                  </a:lnTo>
                  <a:lnTo>
                    <a:pt x="550" y="278"/>
                  </a:lnTo>
                  <a:lnTo>
                    <a:pt x="579" y="294"/>
                  </a:lnTo>
                  <a:lnTo>
                    <a:pt x="608" y="313"/>
                  </a:lnTo>
                  <a:lnTo>
                    <a:pt x="637" y="332"/>
                  </a:lnTo>
                  <a:lnTo>
                    <a:pt x="666" y="354"/>
                  </a:lnTo>
                  <a:lnTo>
                    <a:pt x="696" y="377"/>
                  </a:lnTo>
                  <a:lnTo>
                    <a:pt x="726" y="4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240338" y="2690813"/>
              <a:ext cx="139700" cy="123825"/>
            </a:xfrm>
            <a:custGeom>
              <a:avLst/>
              <a:gdLst>
                <a:gd name="T0" fmla="*/ 7 w 615"/>
                <a:gd name="T1" fmla="*/ 20 h 551"/>
                <a:gd name="T2" fmla="*/ 46 w 615"/>
                <a:gd name="T3" fmla="*/ 108 h 551"/>
                <a:gd name="T4" fmla="*/ 91 w 615"/>
                <a:gd name="T5" fmla="*/ 193 h 551"/>
                <a:gd name="T6" fmla="*/ 133 w 615"/>
                <a:gd name="T7" fmla="*/ 263 h 551"/>
                <a:gd name="T8" fmla="*/ 165 w 615"/>
                <a:gd name="T9" fmla="*/ 310 h 551"/>
                <a:gd name="T10" fmla="*/ 200 w 615"/>
                <a:gd name="T11" fmla="*/ 356 h 551"/>
                <a:gd name="T12" fmla="*/ 239 w 615"/>
                <a:gd name="T13" fmla="*/ 401 h 551"/>
                <a:gd name="T14" fmla="*/ 282 w 615"/>
                <a:gd name="T15" fmla="*/ 441 h 551"/>
                <a:gd name="T16" fmla="*/ 327 w 615"/>
                <a:gd name="T17" fmla="*/ 478 h 551"/>
                <a:gd name="T18" fmla="*/ 375 w 615"/>
                <a:gd name="T19" fmla="*/ 509 h 551"/>
                <a:gd name="T20" fmla="*/ 426 w 615"/>
                <a:gd name="T21" fmla="*/ 533 h 551"/>
                <a:gd name="T22" fmla="*/ 468 w 615"/>
                <a:gd name="T23" fmla="*/ 546 h 551"/>
                <a:gd name="T24" fmla="*/ 496 w 615"/>
                <a:gd name="T25" fmla="*/ 551 h 551"/>
                <a:gd name="T26" fmla="*/ 523 w 615"/>
                <a:gd name="T27" fmla="*/ 551 h 551"/>
                <a:gd name="T28" fmla="*/ 547 w 615"/>
                <a:gd name="T29" fmla="*/ 549 h 551"/>
                <a:gd name="T30" fmla="*/ 569 w 615"/>
                <a:gd name="T31" fmla="*/ 543 h 551"/>
                <a:gd name="T32" fmla="*/ 585 w 615"/>
                <a:gd name="T33" fmla="*/ 533 h 551"/>
                <a:gd name="T34" fmla="*/ 600 w 615"/>
                <a:gd name="T35" fmla="*/ 522 h 551"/>
                <a:gd name="T36" fmla="*/ 609 w 615"/>
                <a:gd name="T37" fmla="*/ 508 h 551"/>
                <a:gd name="T38" fmla="*/ 613 w 615"/>
                <a:gd name="T39" fmla="*/ 493 h 551"/>
                <a:gd name="T40" fmla="*/ 615 w 615"/>
                <a:gd name="T41" fmla="*/ 478 h 551"/>
                <a:gd name="T42" fmla="*/ 612 w 615"/>
                <a:gd name="T43" fmla="*/ 464 h 551"/>
                <a:gd name="T44" fmla="*/ 606 w 615"/>
                <a:gd name="T45" fmla="*/ 453 h 551"/>
                <a:gd name="T46" fmla="*/ 599 w 615"/>
                <a:gd name="T47" fmla="*/ 443 h 551"/>
                <a:gd name="T48" fmla="*/ 588 w 615"/>
                <a:gd name="T49" fmla="*/ 434 h 551"/>
                <a:gd name="T50" fmla="*/ 572 w 615"/>
                <a:gd name="T51" fmla="*/ 424 h 551"/>
                <a:gd name="T52" fmla="*/ 534 w 615"/>
                <a:gd name="T53" fmla="*/ 411 h 551"/>
                <a:gd name="T54" fmla="*/ 461 w 615"/>
                <a:gd name="T55" fmla="*/ 385 h 551"/>
                <a:gd name="T56" fmla="*/ 393 w 615"/>
                <a:gd name="T57" fmla="*/ 355 h 551"/>
                <a:gd name="T58" fmla="*/ 334 w 615"/>
                <a:gd name="T59" fmla="*/ 322 h 551"/>
                <a:gd name="T60" fmla="*/ 292 w 615"/>
                <a:gd name="T61" fmla="*/ 295 h 551"/>
                <a:gd name="T62" fmla="*/ 249 w 615"/>
                <a:gd name="T63" fmla="*/ 265 h 551"/>
                <a:gd name="T64" fmla="*/ 204 w 615"/>
                <a:gd name="T65" fmla="*/ 228 h 551"/>
                <a:gd name="T66" fmla="*/ 159 w 615"/>
                <a:gd name="T67" fmla="*/ 188 h 551"/>
                <a:gd name="T68" fmla="*/ 113 w 615"/>
                <a:gd name="T69" fmla="*/ 142 h 551"/>
                <a:gd name="T70" fmla="*/ 67 w 615"/>
                <a:gd name="T71" fmla="*/ 90 h 551"/>
                <a:gd name="T72" fmla="*/ 22 w 615"/>
                <a:gd name="T73" fmla="*/ 31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551">
                  <a:moveTo>
                    <a:pt x="0" y="0"/>
                  </a:moveTo>
                  <a:lnTo>
                    <a:pt x="7" y="20"/>
                  </a:lnTo>
                  <a:lnTo>
                    <a:pt x="29" y="73"/>
                  </a:lnTo>
                  <a:lnTo>
                    <a:pt x="46" y="108"/>
                  </a:lnTo>
                  <a:lnTo>
                    <a:pt x="67" y="149"/>
                  </a:lnTo>
                  <a:lnTo>
                    <a:pt x="91" y="193"/>
                  </a:lnTo>
                  <a:lnTo>
                    <a:pt x="118" y="239"/>
                  </a:lnTo>
                  <a:lnTo>
                    <a:pt x="133" y="263"/>
                  </a:lnTo>
                  <a:lnTo>
                    <a:pt x="148" y="286"/>
                  </a:lnTo>
                  <a:lnTo>
                    <a:pt x="165" y="310"/>
                  </a:lnTo>
                  <a:lnTo>
                    <a:pt x="183" y="333"/>
                  </a:lnTo>
                  <a:lnTo>
                    <a:pt x="200" y="356"/>
                  </a:lnTo>
                  <a:lnTo>
                    <a:pt x="219" y="379"/>
                  </a:lnTo>
                  <a:lnTo>
                    <a:pt x="239" y="401"/>
                  </a:lnTo>
                  <a:lnTo>
                    <a:pt x="260" y="422"/>
                  </a:lnTo>
                  <a:lnTo>
                    <a:pt x="282" y="441"/>
                  </a:lnTo>
                  <a:lnTo>
                    <a:pt x="304" y="460"/>
                  </a:lnTo>
                  <a:lnTo>
                    <a:pt x="327" y="478"/>
                  </a:lnTo>
                  <a:lnTo>
                    <a:pt x="351" y="495"/>
                  </a:lnTo>
                  <a:lnTo>
                    <a:pt x="375" y="509"/>
                  </a:lnTo>
                  <a:lnTo>
                    <a:pt x="400" y="522"/>
                  </a:lnTo>
                  <a:lnTo>
                    <a:pt x="426" y="533"/>
                  </a:lnTo>
                  <a:lnTo>
                    <a:pt x="454" y="542"/>
                  </a:lnTo>
                  <a:lnTo>
                    <a:pt x="468" y="546"/>
                  </a:lnTo>
                  <a:lnTo>
                    <a:pt x="483" y="549"/>
                  </a:lnTo>
                  <a:lnTo>
                    <a:pt x="496" y="551"/>
                  </a:lnTo>
                  <a:lnTo>
                    <a:pt x="510" y="551"/>
                  </a:lnTo>
                  <a:lnTo>
                    <a:pt x="523" y="551"/>
                  </a:lnTo>
                  <a:lnTo>
                    <a:pt x="535" y="550"/>
                  </a:lnTo>
                  <a:lnTo>
                    <a:pt x="547" y="549"/>
                  </a:lnTo>
                  <a:lnTo>
                    <a:pt x="558" y="546"/>
                  </a:lnTo>
                  <a:lnTo>
                    <a:pt x="569" y="543"/>
                  </a:lnTo>
                  <a:lnTo>
                    <a:pt x="577" y="539"/>
                  </a:lnTo>
                  <a:lnTo>
                    <a:pt x="585" y="533"/>
                  </a:lnTo>
                  <a:lnTo>
                    <a:pt x="594" y="528"/>
                  </a:lnTo>
                  <a:lnTo>
                    <a:pt x="600" y="522"/>
                  </a:lnTo>
                  <a:lnTo>
                    <a:pt x="605" y="516"/>
                  </a:lnTo>
                  <a:lnTo>
                    <a:pt x="609" y="508"/>
                  </a:lnTo>
                  <a:lnTo>
                    <a:pt x="612" y="500"/>
                  </a:lnTo>
                  <a:lnTo>
                    <a:pt x="613" y="493"/>
                  </a:lnTo>
                  <a:lnTo>
                    <a:pt x="615" y="485"/>
                  </a:lnTo>
                  <a:lnTo>
                    <a:pt x="615" y="478"/>
                  </a:lnTo>
                  <a:lnTo>
                    <a:pt x="613" y="471"/>
                  </a:lnTo>
                  <a:lnTo>
                    <a:pt x="612" y="464"/>
                  </a:lnTo>
                  <a:lnTo>
                    <a:pt x="609" y="459"/>
                  </a:lnTo>
                  <a:lnTo>
                    <a:pt x="606" y="453"/>
                  </a:lnTo>
                  <a:lnTo>
                    <a:pt x="603" y="448"/>
                  </a:lnTo>
                  <a:lnTo>
                    <a:pt x="599" y="443"/>
                  </a:lnTo>
                  <a:lnTo>
                    <a:pt x="594" y="438"/>
                  </a:lnTo>
                  <a:lnTo>
                    <a:pt x="588" y="434"/>
                  </a:lnTo>
                  <a:lnTo>
                    <a:pt x="583" y="430"/>
                  </a:lnTo>
                  <a:lnTo>
                    <a:pt x="572" y="424"/>
                  </a:lnTo>
                  <a:lnTo>
                    <a:pt x="559" y="419"/>
                  </a:lnTo>
                  <a:lnTo>
                    <a:pt x="534" y="411"/>
                  </a:lnTo>
                  <a:lnTo>
                    <a:pt x="490" y="397"/>
                  </a:lnTo>
                  <a:lnTo>
                    <a:pt x="461" y="385"/>
                  </a:lnTo>
                  <a:lnTo>
                    <a:pt x="428" y="372"/>
                  </a:lnTo>
                  <a:lnTo>
                    <a:pt x="393" y="355"/>
                  </a:lnTo>
                  <a:lnTo>
                    <a:pt x="354" y="334"/>
                  </a:lnTo>
                  <a:lnTo>
                    <a:pt x="334" y="322"/>
                  </a:lnTo>
                  <a:lnTo>
                    <a:pt x="313" y="310"/>
                  </a:lnTo>
                  <a:lnTo>
                    <a:pt x="292" y="295"/>
                  </a:lnTo>
                  <a:lnTo>
                    <a:pt x="271" y="281"/>
                  </a:lnTo>
                  <a:lnTo>
                    <a:pt x="249" y="265"/>
                  </a:lnTo>
                  <a:lnTo>
                    <a:pt x="227" y="247"/>
                  </a:lnTo>
                  <a:lnTo>
                    <a:pt x="204" y="228"/>
                  </a:lnTo>
                  <a:lnTo>
                    <a:pt x="181" y="210"/>
                  </a:lnTo>
                  <a:lnTo>
                    <a:pt x="159" y="188"/>
                  </a:lnTo>
                  <a:lnTo>
                    <a:pt x="136" y="166"/>
                  </a:lnTo>
                  <a:lnTo>
                    <a:pt x="113" y="142"/>
                  </a:lnTo>
                  <a:lnTo>
                    <a:pt x="90" y="117"/>
                  </a:lnTo>
                  <a:lnTo>
                    <a:pt x="67" y="90"/>
                  </a:lnTo>
                  <a:lnTo>
                    <a:pt x="44" y="61"/>
                  </a:lnTo>
                  <a:lnTo>
                    <a:pt x="22" y="3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5605463" y="2374901"/>
              <a:ext cx="36513" cy="36513"/>
            </a:xfrm>
            <a:custGeom>
              <a:avLst/>
              <a:gdLst>
                <a:gd name="T0" fmla="*/ 165 w 165"/>
                <a:gd name="T1" fmla="*/ 89 h 164"/>
                <a:gd name="T2" fmla="*/ 161 w 165"/>
                <a:gd name="T3" fmla="*/ 106 h 164"/>
                <a:gd name="T4" fmla="*/ 154 w 165"/>
                <a:gd name="T5" fmla="*/ 121 h 164"/>
                <a:gd name="T6" fmla="*/ 146 w 165"/>
                <a:gd name="T7" fmla="*/ 134 h 164"/>
                <a:gd name="T8" fmla="*/ 135 w 165"/>
                <a:gd name="T9" fmla="*/ 145 h 164"/>
                <a:gd name="T10" fmla="*/ 122 w 165"/>
                <a:gd name="T11" fmla="*/ 154 h 164"/>
                <a:gd name="T12" fmla="*/ 107 w 165"/>
                <a:gd name="T13" fmla="*/ 160 h 164"/>
                <a:gd name="T14" fmla="*/ 91 w 165"/>
                <a:gd name="T15" fmla="*/ 164 h 164"/>
                <a:gd name="T16" fmla="*/ 74 w 165"/>
                <a:gd name="T17" fmla="*/ 164 h 164"/>
                <a:gd name="T18" fmla="*/ 58 w 165"/>
                <a:gd name="T19" fmla="*/ 160 h 164"/>
                <a:gd name="T20" fmla="*/ 44 w 165"/>
                <a:gd name="T21" fmla="*/ 154 h 164"/>
                <a:gd name="T22" fmla="*/ 30 w 165"/>
                <a:gd name="T23" fmla="*/ 145 h 164"/>
                <a:gd name="T24" fmla="*/ 19 w 165"/>
                <a:gd name="T25" fmla="*/ 134 h 164"/>
                <a:gd name="T26" fmla="*/ 10 w 165"/>
                <a:gd name="T27" fmla="*/ 121 h 164"/>
                <a:gd name="T28" fmla="*/ 4 w 165"/>
                <a:gd name="T29" fmla="*/ 106 h 164"/>
                <a:gd name="T30" fmla="*/ 1 w 165"/>
                <a:gd name="T31" fmla="*/ 89 h 164"/>
                <a:gd name="T32" fmla="*/ 1 w 165"/>
                <a:gd name="T33" fmla="*/ 73 h 164"/>
                <a:gd name="T34" fmla="*/ 4 w 165"/>
                <a:gd name="T35" fmla="*/ 57 h 164"/>
                <a:gd name="T36" fmla="*/ 10 w 165"/>
                <a:gd name="T37" fmla="*/ 42 h 164"/>
                <a:gd name="T38" fmla="*/ 19 w 165"/>
                <a:gd name="T39" fmla="*/ 29 h 164"/>
                <a:gd name="T40" fmla="*/ 30 w 165"/>
                <a:gd name="T41" fmla="*/ 18 h 164"/>
                <a:gd name="T42" fmla="*/ 44 w 165"/>
                <a:gd name="T43" fmla="*/ 9 h 164"/>
                <a:gd name="T44" fmla="*/ 58 w 165"/>
                <a:gd name="T45" fmla="*/ 3 h 164"/>
                <a:gd name="T46" fmla="*/ 74 w 165"/>
                <a:gd name="T47" fmla="*/ 0 h 164"/>
                <a:gd name="T48" fmla="*/ 91 w 165"/>
                <a:gd name="T49" fmla="*/ 0 h 164"/>
                <a:gd name="T50" fmla="*/ 107 w 165"/>
                <a:gd name="T51" fmla="*/ 3 h 164"/>
                <a:gd name="T52" fmla="*/ 122 w 165"/>
                <a:gd name="T53" fmla="*/ 9 h 164"/>
                <a:gd name="T54" fmla="*/ 135 w 165"/>
                <a:gd name="T55" fmla="*/ 18 h 164"/>
                <a:gd name="T56" fmla="*/ 146 w 165"/>
                <a:gd name="T57" fmla="*/ 29 h 164"/>
                <a:gd name="T58" fmla="*/ 154 w 165"/>
                <a:gd name="T59" fmla="*/ 42 h 164"/>
                <a:gd name="T60" fmla="*/ 161 w 165"/>
                <a:gd name="T61" fmla="*/ 57 h 164"/>
                <a:gd name="T62" fmla="*/ 165 w 165"/>
                <a:gd name="T63" fmla="*/ 7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5" h="164">
                  <a:moveTo>
                    <a:pt x="165" y="81"/>
                  </a:moveTo>
                  <a:lnTo>
                    <a:pt x="165" y="89"/>
                  </a:lnTo>
                  <a:lnTo>
                    <a:pt x="163" y="98"/>
                  </a:lnTo>
                  <a:lnTo>
                    <a:pt x="161" y="106"/>
                  </a:lnTo>
                  <a:lnTo>
                    <a:pt x="159" y="113"/>
                  </a:lnTo>
                  <a:lnTo>
                    <a:pt x="154" y="121"/>
                  </a:lnTo>
                  <a:lnTo>
                    <a:pt x="151" y="127"/>
                  </a:lnTo>
                  <a:lnTo>
                    <a:pt x="146" y="134"/>
                  </a:lnTo>
                  <a:lnTo>
                    <a:pt x="141" y="140"/>
                  </a:lnTo>
                  <a:lnTo>
                    <a:pt x="135" y="145"/>
                  </a:lnTo>
                  <a:lnTo>
                    <a:pt x="128" y="150"/>
                  </a:lnTo>
                  <a:lnTo>
                    <a:pt x="122" y="154"/>
                  </a:lnTo>
                  <a:lnTo>
                    <a:pt x="115" y="157"/>
                  </a:lnTo>
                  <a:lnTo>
                    <a:pt x="107" y="160"/>
                  </a:lnTo>
                  <a:lnTo>
                    <a:pt x="99" y="163"/>
                  </a:lnTo>
                  <a:lnTo>
                    <a:pt x="91" y="164"/>
                  </a:lnTo>
                  <a:lnTo>
                    <a:pt x="82" y="164"/>
                  </a:lnTo>
                  <a:lnTo>
                    <a:pt x="74" y="164"/>
                  </a:lnTo>
                  <a:lnTo>
                    <a:pt x="66" y="163"/>
                  </a:lnTo>
                  <a:lnTo>
                    <a:pt x="58" y="160"/>
                  </a:lnTo>
                  <a:lnTo>
                    <a:pt x="51" y="157"/>
                  </a:lnTo>
                  <a:lnTo>
                    <a:pt x="44" y="154"/>
                  </a:lnTo>
                  <a:lnTo>
                    <a:pt x="36" y="150"/>
                  </a:lnTo>
                  <a:lnTo>
                    <a:pt x="30" y="145"/>
                  </a:lnTo>
                  <a:lnTo>
                    <a:pt x="24" y="140"/>
                  </a:lnTo>
                  <a:lnTo>
                    <a:pt x="19" y="134"/>
                  </a:lnTo>
                  <a:lnTo>
                    <a:pt x="14" y="127"/>
                  </a:lnTo>
                  <a:lnTo>
                    <a:pt x="10" y="121"/>
                  </a:lnTo>
                  <a:lnTo>
                    <a:pt x="7" y="113"/>
                  </a:lnTo>
                  <a:lnTo>
                    <a:pt x="4" y="106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7" y="50"/>
                  </a:lnTo>
                  <a:lnTo>
                    <a:pt x="10" y="42"/>
                  </a:lnTo>
                  <a:lnTo>
                    <a:pt x="14" y="35"/>
                  </a:lnTo>
                  <a:lnTo>
                    <a:pt x="19" y="29"/>
                  </a:lnTo>
                  <a:lnTo>
                    <a:pt x="24" y="24"/>
                  </a:lnTo>
                  <a:lnTo>
                    <a:pt x="30" y="18"/>
                  </a:lnTo>
                  <a:lnTo>
                    <a:pt x="36" y="13"/>
                  </a:lnTo>
                  <a:lnTo>
                    <a:pt x="44" y="9"/>
                  </a:lnTo>
                  <a:lnTo>
                    <a:pt x="51" y="6"/>
                  </a:lnTo>
                  <a:lnTo>
                    <a:pt x="58" y="3"/>
                  </a:lnTo>
                  <a:lnTo>
                    <a:pt x="66" y="1"/>
                  </a:lnTo>
                  <a:lnTo>
                    <a:pt x="74" y="0"/>
                  </a:lnTo>
                  <a:lnTo>
                    <a:pt x="82" y="0"/>
                  </a:lnTo>
                  <a:lnTo>
                    <a:pt x="91" y="0"/>
                  </a:lnTo>
                  <a:lnTo>
                    <a:pt x="99" y="1"/>
                  </a:lnTo>
                  <a:lnTo>
                    <a:pt x="107" y="3"/>
                  </a:lnTo>
                  <a:lnTo>
                    <a:pt x="115" y="6"/>
                  </a:lnTo>
                  <a:lnTo>
                    <a:pt x="122" y="9"/>
                  </a:lnTo>
                  <a:lnTo>
                    <a:pt x="128" y="13"/>
                  </a:lnTo>
                  <a:lnTo>
                    <a:pt x="135" y="18"/>
                  </a:lnTo>
                  <a:lnTo>
                    <a:pt x="141" y="24"/>
                  </a:lnTo>
                  <a:lnTo>
                    <a:pt x="146" y="29"/>
                  </a:lnTo>
                  <a:lnTo>
                    <a:pt x="151" y="35"/>
                  </a:lnTo>
                  <a:lnTo>
                    <a:pt x="154" y="42"/>
                  </a:lnTo>
                  <a:lnTo>
                    <a:pt x="159" y="50"/>
                  </a:lnTo>
                  <a:lnTo>
                    <a:pt x="161" y="57"/>
                  </a:lnTo>
                  <a:lnTo>
                    <a:pt x="163" y="65"/>
                  </a:lnTo>
                  <a:lnTo>
                    <a:pt x="165" y="73"/>
                  </a:lnTo>
                  <a:lnTo>
                    <a:pt x="165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5160963" y="2312988"/>
              <a:ext cx="161925" cy="96838"/>
            </a:xfrm>
            <a:custGeom>
              <a:avLst/>
              <a:gdLst>
                <a:gd name="T0" fmla="*/ 12 w 711"/>
                <a:gd name="T1" fmla="*/ 407 h 424"/>
                <a:gd name="T2" fmla="*/ 70 w 711"/>
                <a:gd name="T3" fmla="*/ 329 h 424"/>
                <a:gd name="T4" fmla="*/ 133 w 711"/>
                <a:gd name="T5" fmla="*/ 257 h 424"/>
                <a:gd name="T6" fmla="*/ 190 w 711"/>
                <a:gd name="T7" fmla="*/ 199 h 424"/>
                <a:gd name="T8" fmla="*/ 233 w 711"/>
                <a:gd name="T9" fmla="*/ 161 h 424"/>
                <a:gd name="T10" fmla="*/ 277 w 711"/>
                <a:gd name="T11" fmla="*/ 123 h 424"/>
                <a:gd name="T12" fmla="*/ 326 w 711"/>
                <a:gd name="T13" fmla="*/ 89 h 424"/>
                <a:gd name="T14" fmla="*/ 376 w 711"/>
                <a:gd name="T15" fmla="*/ 58 h 424"/>
                <a:gd name="T16" fmla="*/ 429 w 711"/>
                <a:gd name="T17" fmla="*/ 33 h 424"/>
                <a:gd name="T18" fmla="*/ 483 w 711"/>
                <a:gd name="T19" fmla="*/ 15 h 424"/>
                <a:gd name="T20" fmla="*/ 539 w 711"/>
                <a:gd name="T21" fmla="*/ 3 h 424"/>
                <a:gd name="T22" fmla="*/ 582 w 711"/>
                <a:gd name="T23" fmla="*/ 0 h 424"/>
                <a:gd name="T24" fmla="*/ 611 w 711"/>
                <a:gd name="T25" fmla="*/ 2 h 424"/>
                <a:gd name="T26" fmla="*/ 636 w 711"/>
                <a:gd name="T27" fmla="*/ 7 h 424"/>
                <a:gd name="T28" fmla="*/ 659 w 711"/>
                <a:gd name="T29" fmla="*/ 16 h 424"/>
                <a:gd name="T30" fmla="*/ 678 w 711"/>
                <a:gd name="T31" fmla="*/ 26 h 424"/>
                <a:gd name="T32" fmla="*/ 694 w 711"/>
                <a:gd name="T33" fmla="*/ 39 h 424"/>
                <a:gd name="T34" fmla="*/ 704 w 711"/>
                <a:gd name="T35" fmla="*/ 53 h 424"/>
                <a:gd name="T36" fmla="*/ 710 w 711"/>
                <a:gd name="T37" fmla="*/ 69 h 424"/>
                <a:gd name="T38" fmla="*/ 711 w 711"/>
                <a:gd name="T39" fmla="*/ 86 h 424"/>
                <a:gd name="T40" fmla="*/ 709 w 711"/>
                <a:gd name="T41" fmla="*/ 100 h 424"/>
                <a:gd name="T42" fmla="*/ 703 w 711"/>
                <a:gd name="T43" fmla="*/ 112 h 424"/>
                <a:gd name="T44" fmla="*/ 696 w 711"/>
                <a:gd name="T45" fmla="*/ 122 h 424"/>
                <a:gd name="T46" fmla="*/ 685 w 711"/>
                <a:gd name="T47" fmla="*/ 131 h 424"/>
                <a:gd name="T48" fmla="*/ 674 w 711"/>
                <a:gd name="T49" fmla="*/ 137 h 424"/>
                <a:gd name="T50" fmla="*/ 654 w 711"/>
                <a:gd name="T51" fmla="*/ 143 h 424"/>
                <a:gd name="T52" fmla="*/ 615 w 711"/>
                <a:gd name="T53" fmla="*/ 147 h 424"/>
                <a:gd name="T54" fmla="*/ 538 w 711"/>
                <a:gd name="T55" fmla="*/ 155 h 424"/>
                <a:gd name="T56" fmla="*/ 465 w 711"/>
                <a:gd name="T57" fmla="*/ 169 h 424"/>
                <a:gd name="T58" fmla="*/ 400 w 711"/>
                <a:gd name="T59" fmla="*/ 187 h 424"/>
                <a:gd name="T60" fmla="*/ 353 w 711"/>
                <a:gd name="T61" fmla="*/ 204 h 424"/>
                <a:gd name="T62" fmla="*/ 304 w 711"/>
                <a:gd name="T63" fmla="*/ 224 h 424"/>
                <a:gd name="T64" fmla="*/ 251 w 711"/>
                <a:gd name="T65" fmla="*/ 249 h 424"/>
                <a:gd name="T66" fmla="*/ 198 w 711"/>
                <a:gd name="T67" fmla="*/ 278 h 424"/>
                <a:gd name="T68" fmla="*/ 143 w 711"/>
                <a:gd name="T69" fmla="*/ 312 h 424"/>
                <a:gd name="T70" fmla="*/ 86 w 711"/>
                <a:gd name="T71" fmla="*/ 352 h 424"/>
                <a:gd name="T72" fmla="*/ 29 w 711"/>
                <a:gd name="T73" fmla="*/ 399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1" h="424">
                  <a:moveTo>
                    <a:pt x="0" y="424"/>
                  </a:moveTo>
                  <a:lnTo>
                    <a:pt x="12" y="407"/>
                  </a:lnTo>
                  <a:lnTo>
                    <a:pt x="46" y="360"/>
                  </a:lnTo>
                  <a:lnTo>
                    <a:pt x="70" y="329"/>
                  </a:lnTo>
                  <a:lnTo>
                    <a:pt x="100" y="295"/>
                  </a:lnTo>
                  <a:lnTo>
                    <a:pt x="133" y="257"/>
                  </a:lnTo>
                  <a:lnTo>
                    <a:pt x="170" y="218"/>
                  </a:lnTo>
                  <a:lnTo>
                    <a:pt x="190" y="199"/>
                  </a:lnTo>
                  <a:lnTo>
                    <a:pt x="211" y="180"/>
                  </a:lnTo>
                  <a:lnTo>
                    <a:pt x="233" y="161"/>
                  </a:lnTo>
                  <a:lnTo>
                    <a:pt x="254" y="142"/>
                  </a:lnTo>
                  <a:lnTo>
                    <a:pt x="277" y="123"/>
                  </a:lnTo>
                  <a:lnTo>
                    <a:pt x="302" y="105"/>
                  </a:lnTo>
                  <a:lnTo>
                    <a:pt x="326" y="89"/>
                  </a:lnTo>
                  <a:lnTo>
                    <a:pt x="351" y="73"/>
                  </a:lnTo>
                  <a:lnTo>
                    <a:pt x="376" y="58"/>
                  </a:lnTo>
                  <a:lnTo>
                    <a:pt x="402" y="46"/>
                  </a:lnTo>
                  <a:lnTo>
                    <a:pt x="429" y="33"/>
                  </a:lnTo>
                  <a:lnTo>
                    <a:pt x="455" y="23"/>
                  </a:lnTo>
                  <a:lnTo>
                    <a:pt x="483" y="15"/>
                  </a:lnTo>
                  <a:lnTo>
                    <a:pt x="511" y="7"/>
                  </a:lnTo>
                  <a:lnTo>
                    <a:pt x="539" y="3"/>
                  </a:lnTo>
                  <a:lnTo>
                    <a:pt x="567" y="0"/>
                  </a:lnTo>
                  <a:lnTo>
                    <a:pt x="582" y="0"/>
                  </a:lnTo>
                  <a:lnTo>
                    <a:pt x="596" y="1"/>
                  </a:lnTo>
                  <a:lnTo>
                    <a:pt x="611" y="2"/>
                  </a:lnTo>
                  <a:lnTo>
                    <a:pt x="624" y="4"/>
                  </a:lnTo>
                  <a:lnTo>
                    <a:pt x="636" y="7"/>
                  </a:lnTo>
                  <a:lnTo>
                    <a:pt x="649" y="11"/>
                  </a:lnTo>
                  <a:lnTo>
                    <a:pt x="659" y="16"/>
                  </a:lnTo>
                  <a:lnTo>
                    <a:pt x="670" y="21"/>
                  </a:lnTo>
                  <a:lnTo>
                    <a:pt x="678" y="26"/>
                  </a:lnTo>
                  <a:lnTo>
                    <a:pt x="686" y="32"/>
                  </a:lnTo>
                  <a:lnTo>
                    <a:pt x="694" y="39"/>
                  </a:lnTo>
                  <a:lnTo>
                    <a:pt x="700" y="46"/>
                  </a:lnTo>
                  <a:lnTo>
                    <a:pt x="704" y="53"/>
                  </a:lnTo>
                  <a:lnTo>
                    <a:pt x="708" y="62"/>
                  </a:lnTo>
                  <a:lnTo>
                    <a:pt x="710" y="69"/>
                  </a:lnTo>
                  <a:lnTo>
                    <a:pt x="711" y="77"/>
                  </a:lnTo>
                  <a:lnTo>
                    <a:pt x="711" y="86"/>
                  </a:lnTo>
                  <a:lnTo>
                    <a:pt x="710" y="93"/>
                  </a:lnTo>
                  <a:lnTo>
                    <a:pt x="709" y="100"/>
                  </a:lnTo>
                  <a:lnTo>
                    <a:pt x="706" y="107"/>
                  </a:lnTo>
                  <a:lnTo>
                    <a:pt x="703" y="112"/>
                  </a:lnTo>
                  <a:lnTo>
                    <a:pt x="700" y="117"/>
                  </a:lnTo>
                  <a:lnTo>
                    <a:pt x="696" y="122"/>
                  </a:lnTo>
                  <a:lnTo>
                    <a:pt x="690" y="126"/>
                  </a:lnTo>
                  <a:lnTo>
                    <a:pt x="685" y="131"/>
                  </a:lnTo>
                  <a:lnTo>
                    <a:pt x="679" y="134"/>
                  </a:lnTo>
                  <a:lnTo>
                    <a:pt x="674" y="137"/>
                  </a:lnTo>
                  <a:lnTo>
                    <a:pt x="667" y="139"/>
                  </a:lnTo>
                  <a:lnTo>
                    <a:pt x="654" y="143"/>
                  </a:lnTo>
                  <a:lnTo>
                    <a:pt x="640" y="145"/>
                  </a:lnTo>
                  <a:lnTo>
                    <a:pt x="615" y="147"/>
                  </a:lnTo>
                  <a:lnTo>
                    <a:pt x="568" y="150"/>
                  </a:lnTo>
                  <a:lnTo>
                    <a:pt x="538" y="155"/>
                  </a:lnTo>
                  <a:lnTo>
                    <a:pt x="503" y="161"/>
                  </a:lnTo>
                  <a:lnTo>
                    <a:pt x="465" y="169"/>
                  </a:lnTo>
                  <a:lnTo>
                    <a:pt x="423" y="181"/>
                  </a:lnTo>
                  <a:lnTo>
                    <a:pt x="400" y="187"/>
                  </a:lnTo>
                  <a:lnTo>
                    <a:pt x="377" y="195"/>
                  </a:lnTo>
                  <a:lnTo>
                    <a:pt x="353" y="204"/>
                  </a:lnTo>
                  <a:lnTo>
                    <a:pt x="329" y="213"/>
                  </a:lnTo>
                  <a:lnTo>
                    <a:pt x="304" y="224"/>
                  </a:lnTo>
                  <a:lnTo>
                    <a:pt x="277" y="235"/>
                  </a:lnTo>
                  <a:lnTo>
                    <a:pt x="251" y="249"/>
                  </a:lnTo>
                  <a:lnTo>
                    <a:pt x="225" y="262"/>
                  </a:lnTo>
                  <a:lnTo>
                    <a:pt x="198" y="278"/>
                  </a:lnTo>
                  <a:lnTo>
                    <a:pt x="171" y="295"/>
                  </a:lnTo>
                  <a:lnTo>
                    <a:pt x="143" y="312"/>
                  </a:lnTo>
                  <a:lnTo>
                    <a:pt x="114" y="331"/>
                  </a:lnTo>
                  <a:lnTo>
                    <a:pt x="86" y="352"/>
                  </a:lnTo>
                  <a:lnTo>
                    <a:pt x="58" y="375"/>
                  </a:lnTo>
                  <a:lnTo>
                    <a:pt x="29" y="399"/>
                  </a:lnTo>
                  <a:lnTo>
                    <a:pt x="0" y="4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100638" y="2319338"/>
              <a:ext cx="61913" cy="147638"/>
            </a:xfrm>
            <a:custGeom>
              <a:avLst/>
              <a:gdLst>
                <a:gd name="T0" fmla="*/ 13 w 272"/>
                <a:gd name="T1" fmla="*/ 637 h 651"/>
                <a:gd name="T2" fmla="*/ 69 w 272"/>
                <a:gd name="T3" fmla="*/ 577 h 651"/>
                <a:gd name="T4" fmla="*/ 120 w 272"/>
                <a:gd name="T5" fmla="*/ 513 h 651"/>
                <a:gd name="T6" fmla="*/ 161 w 272"/>
                <a:gd name="T7" fmla="*/ 457 h 651"/>
                <a:gd name="T8" fmla="*/ 186 w 272"/>
                <a:gd name="T9" fmla="*/ 415 h 651"/>
                <a:gd name="T10" fmla="*/ 210 w 272"/>
                <a:gd name="T11" fmla="*/ 371 h 651"/>
                <a:gd name="T12" fmla="*/ 232 w 272"/>
                <a:gd name="T13" fmla="*/ 326 h 651"/>
                <a:gd name="T14" fmla="*/ 250 w 272"/>
                <a:gd name="T15" fmla="*/ 279 h 651"/>
                <a:gd name="T16" fmla="*/ 262 w 272"/>
                <a:gd name="T17" fmla="*/ 231 h 651"/>
                <a:gd name="T18" fmla="*/ 271 w 272"/>
                <a:gd name="T19" fmla="*/ 183 h 651"/>
                <a:gd name="T20" fmla="*/ 272 w 272"/>
                <a:gd name="T21" fmla="*/ 134 h 651"/>
                <a:gd name="T22" fmla="*/ 267 w 272"/>
                <a:gd name="T23" fmla="*/ 97 h 651"/>
                <a:gd name="T24" fmla="*/ 261 w 272"/>
                <a:gd name="T25" fmla="*/ 73 h 651"/>
                <a:gd name="T26" fmla="*/ 253 w 272"/>
                <a:gd name="T27" fmla="*/ 52 h 651"/>
                <a:gd name="T28" fmla="*/ 242 w 272"/>
                <a:gd name="T29" fmla="*/ 35 h 651"/>
                <a:gd name="T30" fmla="*/ 230 w 272"/>
                <a:gd name="T31" fmla="*/ 21 h 651"/>
                <a:gd name="T32" fmla="*/ 217 w 272"/>
                <a:gd name="T33" fmla="*/ 10 h 651"/>
                <a:gd name="T34" fmla="*/ 204 w 272"/>
                <a:gd name="T35" fmla="*/ 3 h 651"/>
                <a:gd name="T36" fmla="*/ 189 w 272"/>
                <a:gd name="T37" fmla="*/ 0 h 651"/>
                <a:gd name="T38" fmla="*/ 175 w 272"/>
                <a:gd name="T39" fmla="*/ 2 h 651"/>
                <a:gd name="T40" fmla="*/ 164 w 272"/>
                <a:gd name="T41" fmla="*/ 6 h 651"/>
                <a:gd name="T42" fmla="*/ 155 w 272"/>
                <a:gd name="T43" fmla="*/ 13 h 651"/>
                <a:gd name="T44" fmla="*/ 147 w 272"/>
                <a:gd name="T45" fmla="*/ 21 h 651"/>
                <a:gd name="T46" fmla="*/ 140 w 272"/>
                <a:gd name="T47" fmla="*/ 36 h 651"/>
                <a:gd name="T48" fmla="*/ 136 w 272"/>
                <a:gd name="T49" fmla="*/ 59 h 651"/>
                <a:gd name="T50" fmla="*/ 139 w 272"/>
                <a:gd name="T51" fmla="*/ 92 h 651"/>
                <a:gd name="T52" fmla="*/ 144 w 272"/>
                <a:gd name="T53" fmla="*/ 158 h 651"/>
                <a:gd name="T54" fmla="*/ 143 w 272"/>
                <a:gd name="T55" fmla="*/ 222 h 651"/>
                <a:gd name="T56" fmla="*/ 138 w 272"/>
                <a:gd name="T57" fmla="*/ 279 h 651"/>
                <a:gd name="T58" fmla="*/ 132 w 272"/>
                <a:gd name="T59" fmla="*/ 321 h 651"/>
                <a:gd name="T60" fmla="*/ 122 w 272"/>
                <a:gd name="T61" fmla="*/ 365 h 651"/>
                <a:gd name="T62" fmla="*/ 110 w 272"/>
                <a:gd name="T63" fmla="*/ 413 h 651"/>
                <a:gd name="T64" fmla="*/ 93 w 272"/>
                <a:gd name="T65" fmla="*/ 462 h 651"/>
                <a:gd name="T66" fmla="*/ 73 w 272"/>
                <a:gd name="T67" fmla="*/ 514 h 651"/>
                <a:gd name="T68" fmla="*/ 48 w 272"/>
                <a:gd name="T69" fmla="*/ 567 h 651"/>
                <a:gd name="T70" fmla="*/ 18 w 272"/>
                <a:gd name="T71" fmla="*/ 623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2" h="651">
                  <a:moveTo>
                    <a:pt x="0" y="651"/>
                  </a:moveTo>
                  <a:lnTo>
                    <a:pt x="13" y="637"/>
                  </a:lnTo>
                  <a:lnTo>
                    <a:pt x="47" y="602"/>
                  </a:lnTo>
                  <a:lnTo>
                    <a:pt x="69" y="577"/>
                  </a:lnTo>
                  <a:lnTo>
                    <a:pt x="94" y="547"/>
                  </a:lnTo>
                  <a:lnTo>
                    <a:pt x="120" y="513"/>
                  </a:lnTo>
                  <a:lnTo>
                    <a:pt x="147" y="476"/>
                  </a:lnTo>
                  <a:lnTo>
                    <a:pt x="161" y="457"/>
                  </a:lnTo>
                  <a:lnTo>
                    <a:pt x="173" y="436"/>
                  </a:lnTo>
                  <a:lnTo>
                    <a:pt x="186" y="415"/>
                  </a:lnTo>
                  <a:lnTo>
                    <a:pt x="198" y="394"/>
                  </a:lnTo>
                  <a:lnTo>
                    <a:pt x="210" y="371"/>
                  </a:lnTo>
                  <a:lnTo>
                    <a:pt x="221" y="349"/>
                  </a:lnTo>
                  <a:lnTo>
                    <a:pt x="232" y="326"/>
                  </a:lnTo>
                  <a:lnTo>
                    <a:pt x="241" y="302"/>
                  </a:lnTo>
                  <a:lnTo>
                    <a:pt x="250" y="279"/>
                  </a:lnTo>
                  <a:lnTo>
                    <a:pt x="257" y="255"/>
                  </a:lnTo>
                  <a:lnTo>
                    <a:pt x="262" y="231"/>
                  </a:lnTo>
                  <a:lnTo>
                    <a:pt x="267" y="207"/>
                  </a:lnTo>
                  <a:lnTo>
                    <a:pt x="271" y="183"/>
                  </a:lnTo>
                  <a:lnTo>
                    <a:pt x="272" y="158"/>
                  </a:lnTo>
                  <a:lnTo>
                    <a:pt x="272" y="134"/>
                  </a:lnTo>
                  <a:lnTo>
                    <a:pt x="270" y="110"/>
                  </a:lnTo>
                  <a:lnTo>
                    <a:pt x="267" y="97"/>
                  </a:lnTo>
                  <a:lnTo>
                    <a:pt x="264" y="85"/>
                  </a:lnTo>
                  <a:lnTo>
                    <a:pt x="261" y="73"/>
                  </a:lnTo>
                  <a:lnTo>
                    <a:pt x="257" y="63"/>
                  </a:lnTo>
                  <a:lnTo>
                    <a:pt x="253" y="52"/>
                  </a:lnTo>
                  <a:lnTo>
                    <a:pt x="248" y="43"/>
                  </a:lnTo>
                  <a:lnTo>
                    <a:pt x="242" y="35"/>
                  </a:lnTo>
                  <a:lnTo>
                    <a:pt x="236" y="27"/>
                  </a:lnTo>
                  <a:lnTo>
                    <a:pt x="230" y="21"/>
                  </a:lnTo>
                  <a:lnTo>
                    <a:pt x="224" y="15"/>
                  </a:lnTo>
                  <a:lnTo>
                    <a:pt x="217" y="10"/>
                  </a:lnTo>
                  <a:lnTo>
                    <a:pt x="210" y="5"/>
                  </a:lnTo>
                  <a:lnTo>
                    <a:pt x="204" y="3"/>
                  </a:lnTo>
                  <a:lnTo>
                    <a:pt x="196" y="1"/>
                  </a:lnTo>
                  <a:lnTo>
                    <a:pt x="189" y="0"/>
                  </a:lnTo>
                  <a:lnTo>
                    <a:pt x="182" y="1"/>
                  </a:lnTo>
                  <a:lnTo>
                    <a:pt x="175" y="2"/>
                  </a:lnTo>
                  <a:lnTo>
                    <a:pt x="169" y="4"/>
                  </a:lnTo>
                  <a:lnTo>
                    <a:pt x="164" y="6"/>
                  </a:lnTo>
                  <a:lnTo>
                    <a:pt x="159" y="10"/>
                  </a:lnTo>
                  <a:lnTo>
                    <a:pt x="155" y="13"/>
                  </a:lnTo>
                  <a:lnTo>
                    <a:pt x="150" y="17"/>
                  </a:lnTo>
                  <a:lnTo>
                    <a:pt x="147" y="21"/>
                  </a:lnTo>
                  <a:lnTo>
                    <a:pt x="144" y="26"/>
                  </a:lnTo>
                  <a:lnTo>
                    <a:pt x="140" y="36"/>
                  </a:lnTo>
                  <a:lnTo>
                    <a:pt x="137" y="47"/>
                  </a:lnTo>
                  <a:lnTo>
                    <a:pt x="136" y="59"/>
                  </a:lnTo>
                  <a:lnTo>
                    <a:pt x="136" y="70"/>
                  </a:lnTo>
                  <a:lnTo>
                    <a:pt x="139" y="92"/>
                  </a:lnTo>
                  <a:lnTo>
                    <a:pt x="143" y="132"/>
                  </a:lnTo>
                  <a:lnTo>
                    <a:pt x="144" y="158"/>
                  </a:lnTo>
                  <a:lnTo>
                    <a:pt x="144" y="188"/>
                  </a:lnTo>
                  <a:lnTo>
                    <a:pt x="143" y="222"/>
                  </a:lnTo>
                  <a:lnTo>
                    <a:pt x="140" y="259"/>
                  </a:lnTo>
                  <a:lnTo>
                    <a:pt x="138" y="279"/>
                  </a:lnTo>
                  <a:lnTo>
                    <a:pt x="135" y="299"/>
                  </a:lnTo>
                  <a:lnTo>
                    <a:pt x="132" y="321"/>
                  </a:lnTo>
                  <a:lnTo>
                    <a:pt x="127" y="343"/>
                  </a:lnTo>
                  <a:lnTo>
                    <a:pt x="122" y="365"/>
                  </a:lnTo>
                  <a:lnTo>
                    <a:pt x="116" y="389"/>
                  </a:lnTo>
                  <a:lnTo>
                    <a:pt x="110" y="413"/>
                  </a:lnTo>
                  <a:lnTo>
                    <a:pt x="102" y="437"/>
                  </a:lnTo>
                  <a:lnTo>
                    <a:pt x="93" y="462"/>
                  </a:lnTo>
                  <a:lnTo>
                    <a:pt x="83" y="488"/>
                  </a:lnTo>
                  <a:lnTo>
                    <a:pt x="73" y="514"/>
                  </a:lnTo>
                  <a:lnTo>
                    <a:pt x="60" y="540"/>
                  </a:lnTo>
                  <a:lnTo>
                    <a:pt x="48" y="567"/>
                  </a:lnTo>
                  <a:lnTo>
                    <a:pt x="33" y="594"/>
                  </a:lnTo>
                  <a:lnTo>
                    <a:pt x="18" y="623"/>
                  </a:lnTo>
                  <a:lnTo>
                    <a:pt x="0" y="6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4702176" y="2359026"/>
              <a:ext cx="735013" cy="349250"/>
            </a:xfrm>
            <a:custGeom>
              <a:avLst/>
              <a:gdLst>
                <a:gd name="T0" fmla="*/ 143 w 3241"/>
                <a:gd name="T1" fmla="*/ 1530 h 1541"/>
                <a:gd name="T2" fmla="*/ 366 w 3241"/>
                <a:gd name="T3" fmla="*/ 1540 h 1541"/>
                <a:gd name="T4" fmla="*/ 602 w 3241"/>
                <a:gd name="T5" fmla="*/ 1508 h 1541"/>
                <a:gd name="T6" fmla="*/ 870 w 3241"/>
                <a:gd name="T7" fmla="*/ 1412 h 1541"/>
                <a:gd name="T8" fmla="*/ 1145 w 3241"/>
                <a:gd name="T9" fmla="*/ 1242 h 1541"/>
                <a:gd name="T10" fmla="*/ 1411 w 3241"/>
                <a:gd name="T11" fmla="*/ 1017 h 1541"/>
                <a:gd name="T12" fmla="*/ 1670 w 3241"/>
                <a:gd name="T13" fmla="*/ 757 h 1541"/>
                <a:gd name="T14" fmla="*/ 1934 w 3241"/>
                <a:gd name="T15" fmla="*/ 493 h 1541"/>
                <a:gd name="T16" fmla="*/ 2221 w 3241"/>
                <a:gd name="T17" fmla="*/ 263 h 1541"/>
                <a:gd name="T18" fmla="*/ 2378 w 3241"/>
                <a:gd name="T19" fmla="*/ 180 h 1541"/>
                <a:gd name="T20" fmla="*/ 2540 w 3241"/>
                <a:gd name="T21" fmla="*/ 134 h 1541"/>
                <a:gd name="T22" fmla="*/ 2691 w 3241"/>
                <a:gd name="T23" fmla="*/ 130 h 1541"/>
                <a:gd name="T24" fmla="*/ 2770 w 3241"/>
                <a:gd name="T25" fmla="*/ 143 h 1541"/>
                <a:gd name="T26" fmla="*/ 2811 w 3241"/>
                <a:gd name="T27" fmla="*/ 153 h 1541"/>
                <a:gd name="T28" fmla="*/ 2873 w 3241"/>
                <a:gd name="T29" fmla="*/ 176 h 1541"/>
                <a:gd name="T30" fmla="*/ 2938 w 3241"/>
                <a:gd name="T31" fmla="*/ 217 h 1541"/>
                <a:gd name="T32" fmla="*/ 3022 w 3241"/>
                <a:gd name="T33" fmla="*/ 316 h 1541"/>
                <a:gd name="T34" fmla="*/ 3061 w 3241"/>
                <a:gd name="T35" fmla="*/ 435 h 1541"/>
                <a:gd name="T36" fmla="*/ 3061 w 3241"/>
                <a:gd name="T37" fmla="*/ 550 h 1541"/>
                <a:gd name="T38" fmla="*/ 3056 w 3241"/>
                <a:gd name="T39" fmla="*/ 571 h 1541"/>
                <a:gd name="T40" fmla="*/ 3031 w 3241"/>
                <a:gd name="T41" fmla="*/ 637 h 1541"/>
                <a:gd name="T42" fmla="*/ 2917 w 3241"/>
                <a:gd name="T43" fmla="*/ 772 h 1541"/>
                <a:gd name="T44" fmla="*/ 2846 w 3241"/>
                <a:gd name="T45" fmla="*/ 807 h 1541"/>
                <a:gd name="T46" fmla="*/ 2758 w 3241"/>
                <a:gd name="T47" fmla="*/ 818 h 1541"/>
                <a:gd name="T48" fmla="*/ 2713 w 3241"/>
                <a:gd name="T49" fmla="*/ 812 h 1541"/>
                <a:gd name="T50" fmla="*/ 2660 w 3241"/>
                <a:gd name="T51" fmla="*/ 803 h 1541"/>
                <a:gd name="T52" fmla="*/ 2585 w 3241"/>
                <a:gd name="T53" fmla="*/ 828 h 1541"/>
                <a:gd name="T54" fmla="*/ 2541 w 3241"/>
                <a:gd name="T55" fmla="*/ 896 h 1541"/>
                <a:gd name="T56" fmla="*/ 2550 w 3241"/>
                <a:gd name="T57" fmla="*/ 975 h 1541"/>
                <a:gd name="T58" fmla="*/ 2608 w 3241"/>
                <a:gd name="T59" fmla="*/ 1030 h 1541"/>
                <a:gd name="T60" fmla="*/ 2666 w 3241"/>
                <a:gd name="T61" fmla="*/ 1044 h 1541"/>
                <a:gd name="T62" fmla="*/ 2725 w 3241"/>
                <a:gd name="T63" fmla="*/ 1049 h 1541"/>
                <a:gd name="T64" fmla="*/ 2801 w 3241"/>
                <a:gd name="T65" fmla="*/ 1044 h 1541"/>
                <a:gd name="T66" fmla="*/ 2895 w 3241"/>
                <a:gd name="T67" fmla="*/ 1021 h 1541"/>
                <a:gd name="T68" fmla="*/ 2999 w 3241"/>
                <a:gd name="T69" fmla="*/ 971 h 1541"/>
                <a:gd name="T70" fmla="*/ 3099 w 3241"/>
                <a:gd name="T71" fmla="*/ 886 h 1541"/>
                <a:gd name="T72" fmla="*/ 3181 w 3241"/>
                <a:gd name="T73" fmla="*/ 767 h 1541"/>
                <a:gd name="T74" fmla="*/ 3223 w 3241"/>
                <a:gd name="T75" fmla="*/ 662 h 1541"/>
                <a:gd name="T76" fmla="*/ 3234 w 3241"/>
                <a:gd name="T77" fmla="*/ 611 h 1541"/>
                <a:gd name="T78" fmla="*/ 3241 w 3241"/>
                <a:gd name="T79" fmla="*/ 524 h 1541"/>
                <a:gd name="T80" fmla="*/ 3214 w 3241"/>
                <a:gd name="T81" fmla="*/ 354 h 1541"/>
                <a:gd name="T82" fmla="*/ 3127 w 3241"/>
                <a:gd name="T83" fmla="*/ 192 h 1541"/>
                <a:gd name="T84" fmla="*/ 3039 w 3241"/>
                <a:gd name="T85" fmla="*/ 105 h 1541"/>
                <a:gd name="T86" fmla="*/ 2954 w 3241"/>
                <a:gd name="T87" fmla="*/ 55 h 1541"/>
                <a:gd name="T88" fmla="*/ 2885 w 3241"/>
                <a:gd name="T89" fmla="*/ 29 h 1541"/>
                <a:gd name="T90" fmla="*/ 2767 w 3241"/>
                <a:gd name="T91" fmla="*/ 6 h 1541"/>
                <a:gd name="T92" fmla="*/ 2657 w 3241"/>
                <a:gd name="T93" fmla="*/ 1 h 1541"/>
                <a:gd name="T94" fmla="*/ 2463 w 3241"/>
                <a:gd name="T95" fmla="*/ 30 h 1541"/>
                <a:gd name="T96" fmla="*/ 2283 w 3241"/>
                <a:gd name="T97" fmla="*/ 104 h 1541"/>
                <a:gd name="T98" fmla="*/ 2077 w 3241"/>
                <a:gd name="T99" fmla="*/ 246 h 1541"/>
                <a:gd name="T100" fmla="*/ 1799 w 3241"/>
                <a:gd name="T101" fmla="*/ 511 h 1541"/>
                <a:gd name="T102" fmla="*/ 1549 w 3241"/>
                <a:gd name="T103" fmla="*/ 788 h 1541"/>
                <a:gd name="T104" fmla="*/ 1299 w 3241"/>
                <a:gd name="T105" fmla="*/ 1046 h 1541"/>
                <a:gd name="T106" fmla="*/ 1039 w 3241"/>
                <a:gd name="T107" fmla="*/ 1257 h 1541"/>
                <a:gd name="T108" fmla="*/ 774 w 3241"/>
                <a:gd name="T109" fmla="*/ 1402 h 1541"/>
                <a:gd name="T110" fmla="*/ 522 w 3241"/>
                <a:gd name="T111" fmla="*/ 1472 h 1541"/>
                <a:gd name="T112" fmla="*/ 308 w 3241"/>
                <a:gd name="T113" fmla="*/ 1484 h 1541"/>
                <a:gd name="T114" fmla="*/ 191 w 3241"/>
                <a:gd name="T115" fmla="*/ 1472 h 1541"/>
                <a:gd name="T116" fmla="*/ 107 w 3241"/>
                <a:gd name="T117" fmla="*/ 1458 h 1541"/>
                <a:gd name="T118" fmla="*/ 29 w 3241"/>
                <a:gd name="T119" fmla="*/ 1442 h 1541"/>
                <a:gd name="T120" fmla="*/ 0 w 3241"/>
                <a:gd name="T121" fmla="*/ 1476 h 1541"/>
                <a:gd name="T122" fmla="*/ 27 w 3241"/>
                <a:gd name="T123" fmla="*/ 1512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41" h="1541">
                  <a:moveTo>
                    <a:pt x="29" y="1512"/>
                  </a:moveTo>
                  <a:lnTo>
                    <a:pt x="32" y="1513"/>
                  </a:lnTo>
                  <a:lnTo>
                    <a:pt x="42" y="1514"/>
                  </a:lnTo>
                  <a:lnTo>
                    <a:pt x="59" y="1517"/>
                  </a:lnTo>
                  <a:lnTo>
                    <a:pt x="80" y="1521"/>
                  </a:lnTo>
                  <a:lnTo>
                    <a:pt x="109" y="1525"/>
                  </a:lnTo>
                  <a:lnTo>
                    <a:pt x="143" y="1530"/>
                  </a:lnTo>
                  <a:lnTo>
                    <a:pt x="184" y="1534"/>
                  </a:lnTo>
                  <a:lnTo>
                    <a:pt x="229" y="1538"/>
                  </a:lnTo>
                  <a:lnTo>
                    <a:pt x="254" y="1539"/>
                  </a:lnTo>
                  <a:lnTo>
                    <a:pt x="280" y="1540"/>
                  </a:lnTo>
                  <a:lnTo>
                    <a:pt x="307" y="1541"/>
                  </a:lnTo>
                  <a:lnTo>
                    <a:pt x="336" y="1541"/>
                  </a:lnTo>
                  <a:lnTo>
                    <a:pt x="366" y="1540"/>
                  </a:lnTo>
                  <a:lnTo>
                    <a:pt x="396" y="1538"/>
                  </a:lnTo>
                  <a:lnTo>
                    <a:pt x="429" y="1536"/>
                  </a:lnTo>
                  <a:lnTo>
                    <a:pt x="461" y="1533"/>
                  </a:lnTo>
                  <a:lnTo>
                    <a:pt x="496" y="1529"/>
                  </a:lnTo>
                  <a:lnTo>
                    <a:pt x="530" y="1522"/>
                  </a:lnTo>
                  <a:lnTo>
                    <a:pt x="566" y="1516"/>
                  </a:lnTo>
                  <a:lnTo>
                    <a:pt x="602" y="1508"/>
                  </a:lnTo>
                  <a:lnTo>
                    <a:pt x="639" y="1498"/>
                  </a:lnTo>
                  <a:lnTo>
                    <a:pt x="676" y="1488"/>
                  </a:lnTo>
                  <a:lnTo>
                    <a:pt x="715" y="1475"/>
                  </a:lnTo>
                  <a:lnTo>
                    <a:pt x="753" y="1462"/>
                  </a:lnTo>
                  <a:lnTo>
                    <a:pt x="793" y="1447"/>
                  </a:lnTo>
                  <a:lnTo>
                    <a:pt x="831" y="1430"/>
                  </a:lnTo>
                  <a:lnTo>
                    <a:pt x="870" y="1412"/>
                  </a:lnTo>
                  <a:lnTo>
                    <a:pt x="910" y="1392"/>
                  </a:lnTo>
                  <a:lnTo>
                    <a:pt x="949" y="1370"/>
                  </a:lnTo>
                  <a:lnTo>
                    <a:pt x="988" y="1348"/>
                  </a:lnTo>
                  <a:lnTo>
                    <a:pt x="1028" y="1323"/>
                  </a:lnTo>
                  <a:lnTo>
                    <a:pt x="1066" y="1298"/>
                  </a:lnTo>
                  <a:lnTo>
                    <a:pt x="1105" y="1271"/>
                  </a:lnTo>
                  <a:lnTo>
                    <a:pt x="1145" y="1242"/>
                  </a:lnTo>
                  <a:lnTo>
                    <a:pt x="1183" y="1213"/>
                  </a:lnTo>
                  <a:lnTo>
                    <a:pt x="1221" y="1183"/>
                  </a:lnTo>
                  <a:lnTo>
                    <a:pt x="1259" y="1152"/>
                  </a:lnTo>
                  <a:lnTo>
                    <a:pt x="1298" y="1119"/>
                  </a:lnTo>
                  <a:lnTo>
                    <a:pt x="1335" y="1086"/>
                  </a:lnTo>
                  <a:lnTo>
                    <a:pt x="1373" y="1051"/>
                  </a:lnTo>
                  <a:lnTo>
                    <a:pt x="1411" y="1017"/>
                  </a:lnTo>
                  <a:lnTo>
                    <a:pt x="1447" y="981"/>
                  </a:lnTo>
                  <a:lnTo>
                    <a:pt x="1485" y="945"/>
                  </a:lnTo>
                  <a:lnTo>
                    <a:pt x="1521" y="908"/>
                  </a:lnTo>
                  <a:lnTo>
                    <a:pt x="1559" y="871"/>
                  </a:lnTo>
                  <a:lnTo>
                    <a:pt x="1596" y="833"/>
                  </a:lnTo>
                  <a:lnTo>
                    <a:pt x="1632" y="795"/>
                  </a:lnTo>
                  <a:lnTo>
                    <a:pt x="1670" y="757"/>
                  </a:lnTo>
                  <a:lnTo>
                    <a:pt x="1706" y="719"/>
                  </a:lnTo>
                  <a:lnTo>
                    <a:pt x="1744" y="681"/>
                  </a:lnTo>
                  <a:lnTo>
                    <a:pt x="1782" y="643"/>
                  </a:lnTo>
                  <a:lnTo>
                    <a:pt x="1819" y="604"/>
                  </a:lnTo>
                  <a:lnTo>
                    <a:pt x="1857" y="567"/>
                  </a:lnTo>
                  <a:lnTo>
                    <a:pt x="1896" y="530"/>
                  </a:lnTo>
                  <a:lnTo>
                    <a:pt x="1934" y="493"/>
                  </a:lnTo>
                  <a:lnTo>
                    <a:pt x="1973" y="457"/>
                  </a:lnTo>
                  <a:lnTo>
                    <a:pt x="2013" y="422"/>
                  </a:lnTo>
                  <a:lnTo>
                    <a:pt x="2053" y="387"/>
                  </a:lnTo>
                  <a:lnTo>
                    <a:pt x="2094" y="354"/>
                  </a:lnTo>
                  <a:lnTo>
                    <a:pt x="2135" y="321"/>
                  </a:lnTo>
                  <a:lnTo>
                    <a:pt x="2178" y="291"/>
                  </a:lnTo>
                  <a:lnTo>
                    <a:pt x="2221" y="263"/>
                  </a:lnTo>
                  <a:lnTo>
                    <a:pt x="2243" y="249"/>
                  </a:lnTo>
                  <a:lnTo>
                    <a:pt x="2265" y="236"/>
                  </a:lnTo>
                  <a:lnTo>
                    <a:pt x="2287" y="224"/>
                  </a:lnTo>
                  <a:lnTo>
                    <a:pt x="2310" y="212"/>
                  </a:lnTo>
                  <a:lnTo>
                    <a:pt x="2332" y="201"/>
                  </a:lnTo>
                  <a:lnTo>
                    <a:pt x="2355" y="191"/>
                  </a:lnTo>
                  <a:lnTo>
                    <a:pt x="2378" y="180"/>
                  </a:lnTo>
                  <a:lnTo>
                    <a:pt x="2401" y="172"/>
                  </a:lnTo>
                  <a:lnTo>
                    <a:pt x="2424" y="164"/>
                  </a:lnTo>
                  <a:lnTo>
                    <a:pt x="2447" y="156"/>
                  </a:lnTo>
                  <a:lnTo>
                    <a:pt x="2470" y="149"/>
                  </a:lnTo>
                  <a:lnTo>
                    <a:pt x="2494" y="144"/>
                  </a:lnTo>
                  <a:lnTo>
                    <a:pt x="2517" y="139"/>
                  </a:lnTo>
                  <a:lnTo>
                    <a:pt x="2540" y="134"/>
                  </a:lnTo>
                  <a:lnTo>
                    <a:pt x="2564" y="131"/>
                  </a:lnTo>
                  <a:lnTo>
                    <a:pt x="2587" y="129"/>
                  </a:lnTo>
                  <a:lnTo>
                    <a:pt x="2610" y="128"/>
                  </a:lnTo>
                  <a:lnTo>
                    <a:pt x="2634" y="128"/>
                  </a:lnTo>
                  <a:lnTo>
                    <a:pt x="2657" y="128"/>
                  </a:lnTo>
                  <a:lnTo>
                    <a:pt x="2680" y="129"/>
                  </a:lnTo>
                  <a:lnTo>
                    <a:pt x="2691" y="130"/>
                  </a:lnTo>
                  <a:lnTo>
                    <a:pt x="2703" y="132"/>
                  </a:lnTo>
                  <a:lnTo>
                    <a:pt x="2714" y="133"/>
                  </a:lnTo>
                  <a:lnTo>
                    <a:pt x="2725" y="134"/>
                  </a:lnTo>
                  <a:lnTo>
                    <a:pt x="2736" y="136"/>
                  </a:lnTo>
                  <a:lnTo>
                    <a:pt x="2748" y="139"/>
                  </a:lnTo>
                  <a:lnTo>
                    <a:pt x="2759" y="141"/>
                  </a:lnTo>
                  <a:lnTo>
                    <a:pt x="2770" y="143"/>
                  </a:lnTo>
                  <a:lnTo>
                    <a:pt x="2792" y="148"/>
                  </a:lnTo>
                  <a:lnTo>
                    <a:pt x="2803" y="150"/>
                  </a:lnTo>
                  <a:lnTo>
                    <a:pt x="2803" y="150"/>
                  </a:lnTo>
                  <a:lnTo>
                    <a:pt x="2801" y="150"/>
                  </a:lnTo>
                  <a:lnTo>
                    <a:pt x="2802" y="150"/>
                  </a:lnTo>
                  <a:lnTo>
                    <a:pt x="2805" y="151"/>
                  </a:lnTo>
                  <a:lnTo>
                    <a:pt x="2811" y="153"/>
                  </a:lnTo>
                  <a:lnTo>
                    <a:pt x="2835" y="160"/>
                  </a:lnTo>
                  <a:lnTo>
                    <a:pt x="2846" y="164"/>
                  </a:lnTo>
                  <a:lnTo>
                    <a:pt x="2852" y="166"/>
                  </a:lnTo>
                  <a:lnTo>
                    <a:pt x="2855" y="167"/>
                  </a:lnTo>
                  <a:lnTo>
                    <a:pt x="2857" y="168"/>
                  </a:lnTo>
                  <a:lnTo>
                    <a:pt x="2865" y="172"/>
                  </a:lnTo>
                  <a:lnTo>
                    <a:pt x="2873" y="176"/>
                  </a:lnTo>
                  <a:lnTo>
                    <a:pt x="2882" y="180"/>
                  </a:lnTo>
                  <a:lnTo>
                    <a:pt x="2890" y="183"/>
                  </a:lnTo>
                  <a:lnTo>
                    <a:pt x="2898" y="189"/>
                  </a:lnTo>
                  <a:lnTo>
                    <a:pt x="2907" y="194"/>
                  </a:lnTo>
                  <a:lnTo>
                    <a:pt x="2915" y="199"/>
                  </a:lnTo>
                  <a:lnTo>
                    <a:pt x="2924" y="204"/>
                  </a:lnTo>
                  <a:lnTo>
                    <a:pt x="2938" y="217"/>
                  </a:lnTo>
                  <a:lnTo>
                    <a:pt x="2954" y="228"/>
                  </a:lnTo>
                  <a:lnTo>
                    <a:pt x="2966" y="242"/>
                  </a:lnTo>
                  <a:lnTo>
                    <a:pt x="2980" y="255"/>
                  </a:lnTo>
                  <a:lnTo>
                    <a:pt x="2991" y="270"/>
                  </a:lnTo>
                  <a:lnTo>
                    <a:pt x="3003" y="285"/>
                  </a:lnTo>
                  <a:lnTo>
                    <a:pt x="3012" y="300"/>
                  </a:lnTo>
                  <a:lnTo>
                    <a:pt x="3022" y="316"/>
                  </a:lnTo>
                  <a:lnTo>
                    <a:pt x="3029" y="333"/>
                  </a:lnTo>
                  <a:lnTo>
                    <a:pt x="3036" y="349"/>
                  </a:lnTo>
                  <a:lnTo>
                    <a:pt x="3044" y="366"/>
                  </a:lnTo>
                  <a:lnTo>
                    <a:pt x="3049" y="384"/>
                  </a:lnTo>
                  <a:lnTo>
                    <a:pt x="3053" y="401"/>
                  </a:lnTo>
                  <a:lnTo>
                    <a:pt x="3057" y="418"/>
                  </a:lnTo>
                  <a:lnTo>
                    <a:pt x="3061" y="435"/>
                  </a:lnTo>
                  <a:lnTo>
                    <a:pt x="3063" y="453"/>
                  </a:lnTo>
                  <a:lnTo>
                    <a:pt x="3065" y="470"/>
                  </a:lnTo>
                  <a:lnTo>
                    <a:pt x="3065" y="486"/>
                  </a:lnTo>
                  <a:lnTo>
                    <a:pt x="3065" y="503"/>
                  </a:lnTo>
                  <a:lnTo>
                    <a:pt x="3065" y="520"/>
                  </a:lnTo>
                  <a:lnTo>
                    <a:pt x="3063" y="535"/>
                  </a:lnTo>
                  <a:lnTo>
                    <a:pt x="3061" y="550"/>
                  </a:lnTo>
                  <a:lnTo>
                    <a:pt x="3059" y="557"/>
                  </a:lnTo>
                  <a:lnTo>
                    <a:pt x="3057" y="564"/>
                  </a:lnTo>
                  <a:lnTo>
                    <a:pt x="3056" y="571"/>
                  </a:lnTo>
                  <a:lnTo>
                    <a:pt x="3055" y="573"/>
                  </a:lnTo>
                  <a:lnTo>
                    <a:pt x="3056" y="569"/>
                  </a:lnTo>
                  <a:lnTo>
                    <a:pt x="3056" y="570"/>
                  </a:lnTo>
                  <a:lnTo>
                    <a:pt x="3056" y="571"/>
                  </a:lnTo>
                  <a:lnTo>
                    <a:pt x="3054" y="576"/>
                  </a:lnTo>
                  <a:lnTo>
                    <a:pt x="3051" y="584"/>
                  </a:lnTo>
                  <a:lnTo>
                    <a:pt x="3049" y="594"/>
                  </a:lnTo>
                  <a:lnTo>
                    <a:pt x="3046" y="603"/>
                  </a:lnTo>
                  <a:lnTo>
                    <a:pt x="3043" y="613"/>
                  </a:lnTo>
                  <a:lnTo>
                    <a:pt x="3037" y="624"/>
                  </a:lnTo>
                  <a:lnTo>
                    <a:pt x="3031" y="637"/>
                  </a:lnTo>
                  <a:lnTo>
                    <a:pt x="3019" y="662"/>
                  </a:lnTo>
                  <a:lnTo>
                    <a:pt x="3004" y="686"/>
                  </a:lnTo>
                  <a:lnTo>
                    <a:pt x="2988" y="708"/>
                  </a:lnTo>
                  <a:lnTo>
                    <a:pt x="2972" y="727"/>
                  </a:lnTo>
                  <a:lnTo>
                    <a:pt x="2954" y="744"/>
                  </a:lnTo>
                  <a:lnTo>
                    <a:pt x="2936" y="759"/>
                  </a:lnTo>
                  <a:lnTo>
                    <a:pt x="2917" y="772"/>
                  </a:lnTo>
                  <a:lnTo>
                    <a:pt x="2899" y="784"/>
                  </a:lnTo>
                  <a:lnTo>
                    <a:pt x="2890" y="788"/>
                  </a:lnTo>
                  <a:lnTo>
                    <a:pt x="2881" y="793"/>
                  </a:lnTo>
                  <a:lnTo>
                    <a:pt x="2872" y="798"/>
                  </a:lnTo>
                  <a:lnTo>
                    <a:pt x="2863" y="801"/>
                  </a:lnTo>
                  <a:lnTo>
                    <a:pt x="2855" y="804"/>
                  </a:lnTo>
                  <a:lnTo>
                    <a:pt x="2846" y="807"/>
                  </a:lnTo>
                  <a:lnTo>
                    <a:pt x="2838" y="809"/>
                  </a:lnTo>
                  <a:lnTo>
                    <a:pt x="2829" y="812"/>
                  </a:lnTo>
                  <a:lnTo>
                    <a:pt x="2814" y="815"/>
                  </a:lnTo>
                  <a:lnTo>
                    <a:pt x="2798" y="817"/>
                  </a:lnTo>
                  <a:lnTo>
                    <a:pt x="2784" y="818"/>
                  </a:lnTo>
                  <a:lnTo>
                    <a:pt x="2771" y="819"/>
                  </a:lnTo>
                  <a:lnTo>
                    <a:pt x="2758" y="818"/>
                  </a:lnTo>
                  <a:lnTo>
                    <a:pt x="2748" y="818"/>
                  </a:lnTo>
                  <a:lnTo>
                    <a:pt x="2737" y="816"/>
                  </a:lnTo>
                  <a:lnTo>
                    <a:pt x="2728" y="815"/>
                  </a:lnTo>
                  <a:lnTo>
                    <a:pt x="2724" y="815"/>
                  </a:lnTo>
                  <a:lnTo>
                    <a:pt x="2720" y="814"/>
                  </a:lnTo>
                  <a:lnTo>
                    <a:pt x="2716" y="813"/>
                  </a:lnTo>
                  <a:lnTo>
                    <a:pt x="2713" y="812"/>
                  </a:lnTo>
                  <a:lnTo>
                    <a:pt x="2707" y="811"/>
                  </a:lnTo>
                  <a:lnTo>
                    <a:pt x="2702" y="810"/>
                  </a:lnTo>
                  <a:lnTo>
                    <a:pt x="2696" y="808"/>
                  </a:lnTo>
                  <a:lnTo>
                    <a:pt x="2693" y="808"/>
                  </a:lnTo>
                  <a:lnTo>
                    <a:pt x="2684" y="806"/>
                  </a:lnTo>
                  <a:lnTo>
                    <a:pt x="2673" y="804"/>
                  </a:lnTo>
                  <a:lnTo>
                    <a:pt x="2660" y="803"/>
                  </a:lnTo>
                  <a:lnTo>
                    <a:pt x="2649" y="803"/>
                  </a:lnTo>
                  <a:lnTo>
                    <a:pt x="2637" y="805"/>
                  </a:lnTo>
                  <a:lnTo>
                    <a:pt x="2626" y="807"/>
                  </a:lnTo>
                  <a:lnTo>
                    <a:pt x="2614" y="811"/>
                  </a:lnTo>
                  <a:lnTo>
                    <a:pt x="2604" y="815"/>
                  </a:lnTo>
                  <a:lnTo>
                    <a:pt x="2594" y="821"/>
                  </a:lnTo>
                  <a:lnTo>
                    <a:pt x="2585" y="828"/>
                  </a:lnTo>
                  <a:lnTo>
                    <a:pt x="2575" y="835"/>
                  </a:lnTo>
                  <a:lnTo>
                    <a:pt x="2567" y="843"/>
                  </a:lnTo>
                  <a:lnTo>
                    <a:pt x="2561" y="852"/>
                  </a:lnTo>
                  <a:lnTo>
                    <a:pt x="2553" y="862"/>
                  </a:lnTo>
                  <a:lnTo>
                    <a:pt x="2548" y="873"/>
                  </a:lnTo>
                  <a:lnTo>
                    <a:pt x="2544" y="883"/>
                  </a:lnTo>
                  <a:lnTo>
                    <a:pt x="2541" y="896"/>
                  </a:lnTo>
                  <a:lnTo>
                    <a:pt x="2539" y="907"/>
                  </a:lnTo>
                  <a:lnTo>
                    <a:pt x="2538" y="920"/>
                  </a:lnTo>
                  <a:lnTo>
                    <a:pt x="2538" y="931"/>
                  </a:lnTo>
                  <a:lnTo>
                    <a:pt x="2539" y="943"/>
                  </a:lnTo>
                  <a:lnTo>
                    <a:pt x="2542" y="954"/>
                  </a:lnTo>
                  <a:lnTo>
                    <a:pt x="2545" y="965"/>
                  </a:lnTo>
                  <a:lnTo>
                    <a:pt x="2550" y="975"/>
                  </a:lnTo>
                  <a:lnTo>
                    <a:pt x="2555" y="986"/>
                  </a:lnTo>
                  <a:lnTo>
                    <a:pt x="2562" y="995"/>
                  </a:lnTo>
                  <a:lnTo>
                    <a:pt x="2570" y="1003"/>
                  </a:lnTo>
                  <a:lnTo>
                    <a:pt x="2577" y="1012"/>
                  </a:lnTo>
                  <a:lnTo>
                    <a:pt x="2587" y="1019"/>
                  </a:lnTo>
                  <a:lnTo>
                    <a:pt x="2596" y="1025"/>
                  </a:lnTo>
                  <a:lnTo>
                    <a:pt x="2608" y="1030"/>
                  </a:lnTo>
                  <a:lnTo>
                    <a:pt x="2618" y="1036"/>
                  </a:lnTo>
                  <a:lnTo>
                    <a:pt x="2630" y="1039"/>
                  </a:lnTo>
                  <a:lnTo>
                    <a:pt x="2635" y="1040"/>
                  </a:lnTo>
                  <a:lnTo>
                    <a:pt x="2640" y="1041"/>
                  </a:lnTo>
                  <a:lnTo>
                    <a:pt x="2644" y="1041"/>
                  </a:lnTo>
                  <a:lnTo>
                    <a:pt x="2657" y="1043"/>
                  </a:lnTo>
                  <a:lnTo>
                    <a:pt x="2666" y="1044"/>
                  </a:lnTo>
                  <a:lnTo>
                    <a:pt x="2678" y="1046"/>
                  </a:lnTo>
                  <a:lnTo>
                    <a:pt x="2685" y="1047"/>
                  </a:lnTo>
                  <a:lnTo>
                    <a:pt x="2691" y="1047"/>
                  </a:lnTo>
                  <a:lnTo>
                    <a:pt x="2700" y="1048"/>
                  </a:lnTo>
                  <a:lnTo>
                    <a:pt x="2707" y="1048"/>
                  </a:lnTo>
                  <a:lnTo>
                    <a:pt x="2716" y="1048"/>
                  </a:lnTo>
                  <a:lnTo>
                    <a:pt x="2725" y="1049"/>
                  </a:lnTo>
                  <a:lnTo>
                    <a:pt x="2734" y="1049"/>
                  </a:lnTo>
                  <a:lnTo>
                    <a:pt x="2745" y="1049"/>
                  </a:lnTo>
                  <a:lnTo>
                    <a:pt x="2755" y="1048"/>
                  </a:lnTo>
                  <a:lnTo>
                    <a:pt x="2766" y="1047"/>
                  </a:lnTo>
                  <a:lnTo>
                    <a:pt x="2777" y="1047"/>
                  </a:lnTo>
                  <a:lnTo>
                    <a:pt x="2789" y="1046"/>
                  </a:lnTo>
                  <a:lnTo>
                    <a:pt x="2801" y="1044"/>
                  </a:lnTo>
                  <a:lnTo>
                    <a:pt x="2814" y="1042"/>
                  </a:lnTo>
                  <a:lnTo>
                    <a:pt x="2826" y="1040"/>
                  </a:lnTo>
                  <a:lnTo>
                    <a:pt x="2840" y="1038"/>
                  </a:lnTo>
                  <a:lnTo>
                    <a:pt x="2852" y="1034"/>
                  </a:lnTo>
                  <a:lnTo>
                    <a:pt x="2867" y="1030"/>
                  </a:lnTo>
                  <a:lnTo>
                    <a:pt x="2881" y="1026"/>
                  </a:lnTo>
                  <a:lnTo>
                    <a:pt x="2895" y="1021"/>
                  </a:lnTo>
                  <a:lnTo>
                    <a:pt x="2910" y="1016"/>
                  </a:lnTo>
                  <a:lnTo>
                    <a:pt x="2925" y="1010"/>
                  </a:lnTo>
                  <a:lnTo>
                    <a:pt x="2939" y="1003"/>
                  </a:lnTo>
                  <a:lnTo>
                    <a:pt x="2954" y="996"/>
                  </a:lnTo>
                  <a:lnTo>
                    <a:pt x="2968" y="989"/>
                  </a:lnTo>
                  <a:lnTo>
                    <a:pt x="2984" y="980"/>
                  </a:lnTo>
                  <a:lnTo>
                    <a:pt x="2999" y="971"/>
                  </a:lnTo>
                  <a:lnTo>
                    <a:pt x="3013" y="960"/>
                  </a:lnTo>
                  <a:lnTo>
                    <a:pt x="3028" y="950"/>
                  </a:lnTo>
                  <a:lnTo>
                    <a:pt x="3043" y="939"/>
                  </a:lnTo>
                  <a:lnTo>
                    <a:pt x="3057" y="927"/>
                  </a:lnTo>
                  <a:lnTo>
                    <a:pt x="3071" y="913"/>
                  </a:lnTo>
                  <a:lnTo>
                    <a:pt x="3086" y="901"/>
                  </a:lnTo>
                  <a:lnTo>
                    <a:pt x="3099" y="886"/>
                  </a:lnTo>
                  <a:lnTo>
                    <a:pt x="3112" y="872"/>
                  </a:lnTo>
                  <a:lnTo>
                    <a:pt x="3125" y="856"/>
                  </a:lnTo>
                  <a:lnTo>
                    <a:pt x="3137" y="839"/>
                  </a:lnTo>
                  <a:lnTo>
                    <a:pt x="3149" y="823"/>
                  </a:lnTo>
                  <a:lnTo>
                    <a:pt x="3160" y="805"/>
                  </a:lnTo>
                  <a:lnTo>
                    <a:pt x="3170" y="786"/>
                  </a:lnTo>
                  <a:lnTo>
                    <a:pt x="3181" y="767"/>
                  </a:lnTo>
                  <a:lnTo>
                    <a:pt x="3190" y="748"/>
                  </a:lnTo>
                  <a:lnTo>
                    <a:pt x="3200" y="728"/>
                  </a:lnTo>
                  <a:lnTo>
                    <a:pt x="3208" y="707"/>
                  </a:lnTo>
                  <a:lnTo>
                    <a:pt x="3211" y="696"/>
                  </a:lnTo>
                  <a:lnTo>
                    <a:pt x="3215" y="685"/>
                  </a:lnTo>
                  <a:lnTo>
                    <a:pt x="3219" y="673"/>
                  </a:lnTo>
                  <a:lnTo>
                    <a:pt x="3223" y="662"/>
                  </a:lnTo>
                  <a:lnTo>
                    <a:pt x="3225" y="652"/>
                  </a:lnTo>
                  <a:lnTo>
                    <a:pt x="3227" y="643"/>
                  </a:lnTo>
                  <a:lnTo>
                    <a:pt x="3229" y="634"/>
                  </a:lnTo>
                  <a:lnTo>
                    <a:pt x="3231" y="624"/>
                  </a:lnTo>
                  <a:lnTo>
                    <a:pt x="3232" y="620"/>
                  </a:lnTo>
                  <a:lnTo>
                    <a:pt x="3234" y="614"/>
                  </a:lnTo>
                  <a:lnTo>
                    <a:pt x="3234" y="611"/>
                  </a:lnTo>
                  <a:lnTo>
                    <a:pt x="3236" y="598"/>
                  </a:lnTo>
                  <a:lnTo>
                    <a:pt x="3238" y="586"/>
                  </a:lnTo>
                  <a:lnTo>
                    <a:pt x="3240" y="573"/>
                  </a:lnTo>
                  <a:lnTo>
                    <a:pt x="3240" y="561"/>
                  </a:lnTo>
                  <a:lnTo>
                    <a:pt x="3241" y="549"/>
                  </a:lnTo>
                  <a:lnTo>
                    <a:pt x="3241" y="536"/>
                  </a:lnTo>
                  <a:lnTo>
                    <a:pt x="3241" y="524"/>
                  </a:lnTo>
                  <a:lnTo>
                    <a:pt x="3241" y="500"/>
                  </a:lnTo>
                  <a:lnTo>
                    <a:pt x="3239" y="476"/>
                  </a:lnTo>
                  <a:lnTo>
                    <a:pt x="3236" y="451"/>
                  </a:lnTo>
                  <a:lnTo>
                    <a:pt x="3233" y="427"/>
                  </a:lnTo>
                  <a:lnTo>
                    <a:pt x="3228" y="402"/>
                  </a:lnTo>
                  <a:lnTo>
                    <a:pt x="3222" y="378"/>
                  </a:lnTo>
                  <a:lnTo>
                    <a:pt x="3214" y="354"/>
                  </a:lnTo>
                  <a:lnTo>
                    <a:pt x="3206" y="330"/>
                  </a:lnTo>
                  <a:lnTo>
                    <a:pt x="3196" y="306"/>
                  </a:lnTo>
                  <a:lnTo>
                    <a:pt x="3185" y="282"/>
                  </a:lnTo>
                  <a:lnTo>
                    <a:pt x="3172" y="259"/>
                  </a:lnTo>
                  <a:lnTo>
                    <a:pt x="3159" y="236"/>
                  </a:lnTo>
                  <a:lnTo>
                    <a:pt x="3144" y="213"/>
                  </a:lnTo>
                  <a:lnTo>
                    <a:pt x="3127" y="192"/>
                  </a:lnTo>
                  <a:lnTo>
                    <a:pt x="3111" y="171"/>
                  </a:lnTo>
                  <a:lnTo>
                    <a:pt x="3092" y="150"/>
                  </a:lnTo>
                  <a:lnTo>
                    <a:pt x="3081" y="141"/>
                  </a:lnTo>
                  <a:lnTo>
                    <a:pt x="3071" y="131"/>
                  </a:lnTo>
                  <a:lnTo>
                    <a:pt x="3061" y="123"/>
                  </a:lnTo>
                  <a:lnTo>
                    <a:pt x="3050" y="113"/>
                  </a:lnTo>
                  <a:lnTo>
                    <a:pt x="3039" y="105"/>
                  </a:lnTo>
                  <a:lnTo>
                    <a:pt x="3027" y="97"/>
                  </a:lnTo>
                  <a:lnTo>
                    <a:pt x="3016" y="89"/>
                  </a:lnTo>
                  <a:lnTo>
                    <a:pt x="3004" y="81"/>
                  </a:lnTo>
                  <a:lnTo>
                    <a:pt x="2991" y="75"/>
                  </a:lnTo>
                  <a:lnTo>
                    <a:pt x="2979" y="67"/>
                  </a:lnTo>
                  <a:lnTo>
                    <a:pt x="2966" y="61"/>
                  </a:lnTo>
                  <a:lnTo>
                    <a:pt x="2954" y="55"/>
                  </a:lnTo>
                  <a:lnTo>
                    <a:pt x="2940" y="49"/>
                  </a:lnTo>
                  <a:lnTo>
                    <a:pt x="2927" y="43"/>
                  </a:lnTo>
                  <a:lnTo>
                    <a:pt x="2912" y="38"/>
                  </a:lnTo>
                  <a:lnTo>
                    <a:pt x="2898" y="33"/>
                  </a:lnTo>
                  <a:lnTo>
                    <a:pt x="2894" y="32"/>
                  </a:lnTo>
                  <a:lnTo>
                    <a:pt x="2891" y="31"/>
                  </a:lnTo>
                  <a:lnTo>
                    <a:pt x="2885" y="29"/>
                  </a:lnTo>
                  <a:lnTo>
                    <a:pt x="2873" y="26"/>
                  </a:lnTo>
                  <a:lnTo>
                    <a:pt x="2849" y="19"/>
                  </a:lnTo>
                  <a:lnTo>
                    <a:pt x="2834" y="16"/>
                  </a:lnTo>
                  <a:lnTo>
                    <a:pt x="2820" y="13"/>
                  </a:lnTo>
                  <a:lnTo>
                    <a:pt x="2794" y="9"/>
                  </a:lnTo>
                  <a:lnTo>
                    <a:pt x="2780" y="7"/>
                  </a:lnTo>
                  <a:lnTo>
                    <a:pt x="2767" y="6"/>
                  </a:lnTo>
                  <a:lnTo>
                    <a:pt x="2753" y="5"/>
                  </a:lnTo>
                  <a:lnTo>
                    <a:pt x="2739" y="3"/>
                  </a:lnTo>
                  <a:lnTo>
                    <a:pt x="2726" y="2"/>
                  </a:lnTo>
                  <a:lnTo>
                    <a:pt x="2712" y="2"/>
                  </a:lnTo>
                  <a:lnTo>
                    <a:pt x="2699" y="1"/>
                  </a:lnTo>
                  <a:lnTo>
                    <a:pt x="2685" y="0"/>
                  </a:lnTo>
                  <a:lnTo>
                    <a:pt x="2657" y="1"/>
                  </a:lnTo>
                  <a:lnTo>
                    <a:pt x="2630" y="2"/>
                  </a:lnTo>
                  <a:lnTo>
                    <a:pt x="2601" y="4"/>
                  </a:lnTo>
                  <a:lnTo>
                    <a:pt x="2574" y="7"/>
                  </a:lnTo>
                  <a:lnTo>
                    <a:pt x="2546" y="11"/>
                  </a:lnTo>
                  <a:lnTo>
                    <a:pt x="2519" y="16"/>
                  </a:lnTo>
                  <a:lnTo>
                    <a:pt x="2491" y="23"/>
                  </a:lnTo>
                  <a:lnTo>
                    <a:pt x="2463" y="30"/>
                  </a:lnTo>
                  <a:lnTo>
                    <a:pt x="2437" y="37"/>
                  </a:lnTo>
                  <a:lnTo>
                    <a:pt x="2410" y="47"/>
                  </a:lnTo>
                  <a:lnTo>
                    <a:pt x="2384" y="57"/>
                  </a:lnTo>
                  <a:lnTo>
                    <a:pt x="2358" y="67"/>
                  </a:lnTo>
                  <a:lnTo>
                    <a:pt x="2333" y="79"/>
                  </a:lnTo>
                  <a:lnTo>
                    <a:pt x="2308" y="92"/>
                  </a:lnTo>
                  <a:lnTo>
                    <a:pt x="2283" y="104"/>
                  </a:lnTo>
                  <a:lnTo>
                    <a:pt x="2257" y="118"/>
                  </a:lnTo>
                  <a:lnTo>
                    <a:pt x="2233" y="132"/>
                  </a:lnTo>
                  <a:lnTo>
                    <a:pt x="2210" y="147"/>
                  </a:lnTo>
                  <a:lnTo>
                    <a:pt x="2187" y="163"/>
                  </a:lnTo>
                  <a:lnTo>
                    <a:pt x="2164" y="178"/>
                  </a:lnTo>
                  <a:lnTo>
                    <a:pt x="2119" y="212"/>
                  </a:lnTo>
                  <a:lnTo>
                    <a:pt x="2077" y="246"/>
                  </a:lnTo>
                  <a:lnTo>
                    <a:pt x="2034" y="282"/>
                  </a:lnTo>
                  <a:lnTo>
                    <a:pt x="1993" y="318"/>
                  </a:lnTo>
                  <a:lnTo>
                    <a:pt x="1953" y="356"/>
                  </a:lnTo>
                  <a:lnTo>
                    <a:pt x="1913" y="394"/>
                  </a:lnTo>
                  <a:lnTo>
                    <a:pt x="1875" y="433"/>
                  </a:lnTo>
                  <a:lnTo>
                    <a:pt x="1837" y="472"/>
                  </a:lnTo>
                  <a:lnTo>
                    <a:pt x="1799" y="511"/>
                  </a:lnTo>
                  <a:lnTo>
                    <a:pt x="1763" y="551"/>
                  </a:lnTo>
                  <a:lnTo>
                    <a:pt x="1726" y="591"/>
                  </a:lnTo>
                  <a:lnTo>
                    <a:pt x="1691" y="630"/>
                  </a:lnTo>
                  <a:lnTo>
                    <a:pt x="1655" y="670"/>
                  </a:lnTo>
                  <a:lnTo>
                    <a:pt x="1620" y="710"/>
                  </a:lnTo>
                  <a:lnTo>
                    <a:pt x="1584" y="749"/>
                  </a:lnTo>
                  <a:lnTo>
                    <a:pt x="1549" y="788"/>
                  </a:lnTo>
                  <a:lnTo>
                    <a:pt x="1513" y="827"/>
                  </a:lnTo>
                  <a:lnTo>
                    <a:pt x="1477" y="865"/>
                  </a:lnTo>
                  <a:lnTo>
                    <a:pt x="1442" y="903"/>
                  </a:lnTo>
                  <a:lnTo>
                    <a:pt x="1406" y="940"/>
                  </a:lnTo>
                  <a:lnTo>
                    <a:pt x="1371" y="975"/>
                  </a:lnTo>
                  <a:lnTo>
                    <a:pt x="1334" y="1011"/>
                  </a:lnTo>
                  <a:lnTo>
                    <a:pt x="1299" y="1046"/>
                  </a:lnTo>
                  <a:lnTo>
                    <a:pt x="1262" y="1080"/>
                  </a:lnTo>
                  <a:lnTo>
                    <a:pt x="1225" y="1112"/>
                  </a:lnTo>
                  <a:lnTo>
                    <a:pt x="1189" y="1143"/>
                  </a:lnTo>
                  <a:lnTo>
                    <a:pt x="1151" y="1174"/>
                  </a:lnTo>
                  <a:lnTo>
                    <a:pt x="1115" y="1203"/>
                  </a:lnTo>
                  <a:lnTo>
                    <a:pt x="1077" y="1231"/>
                  </a:lnTo>
                  <a:lnTo>
                    <a:pt x="1039" y="1257"/>
                  </a:lnTo>
                  <a:lnTo>
                    <a:pt x="1002" y="1283"/>
                  </a:lnTo>
                  <a:lnTo>
                    <a:pt x="963" y="1306"/>
                  </a:lnTo>
                  <a:lnTo>
                    <a:pt x="925" y="1328"/>
                  </a:lnTo>
                  <a:lnTo>
                    <a:pt x="888" y="1349"/>
                  </a:lnTo>
                  <a:lnTo>
                    <a:pt x="849" y="1368"/>
                  </a:lnTo>
                  <a:lnTo>
                    <a:pt x="811" y="1386"/>
                  </a:lnTo>
                  <a:lnTo>
                    <a:pt x="774" y="1402"/>
                  </a:lnTo>
                  <a:lnTo>
                    <a:pt x="736" y="1417"/>
                  </a:lnTo>
                  <a:lnTo>
                    <a:pt x="699" y="1429"/>
                  </a:lnTo>
                  <a:lnTo>
                    <a:pt x="663" y="1441"/>
                  </a:lnTo>
                  <a:lnTo>
                    <a:pt x="626" y="1450"/>
                  </a:lnTo>
                  <a:lnTo>
                    <a:pt x="591" y="1459"/>
                  </a:lnTo>
                  <a:lnTo>
                    <a:pt x="556" y="1466"/>
                  </a:lnTo>
                  <a:lnTo>
                    <a:pt x="522" y="1472"/>
                  </a:lnTo>
                  <a:lnTo>
                    <a:pt x="488" y="1476"/>
                  </a:lnTo>
                  <a:lnTo>
                    <a:pt x="456" y="1480"/>
                  </a:lnTo>
                  <a:lnTo>
                    <a:pt x="424" y="1483"/>
                  </a:lnTo>
                  <a:lnTo>
                    <a:pt x="394" y="1484"/>
                  </a:lnTo>
                  <a:lnTo>
                    <a:pt x="364" y="1485"/>
                  </a:lnTo>
                  <a:lnTo>
                    <a:pt x="336" y="1485"/>
                  </a:lnTo>
                  <a:lnTo>
                    <a:pt x="308" y="1484"/>
                  </a:lnTo>
                  <a:lnTo>
                    <a:pt x="282" y="1483"/>
                  </a:lnTo>
                  <a:lnTo>
                    <a:pt x="258" y="1481"/>
                  </a:lnTo>
                  <a:lnTo>
                    <a:pt x="234" y="1478"/>
                  </a:lnTo>
                  <a:lnTo>
                    <a:pt x="223" y="1476"/>
                  </a:lnTo>
                  <a:lnTo>
                    <a:pt x="212" y="1475"/>
                  </a:lnTo>
                  <a:lnTo>
                    <a:pt x="201" y="1474"/>
                  </a:lnTo>
                  <a:lnTo>
                    <a:pt x="191" y="1472"/>
                  </a:lnTo>
                  <a:lnTo>
                    <a:pt x="181" y="1471"/>
                  </a:lnTo>
                  <a:lnTo>
                    <a:pt x="171" y="1470"/>
                  </a:lnTo>
                  <a:lnTo>
                    <a:pt x="162" y="1468"/>
                  </a:lnTo>
                  <a:lnTo>
                    <a:pt x="153" y="1467"/>
                  </a:lnTo>
                  <a:lnTo>
                    <a:pt x="136" y="1464"/>
                  </a:lnTo>
                  <a:lnTo>
                    <a:pt x="121" y="1461"/>
                  </a:lnTo>
                  <a:lnTo>
                    <a:pt x="107" y="1458"/>
                  </a:lnTo>
                  <a:lnTo>
                    <a:pt x="94" y="1454"/>
                  </a:lnTo>
                  <a:lnTo>
                    <a:pt x="72" y="1449"/>
                  </a:lnTo>
                  <a:lnTo>
                    <a:pt x="56" y="1446"/>
                  </a:lnTo>
                  <a:lnTo>
                    <a:pt x="46" y="1444"/>
                  </a:lnTo>
                  <a:lnTo>
                    <a:pt x="43" y="1443"/>
                  </a:lnTo>
                  <a:lnTo>
                    <a:pt x="37" y="1442"/>
                  </a:lnTo>
                  <a:lnTo>
                    <a:pt x="29" y="1442"/>
                  </a:lnTo>
                  <a:lnTo>
                    <a:pt x="23" y="1444"/>
                  </a:lnTo>
                  <a:lnTo>
                    <a:pt x="17" y="1447"/>
                  </a:lnTo>
                  <a:lnTo>
                    <a:pt x="11" y="1451"/>
                  </a:lnTo>
                  <a:lnTo>
                    <a:pt x="6" y="1457"/>
                  </a:lnTo>
                  <a:lnTo>
                    <a:pt x="3" y="1463"/>
                  </a:lnTo>
                  <a:lnTo>
                    <a:pt x="1" y="1469"/>
                  </a:lnTo>
                  <a:lnTo>
                    <a:pt x="0" y="1476"/>
                  </a:lnTo>
                  <a:lnTo>
                    <a:pt x="0" y="1483"/>
                  </a:lnTo>
                  <a:lnTo>
                    <a:pt x="2" y="1490"/>
                  </a:lnTo>
                  <a:lnTo>
                    <a:pt x="5" y="1496"/>
                  </a:lnTo>
                  <a:lnTo>
                    <a:pt x="9" y="1501"/>
                  </a:lnTo>
                  <a:lnTo>
                    <a:pt x="15" y="1506"/>
                  </a:lnTo>
                  <a:lnTo>
                    <a:pt x="20" y="1510"/>
                  </a:lnTo>
                  <a:lnTo>
                    <a:pt x="27" y="1512"/>
                  </a:lnTo>
                  <a:lnTo>
                    <a:pt x="28" y="1512"/>
                  </a:lnTo>
                  <a:lnTo>
                    <a:pt x="29" y="1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2674938" y="2686051"/>
              <a:ext cx="3794125" cy="28575"/>
            </a:xfrm>
            <a:custGeom>
              <a:avLst/>
              <a:gdLst>
                <a:gd name="T0" fmla="*/ 16689 w 16730"/>
                <a:gd name="T1" fmla="*/ 65 h 127"/>
                <a:gd name="T2" fmla="*/ 16370 w 16730"/>
                <a:gd name="T3" fmla="*/ 70 h 127"/>
                <a:gd name="T4" fmla="*/ 15759 w 16730"/>
                <a:gd name="T5" fmla="*/ 79 h 127"/>
                <a:gd name="T6" fmla="*/ 14880 w 16730"/>
                <a:gd name="T7" fmla="*/ 90 h 127"/>
                <a:gd name="T8" fmla="*/ 13764 w 16730"/>
                <a:gd name="T9" fmla="*/ 102 h 127"/>
                <a:gd name="T10" fmla="*/ 12434 w 16730"/>
                <a:gd name="T11" fmla="*/ 113 h 127"/>
                <a:gd name="T12" fmla="*/ 10917 w 16730"/>
                <a:gd name="T13" fmla="*/ 122 h 127"/>
                <a:gd name="T14" fmla="*/ 9242 w 16730"/>
                <a:gd name="T15" fmla="*/ 127 h 127"/>
                <a:gd name="T16" fmla="*/ 7465 w 16730"/>
                <a:gd name="T17" fmla="*/ 127 h 127"/>
                <a:gd name="T18" fmla="*/ 5792 w 16730"/>
                <a:gd name="T19" fmla="*/ 122 h 127"/>
                <a:gd name="T20" fmla="*/ 4279 w 16730"/>
                <a:gd name="T21" fmla="*/ 113 h 127"/>
                <a:gd name="T22" fmla="*/ 2953 w 16730"/>
                <a:gd name="T23" fmla="*/ 102 h 127"/>
                <a:gd name="T24" fmla="*/ 1840 w 16730"/>
                <a:gd name="T25" fmla="*/ 90 h 127"/>
                <a:gd name="T26" fmla="*/ 966 w 16730"/>
                <a:gd name="T27" fmla="*/ 79 h 127"/>
                <a:gd name="T28" fmla="*/ 358 w 16730"/>
                <a:gd name="T29" fmla="*/ 70 h 127"/>
                <a:gd name="T30" fmla="*/ 41 w 16730"/>
                <a:gd name="T31" fmla="*/ 65 h 127"/>
                <a:gd name="T32" fmla="*/ 41 w 16730"/>
                <a:gd name="T33" fmla="*/ 64 h 127"/>
                <a:gd name="T34" fmla="*/ 358 w 16730"/>
                <a:gd name="T35" fmla="*/ 58 h 127"/>
                <a:gd name="T36" fmla="*/ 966 w 16730"/>
                <a:gd name="T37" fmla="*/ 49 h 127"/>
                <a:gd name="T38" fmla="*/ 1840 w 16730"/>
                <a:gd name="T39" fmla="*/ 38 h 127"/>
                <a:gd name="T40" fmla="*/ 2953 w 16730"/>
                <a:gd name="T41" fmla="*/ 26 h 127"/>
                <a:gd name="T42" fmla="*/ 4279 w 16730"/>
                <a:gd name="T43" fmla="*/ 14 h 127"/>
                <a:gd name="T44" fmla="*/ 5792 w 16730"/>
                <a:gd name="T45" fmla="*/ 6 h 127"/>
                <a:gd name="T46" fmla="*/ 7465 w 16730"/>
                <a:gd name="T47" fmla="*/ 1 h 127"/>
                <a:gd name="T48" fmla="*/ 9242 w 16730"/>
                <a:gd name="T49" fmla="*/ 1 h 127"/>
                <a:gd name="T50" fmla="*/ 10917 w 16730"/>
                <a:gd name="T51" fmla="*/ 6 h 127"/>
                <a:gd name="T52" fmla="*/ 12434 w 16730"/>
                <a:gd name="T53" fmla="*/ 14 h 127"/>
                <a:gd name="T54" fmla="*/ 13764 w 16730"/>
                <a:gd name="T55" fmla="*/ 26 h 127"/>
                <a:gd name="T56" fmla="*/ 14880 w 16730"/>
                <a:gd name="T57" fmla="*/ 38 h 127"/>
                <a:gd name="T58" fmla="*/ 15759 w 16730"/>
                <a:gd name="T59" fmla="*/ 49 h 127"/>
                <a:gd name="T60" fmla="*/ 16370 w 16730"/>
                <a:gd name="T61" fmla="*/ 58 h 127"/>
                <a:gd name="T62" fmla="*/ 16689 w 16730"/>
                <a:gd name="T63" fmla="*/ 6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730" h="127">
                  <a:moveTo>
                    <a:pt x="16730" y="64"/>
                  </a:moveTo>
                  <a:lnTo>
                    <a:pt x="16689" y="65"/>
                  </a:lnTo>
                  <a:lnTo>
                    <a:pt x="16568" y="67"/>
                  </a:lnTo>
                  <a:lnTo>
                    <a:pt x="16370" y="70"/>
                  </a:lnTo>
                  <a:lnTo>
                    <a:pt x="16099" y="74"/>
                  </a:lnTo>
                  <a:lnTo>
                    <a:pt x="15759" y="79"/>
                  </a:lnTo>
                  <a:lnTo>
                    <a:pt x="15351" y="84"/>
                  </a:lnTo>
                  <a:lnTo>
                    <a:pt x="14880" y="90"/>
                  </a:lnTo>
                  <a:lnTo>
                    <a:pt x="14350" y="96"/>
                  </a:lnTo>
                  <a:lnTo>
                    <a:pt x="13764" y="102"/>
                  </a:lnTo>
                  <a:lnTo>
                    <a:pt x="13124" y="107"/>
                  </a:lnTo>
                  <a:lnTo>
                    <a:pt x="12434" y="113"/>
                  </a:lnTo>
                  <a:lnTo>
                    <a:pt x="11696" y="118"/>
                  </a:lnTo>
                  <a:lnTo>
                    <a:pt x="10917" y="122"/>
                  </a:lnTo>
                  <a:lnTo>
                    <a:pt x="10098" y="125"/>
                  </a:lnTo>
                  <a:lnTo>
                    <a:pt x="9242" y="127"/>
                  </a:lnTo>
                  <a:lnTo>
                    <a:pt x="8353" y="127"/>
                  </a:lnTo>
                  <a:lnTo>
                    <a:pt x="7465" y="127"/>
                  </a:lnTo>
                  <a:lnTo>
                    <a:pt x="6609" y="125"/>
                  </a:lnTo>
                  <a:lnTo>
                    <a:pt x="5792" y="122"/>
                  </a:lnTo>
                  <a:lnTo>
                    <a:pt x="5014" y="118"/>
                  </a:lnTo>
                  <a:lnTo>
                    <a:pt x="4279" y="113"/>
                  </a:lnTo>
                  <a:lnTo>
                    <a:pt x="3591" y="107"/>
                  </a:lnTo>
                  <a:lnTo>
                    <a:pt x="2953" y="102"/>
                  </a:lnTo>
                  <a:lnTo>
                    <a:pt x="2368" y="96"/>
                  </a:lnTo>
                  <a:lnTo>
                    <a:pt x="1840" y="90"/>
                  </a:lnTo>
                  <a:lnTo>
                    <a:pt x="1372" y="84"/>
                  </a:lnTo>
                  <a:lnTo>
                    <a:pt x="966" y="79"/>
                  </a:lnTo>
                  <a:lnTo>
                    <a:pt x="627" y="74"/>
                  </a:lnTo>
                  <a:lnTo>
                    <a:pt x="358" y="70"/>
                  </a:lnTo>
                  <a:lnTo>
                    <a:pt x="161" y="67"/>
                  </a:lnTo>
                  <a:lnTo>
                    <a:pt x="41" y="65"/>
                  </a:lnTo>
                  <a:lnTo>
                    <a:pt x="0" y="64"/>
                  </a:lnTo>
                  <a:lnTo>
                    <a:pt x="41" y="64"/>
                  </a:lnTo>
                  <a:lnTo>
                    <a:pt x="161" y="61"/>
                  </a:lnTo>
                  <a:lnTo>
                    <a:pt x="358" y="58"/>
                  </a:lnTo>
                  <a:lnTo>
                    <a:pt x="627" y="54"/>
                  </a:lnTo>
                  <a:lnTo>
                    <a:pt x="966" y="49"/>
                  </a:lnTo>
                  <a:lnTo>
                    <a:pt x="1372" y="44"/>
                  </a:lnTo>
                  <a:lnTo>
                    <a:pt x="1840" y="38"/>
                  </a:lnTo>
                  <a:lnTo>
                    <a:pt x="2368" y="32"/>
                  </a:lnTo>
                  <a:lnTo>
                    <a:pt x="2953" y="26"/>
                  </a:lnTo>
                  <a:lnTo>
                    <a:pt x="3591" y="21"/>
                  </a:lnTo>
                  <a:lnTo>
                    <a:pt x="4279" y="14"/>
                  </a:lnTo>
                  <a:lnTo>
                    <a:pt x="5014" y="10"/>
                  </a:lnTo>
                  <a:lnTo>
                    <a:pt x="5792" y="6"/>
                  </a:lnTo>
                  <a:lnTo>
                    <a:pt x="6609" y="3"/>
                  </a:lnTo>
                  <a:lnTo>
                    <a:pt x="7465" y="1"/>
                  </a:lnTo>
                  <a:lnTo>
                    <a:pt x="8353" y="0"/>
                  </a:lnTo>
                  <a:lnTo>
                    <a:pt x="9242" y="1"/>
                  </a:lnTo>
                  <a:lnTo>
                    <a:pt x="10098" y="3"/>
                  </a:lnTo>
                  <a:lnTo>
                    <a:pt x="10917" y="6"/>
                  </a:lnTo>
                  <a:lnTo>
                    <a:pt x="11696" y="10"/>
                  </a:lnTo>
                  <a:lnTo>
                    <a:pt x="12434" y="14"/>
                  </a:lnTo>
                  <a:lnTo>
                    <a:pt x="13124" y="21"/>
                  </a:lnTo>
                  <a:lnTo>
                    <a:pt x="13764" y="26"/>
                  </a:lnTo>
                  <a:lnTo>
                    <a:pt x="14350" y="32"/>
                  </a:lnTo>
                  <a:lnTo>
                    <a:pt x="14880" y="38"/>
                  </a:lnTo>
                  <a:lnTo>
                    <a:pt x="15351" y="44"/>
                  </a:lnTo>
                  <a:lnTo>
                    <a:pt x="15759" y="49"/>
                  </a:lnTo>
                  <a:lnTo>
                    <a:pt x="16099" y="54"/>
                  </a:lnTo>
                  <a:lnTo>
                    <a:pt x="16370" y="58"/>
                  </a:lnTo>
                  <a:lnTo>
                    <a:pt x="16568" y="61"/>
                  </a:lnTo>
                  <a:lnTo>
                    <a:pt x="16689" y="64"/>
                  </a:lnTo>
                  <a:lnTo>
                    <a:pt x="1673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4354513" y="2392363"/>
              <a:ext cx="428625" cy="307975"/>
            </a:xfrm>
            <a:custGeom>
              <a:avLst/>
              <a:gdLst>
                <a:gd name="T0" fmla="*/ 1194 w 1889"/>
                <a:gd name="T1" fmla="*/ 984 h 1355"/>
                <a:gd name="T2" fmla="*/ 1206 w 1889"/>
                <a:gd name="T3" fmla="*/ 896 h 1355"/>
                <a:gd name="T4" fmla="*/ 1213 w 1889"/>
                <a:gd name="T5" fmla="*/ 730 h 1355"/>
                <a:gd name="T6" fmla="*/ 1200 w 1889"/>
                <a:gd name="T7" fmla="*/ 545 h 1355"/>
                <a:gd name="T8" fmla="*/ 1175 w 1889"/>
                <a:gd name="T9" fmla="*/ 419 h 1355"/>
                <a:gd name="T10" fmla="*/ 1142 w 1889"/>
                <a:gd name="T11" fmla="*/ 315 h 1355"/>
                <a:gd name="T12" fmla="*/ 1098 w 1889"/>
                <a:gd name="T13" fmla="*/ 214 h 1355"/>
                <a:gd name="T14" fmla="*/ 1040 w 1889"/>
                <a:gd name="T15" fmla="*/ 116 h 1355"/>
                <a:gd name="T16" fmla="*/ 965 w 1889"/>
                <a:gd name="T17" fmla="*/ 23 h 1355"/>
                <a:gd name="T18" fmla="*/ 884 w 1889"/>
                <a:gd name="T19" fmla="*/ 68 h 1355"/>
                <a:gd name="T20" fmla="*/ 818 w 1889"/>
                <a:gd name="T21" fmla="*/ 164 h 1355"/>
                <a:gd name="T22" fmla="*/ 767 w 1889"/>
                <a:gd name="T23" fmla="*/ 265 h 1355"/>
                <a:gd name="T24" fmla="*/ 729 w 1889"/>
                <a:gd name="T25" fmla="*/ 368 h 1355"/>
                <a:gd name="T26" fmla="*/ 703 w 1889"/>
                <a:gd name="T27" fmla="*/ 470 h 1355"/>
                <a:gd name="T28" fmla="*/ 679 w 1889"/>
                <a:gd name="T29" fmla="*/ 641 h 1355"/>
                <a:gd name="T30" fmla="*/ 677 w 1889"/>
                <a:gd name="T31" fmla="*/ 818 h 1355"/>
                <a:gd name="T32" fmla="*/ 689 w 1889"/>
                <a:gd name="T33" fmla="*/ 953 h 1355"/>
                <a:gd name="T34" fmla="*/ 681 w 1889"/>
                <a:gd name="T35" fmla="*/ 975 h 1355"/>
                <a:gd name="T36" fmla="*/ 572 w 1889"/>
                <a:gd name="T37" fmla="*/ 889 h 1355"/>
                <a:gd name="T38" fmla="*/ 451 w 1889"/>
                <a:gd name="T39" fmla="*/ 808 h 1355"/>
                <a:gd name="T40" fmla="*/ 336 w 1889"/>
                <a:gd name="T41" fmla="*/ 745 h 1355"/>
                <a:gd name="T42" fmla="*/ 163 w 1889"/>
                <a:gd name="T43" fmla="*/ 669 h 1355"/>
                <a:gd name="T44" fmla="*/ 15 w 1889"/>
                <a:gd name="T45" fmla="*/ 625 h 1355"/>
                <a:gd name="T46" fmla="*/ 7 w 1889"/>
                <a:gd name="T47" fmla="*/ 727 h 1355"/>
                <a:gd name="T48" fmla="*/ 29 w 1889"/>
                <a:gd name="T49" fmla="*/ 852 h 1355"/>
                <a:gd name="T50" fmla="*/ 60 w 1889"/>
                <a:gd name="T51" fmla="*/ 960 h 1355"/>
                <a:gd name="T52" fmla="*/ 101 w 1889"/>
                <a:gd name="T53" fmla="*/ 1052 h 1355"/>
                <a:gd name="T54" fmla="*/ 147 w 1889"/>
                <a:gd name="T55" fmla="*/ 1129 h 1355"/>
                <a:gd name="T56" fmla="*/ 197 w 1889"/>
                <a:gd name="T57" fmla="*/ 1193 h 1355"/>
                <a:gd name="T58" fmla="*/ 285 w 1889"/>
                <a:gd name="T59" fmla="*/ 1274 h 1355"/>
                <a:gd name="T60" fmla="*/ 325 w 1889"/>
                <a:gd name="T61" fmla="*/ 1303 h 1355"/>
                <a:gd name="T62" fmla="*/ 389 w 1889"/>
                <a:gd name="T63" fmla="*/ 1339 h 1355"/>
                <a:gd name="T64" fmla="*/ 1457 w 1889"/>
                <a:gd name="T65" fmla="*/ 1355 h 1355"/>
                <a:gd name="T66" fmla="*/ 1528 w 1889"/>
                <a:gd name="T67" fmla="*/ 1324 h 1355"/>
                <a:gd name="T68" fmla="*/ 1576 w 1889"/>
                <a:gd name="T69" fmla="*/ 1295 h 1355"/>
                <a:gd name="T70" fmla="*/ 1604 w 1889"/>
                <a:gd name="T71" fmla="*/ 1274 h 1355"/>
                <a:gd name="T72" fmla="*/ 1692 w 1889"/>
                <a:gd name="T73" fmla="*/ 1192 h 1355"/>
                <a:gd name="T74" fmla="*/ 1742 w 1889"/>
                <a:gd name="T75" fmla="*/ 1129 h 1355"/>
                <a:gd name="T76" fmla="*/ 1788 w 1889"/>
                <a:gd name="T77" fmla="*/ 1052 h 1355"/>
                <a:gd name="T78" fmla="*/ 1828 w 1889"/>
                <a:gd name="T79" fmla="*/ 960 h 1355"/>
                <a:gd name="T80" fmla="*/ 1860 w 1889"/>
                <a:gd name="T81" fmla="*/ 852 h 1355"/>
                <a:gd name="T82" fmla="*/ 1881 w 1889"/>
                <a:gd name="T83" fmla="*/ 727 h 1355"/>
                <a:gd name="T84" fmla="*/ 1873 w 1889"/>
                <a:gd name="T85" fmla="*/ 625 h 1355"/>
                <a:gd name="T86" fmla="*/ 1726 w 1889"/>
                <a:gd name="T87" fmla="*/ 669 h 1355"/>
                <a:gd name="T88" fmla="*/ 1552 w 1889"/>
                <a:gd name="T89" fmla="*/ 745 h 1355"/>
                <a:gd name="T90" fmla="*/ 1438 w 1889"/>
                <a:gd name="T91" fmla="*/ 808 h 1355"/>
                <a:gd name="T92" fmla="*/ 1316 w 1889"/>
                <a:gd name="T93" fmla="*/ 889 h 1355"/>
                <a:gd name="T94" fmla="*/ 57 w 1889"/>
                <a:gd name="T95" fmla="*/ 750 h 1355"/>
                <a:gd name="T96" fmla="*/ 445 w 1889"/>
                <a:gd name="T97" fmla="*/ 1250 h 1355"/>
                <a:gd name="T98" fmla="*/ 355 w 1889"/>
                <a:gd name="T99" fmla="*/ 1198 h 1355"/>
                <a:gd name="T100" fmla="*/ 283 w 1889"/>
                <a:gd name="T101" fmla="*/ 1140 h 1355"/>
                <a:gd name="T102" fmla="*/ 208 w 1889"/>
                <a:gd name="T103" fmla="*/ 1061 h 1355"/>
                <a:gd name="T104" fmla="*/ 138 w 1889"/>
                <a:gd name="T105" fmla="*/ 958 h 1355"/>
                <a:gd name="T106" fmla="*/ 80 w 1889"/>
                <a:gd name="T107" fmla="*/ 827 h 1355"/>
                <a:gd name="T108" fmla="*/ 1362 w 1889"/>
                <a:gd name="T109" fmla="*/ 1271 h 1355"/>
                <a:gd name="T110" fmla="*/ 1767 w 1889"/>
                <a:gd name="T111" fmla="*/ 863 h 1355"/>
                <a:gd name="T112" fmla="*/ 1706 w 1889"/>
                <a:gd name="T113" fmla="*/ 986 h 1355"/>
                <a:gd name="T114" fmla="*/ 1634 w 1889"/>
                <a:gd name="T115" fmla="*/ 1083 h 1355"/>
                <a:gd name="T116" fmla="*/ 1559 w 1889"/>
                <a:gd name="T117" fmla="*/ 1156 h 1355"/>
                <a:gd name="T118" fmla="*/ 1489 w 1889"/>
                <a:gd name="T119" fmla="*/ 1209 h 1355"/>
                <a:gd name="T120" fmla="*/ 1376 w 1889"/>
                <a:gd name="T121" fmla="*/ 1267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89" h="1355">
                  <a:moveTo>
                    <a:pt x="1223" y="963"/>
                  </a:moveTo>
                  <a:lnTo>
                    <a:pt x="1208" y="975"/>
                  </a:lnTo>
                  <a:lnTo>
                    <a:pt x="1193" y="988"/>
                  </a:lnTo>
                  <a:lnTo>
                    <a:pt x="1194" y="984"/>
                  </a:lnTo>
                  <a:lnTo>
                    <a:pt x="1195" y="972"/>
                  </a:lnTo>
                  <a:lnTo>
                    <a:pt x="1199" y="953"/>
                  </a:lnTo>
                  <a:lnTo>
                    <a:pt x="1203" y="928"/>
                  </a:lnTo>
                  <a:lnTo>
                    <a:pt x="1206" y="896"/>
                  </a:lnTo>
                  <a:lnTo>
                    <a:pt x="1209" y="859"/>
                  </a:lnTo>
                  <a:lnTo>
                    <a:pt x="1211" y="818"/>
                  </a:lnTo>
                  <a:lnTo>
                    <a:pt x="1213" y="771"/>
                  </a:lnTo>
                  <a:lnTo>
                    <a:pt x="1213" y="730"/>
                  </a:lnTo>
                  <a:lnTo>
                    <a:pt x="1212" y="686"/>
                  </a:lnTo>
                  <a:lnTo>
                    <a:pt x="1209" y="640"/>
                  </a:lnTo>
                  <a:lnTo>
                    <a:pt x="1205" y="593"/>
                  </a:lnTo>
                  <a:lnTo>
                    <a:pt x="1200" y="545"/>
                  </a:lnTo>
                  <a:lnTo>
                    <a:pt x="1191" y="495"/>
                  </a:lnTo>
                  <a:lnTo>
                    <a:pt x="1186" y="470"/>
                  </a:lnTo>
                  <a:lnTo>
                    <a:pt x="1181" y="444"/>
                  </a:lnTo>
                  <a:lnTo>
                    <a:pt x="1175" y="419"/>
                  </a:lnTo>
                  <a:lnTo>
                    <a:pt x="1167" y="393"/>
                  </a:lnTo>
                  <a:lnTo>
                    <a:pt x="1160" y="368"/>
                  </a:lnTo>
                  <a:lnTo>
                    <a:pt x="1152" y="341"/>
                  </a:lnTo>
                  <a:lnTo>
                    <a:pt x="1142" y="315"/>
                  </a:lnTo>
                  <a:lnTo>
                    <a:pt x="1133" y="290"/>
                  </a:lnTo>
                  <a:lnTo>
                    <a:pt x="1122" y="264"/>
                  </a:lnTo>
                  <a:lnTo>
                    <a:pt x="1111" y="239"/>
                  </a:lnTo>
                  <a:lnTo>
                    <a:pt x="1098" y="214"/>
                  </a:lnTo>
                  <a:lnTo>
                    <a:pt x="1085" y="189"/>
                  </a:lnTo>
                  <a:lnTo>
                    <a:pt x="1071" y="164"/>
                  </a:lnTo>
                  <a:lnTo>
                    <a:pt x="1055" y="140"/>
                  </a:lnTo>
                  <a:lnTo>
                    <a:pt x="1040" y="116"/>
                  </a:lnTo>
                  <a:lnTo>
                    <a:pt x="1023" y="92"/>
                  </a:lnTo>
                  <a:lnTo>
                    <a:pt x="1005" y="68"/>
                  </a:lnTo>
                  <a:lnTo>
                    <a:pt x="985" y="45"/>
                  </a:lnTo>
                  <a:lnTo>
                    <a:pt x="965" y="23"/>
                  </a:lnTo>
                  <a:lnTo>
                    <a:pt x="944" y="0"/>
                  </a:lnTo>
                  <a:lnTo>
                    <a:pt x="923" y="23"/>
                  </a:lnTo>
                  <a:lnTo>
                    <a:pt x="903" y="45"/>
                  </a:lnTo>
                  <a:lnTo>
                    <a:pt x="884" y="68"/>
                  </a:lnTo>
                  <a:lnTo>
                    <a:pt x="866" y="92"/>
                  </a:lnTo>
                  <a:lnTo>
                    <a:pt x="848" y="116"/>
                  </a:lnTo>
                  <a:lnTo>
                    <a:pt x="833" y="140"/>
                  </a:lnTo>
                  <a:lnTo>
                    <a:pt x="818" y="164"/>
                  </a:lnTo>
                  <a:lnTo>
                    <a:pt x="803" y="189"/>
                  </a:lnTo>
                  <a:lnTo>
                    <a:pt x="790" y="214"/>
                  </a:lnTo>
                  <a:lnTo>
                    <a:pt x="778" y="239"/>
                  </a:lnTo>
                  <a:lnTo>
                    <a:pt x="767" y="265"/>
                  </a:lnTo>
                  <a:lnTo>
                    <a:pt x="756" y="290"/>
                  </a:lnTo>
                  <a:lnTo>
                    <a:pt x="746" y="316"/>
                  </a:lnTo>
                  <a:lnTo>
                    <a:pt x="737" y="341"/>
                  </a:lnTo>
                  <a:lnTo>
                    <a:pt x="729" y="368"/>
                  </a:lnTo>
                  <a:lnTo>
                    <a:pt x="721" y="393"/>
                  </a:lnTo>
                  <a:lnTo>
                    <a:pt x="714" y="419"/>
                  </a:lnTo>
                  <a:lnTo>
                    <a:pt x="708" y="444"/>
                  </a:lnTo>
                  <a:lnTo>
                    <a:pt x="703" y="470"/>
                  </a:lnTo>
                  <a:lnTo>
                    <a:pt x="698" y="495"/>
                  </a:lnTo>
                  <a:lnTo>
                    <a:pt x="689" y="545"/>
                  </a:lnTo>
                  <a:lnTo>
                    <a:pt x="683" y="593"/>
                  </a:lnTo>
                  <a:lnTo>
                    <a:pt x="679" y="641"/>
                  </a:lnTo>
                  <a:lnTo>
                    <a:pt x="677" y="686"/>
                  </a:lnTo>
                  <a:lnTo>
                    <a:pt x="676" y="730"/>
                  </a:lnTo>
                  <a:lnTo>
                    <a:pt x="676" y="771"/>
                  </a:lnTo>
                  <a:lnTo>
                    <a:pt x="677" y="818"/>
                  </a:lnTo>
                  <a:lnTo>
                    <a:pt x="680" y="859"/>
                  </a:lnTo>
                  <a:lnTo>
                    <a:pt x="683" y="896"/>
                  </a:lnTo>
                  <a:lnTo>
                    <a:pt x="686" y="928"/>
                  </a:lnTo>
                  <a:lnTo>
                    <a:pt x="689" y="953"/>
                  </a:lnTo>
                  <a:lnTo>
                    <a:pt x="693" y="972"/>
                  </a:lnTo>
                  <a:lnTo>
                    <a:pt x="695" y="984"/>
                  </a:lnTo>
                  <a:lnTo>
                    <a:pt x="696" y="988"/>
                  </a:lnTo>
                  <a:lnTo>
                    <a:pt x="681" y="975"/>
                  </a:lnTo>
                  <a:lnTo>
                    <a:pt x="665" y="963"/>
                  </a:lnTo>
                  <a:lnTo>
                    <a:pt x="634" y="937"/>
                  </a:lnTo>
                  <a:lnTo>
                    <a:pt x="604" y="913"/>
                  </a:lnTo>
                  <a:lnTo>
                    <a:pt x="572" y="889"/>
                  </a:lnTo>
                  <a:lnTo>
                    <a:pt x="541" y="867"/>
                  </a:lnTo>
                  <a:lnTo>
                    <a:pt x="511" y="846"/>
                  </a:lnTo>
                  <a:lnTo>
                    <a:pt x="480" y="827"/>
                  </a:lnTo>
                  <a:lnTo>
                    <a:pt x="451" y="808"/>
                  </a:lnTo>
                  <a:lnTo>
                    <a:pt x="421" y="791"/>
                  </a:lnTo>
                  <a:lnTo>
                    <a:pt x="392" y="774"/>
                  </a:lnTo>
                  <a:lnTo>
                    <a:pt x="363" y="759"/>
                  </a:lnTo>
                  <a:lnTo>
                    <a:pt x="336" y="745"/>
                  </a:lnTo>
                  <a:lnTo>
                    <a:pt x="309" y="731"/>
                  </a:lnTo>
                  <a:lnTo>
                    <a:pt x="256" y="707"/>
                  </a:lnTo>
                  <a:lnTo>
                    <a:pt x="208" y="686"/>
                  </a:lnTo>
                  <a:lnTo>
                    <a:pt x="163" y="669"/>
                  </a:lnTo>
                  <a:lnTo>
                    <a:pt x="123" y="655"/>
                  </a:lnTo>
                  <a:lnTo>
                    <a:pt x="87" y="644"/>
                  </a:lnTo>
                  <a:lnTo>
                    <a:pt x="57" y="635"/>
                  </a:lnTo>
                  <a:lnTo>
                    <a:pt x="15" y="625"/>
                  </a:lnTo>
                  <a:lnTo>
                    <a:pt x="0" y="621"/>
                  </a:lnTo>
                  <a:lnTo>
                    <a:pt x="1" y="658"/>
                  </a:lnTo>
                  <a:lnTo>
                    <a:pt x="3" y="692"/>
                  </a:lnTo>
                  <a:lnTo>
                    <a:pt x="7" y="727"/>
                  </a:lnTo>
                  <a:lnTo>
                    <a:pt x="11" y="760"/>
                  </a:lnTo>
                  <a:lnTo>
                    <a:pt x="16" y="792"/>
                  </a:lnTo>
                  <a:lnTo>
                    <a:pt x="21" y="822"/>
                  </a:lnTo>
                  <a:lnTo>
                    <a:pt x="29" y="852"/>
                  </a:lnTo>
                  <a:lnTo>
                    <a:pt x="35" y="880"/>
                  </a:lnTo>
                  <a:lnTo>
                    <a:pt x="43" y="908"/>
                  </a:lnTo>
                  <a:lnTo>
                    <a:pt x="52" y="935"/>
                  </a:lnTo>
                  <a:lnTo>
                    <a:pt x="60" y="960"/>
                  </a:lnTo>
                  <a:lnTo>
                    <a:pt x="69" y="984"/>
                  </a:lnTo>
                  <a:lnTo>
                    <a:pt x="80" y="1008"/>
                  </a:lnTo>
                  <a:lnTo>
                    <a:pt x="89" y="1030"/>
                  </a:lnTo>
                  <a:lnTo>
                    <a:pt x="101" y="1052"/>
                  </a:lnTo>
                  <a:lnTo>
                    <a:pt x="111" y="1073"/>
                  </a:lnTo>
                  <a:lnTo>
                    <a:pt x="123" y="1092"/>
                  </a:lnTo>
                  <a:lnTo>
                    <a:pt x="135" y="1111"/>
                  </a:lnTo>
                  <a:lnTo>
                    <a:pt x="147" y="1129"/>
                  </a:lnTo>
                  <a:lnTo>
                    <a:pt x="159" y="1146"/>
                  </a:lnTo>
                  <a:lnTo>
                    <a:pt x="172" y="1162"/>
                  </a:lnTo>
                  <a:lnTo>
                    <a:pt x="184" y="1178"/>
                  </a:lnTo>
                  <a:lnTo>
                    <a:pt x="197" y="1193"/>
                  </a:lnTo>
                  <a:lnTo>
                    <a:pt x="209" y="1206"/>
                  </a:lnTo>
                  <a:lnTo>
                    <a:pt x="235" y="1231"/>
                  </a:lnTo>
                  <a:lnTo>
                    <a:pt x="260" y="1254"/>
                  </a:lnTo>
                  <a:lnTo>
                    <a:pt x="285" y="1274"/>
                  </a:lnTo>
                  <a:lnTo>
                    <a:pt x="308" y="1292"/>
                  </a:lnTo>
                  <a:lnTo>
                    <a:pt x="311" y="1293"/>
                  </a:lnTo>
                  <a:lnTo>
                    <a:pt x="313" y="1295"/>
                  </a:lnTo>
                  <a:lnTo>
                    <a:pt x="325" y="1303"/>
                  </a:lnTo>
                  <a:lnTo>
                    <a:pt x="338" y="1311"/>
                  </a:lnTo>
                  <a:lnTo>
                    <a:pt x="350" y="1318"/>
                  </a:lnTo>
                  <a:lnTo>
                    <a:pt x="361" y="1323"/>
                  </a:lnTo>
                  <a:lnTo>
                    <a:pt x="389" y="1339"/>
                  </a:lnTo>
                  <a:lnTo>
                    <a:pt x="412" y="1348"/>
                  </a:lnTo>
                  <a:lnTo>
                    <a:pt x="427" y="1353"/>
                  </a:lnTo>
                  <a:lnTo>
                    <a:pt x="432" y="1355"/>
                  </a:lnTo>
                  <a:lnTo>
                    <a:pt x="1457" y="1355"/>
                  </a:lnTo>
                  <a:lnTo>
                    <a:pt x="1462" y="1353"/>
                  </a:lnTo>
                  <a:lnTo>
                    <a:pt x="1477" y="1348"/>
                  </a:lnTo>
                  <a:lnTo>
                    <a:pt x="1499" y="1339"/>
                  </a:lnTo>
                  <a:lnTo>
                    <a:pt x="1528" y="1324"/>
                  </a:lnTo>
                  <a:lnTo>
                    <a:pt x="1539" y="1318"/>
                  </a:lnTo>
                  <a:lnTo>
                    <a:pt x="1551" y="1311"/>
                  </a:lnTo>
                  <a:lnTo>
                    <a:pt x="1564" y="1303"/>
                  </a:lnTo>
                  <a:lnTo>
                    <a:pt x="1576" y="1295"/>
                  </a:lnTo>
                  <a:lnTo>
                    <a:pt x="1578" y="1293"/>
                  </a:lnTo>
                  <a:lnTo>
                    <a:pt x="1580" y="1292"/>
                  </a:lnTo>
                  <a:lnTo>
                    <a:pt x="1581" y="1292"/>
                  </a:lnTo>
                  <a:lnTo>
                    <a:pt x="1604" y="1274"/>
                  </a:lnTo>
                  <a:lnTo>
                    <a:pt x="1629" y="1254"/>
                  </a:lnTo>
                  <a:lnTo>
                    <a:pt x="1654" y="1231"/>
                  </a:lnTo>
                  <a:lnTo>
                    <a:pt x="1680" y="1206"/>
                  </a:lnTo>
                  <a:lnTo>
                    <a:pt x="1692" y="1192"/>
                  </a:lnTo>
                  <a:lnTo>
                    <a:pt x="1705" y="1177"/>
                  </a:lnTo>
                  <a:lnTo>
                    <a:pt x="1717" y="1162"/>
                  </a:lnTo>
                  <a:lnTo>
                    <a:pt x="1730" y="1146"/>
                  </a:lnTo>
                  <a:lnTo>
                    <a:pt x="1742" y="1129"/>
                  </a:lnTo>
                  <a:lnTo>
                    <a:pt x="1754" y="1110"/>
                  </a:lnTo>
                  <a:lnTo>
                    <a:pt x="1765" y="1091"/>
                  </a:lnTo>
                  <a:lnTo>
                    <a:pt x="1777" y="1073"/>
                  </a:lnTo>
                  <a:lnTo>
                    <a:pt x="1788" y="1052"/>
                  </a:lnTo>
                  <a:lnTo>
                    <a:pt x="1799" y="1030"/>
                  </a:lnTo>
                  <a:lnTo>
                    <a:pt x="1809" y="1008"/>
                  </a:lnTo>
                  <a:lnTo>
                    <a:pt x="1819" y="984"/>
                  </a:lnTo>
                  <a:lnTo>
                    <a:pt x="1828" y="960"/>
                  </a:lnTo>
                  <a:lnTo>
                    <a:pt x="1837" y="935"/>
                  </a:lnTo>
                  <a:lnTo>
                    <a:pt x="1846" y="908"/>
                  </a:lnTo>
                  <a:lnTo>
                    <a:pt x="1853" y="880"/>
                  </a:lnTo>
                  <a:lnTo>
                    <a:pt x="1860" y="852"/>
                  </a:lnTo>
                  <a:lnTo>
                    <a:pt x="1867" y="822"/>
                  </a:lnTo>
                  <a:lnTo>
                    <a:pt x="1872" y="792"/>
                  </a:lnTo>
                  <a:lnTo>
                    <a:pt x="1877" y="760"/>
                  </a:lnTo>
                  <a:lnTo>
                    <a:pt x="1881" y="727"/>
                  </a:lnTo>
                  <a:lnTo>
                    <a:pt x="1885" y="692"/>
                  </a:lnTo>
                  <a:lnTo>
                    <a:pt x="1887" y="658"/>
                  </a:lnTo>
                  <a:lnTo>
                    <a:pt x="1889" y="621"/>
                  </a:lnTo>
                  <a:lnTo>
                    <a:pt x="1873" y="625"/>
                  </a:lnTo>
                  <a:lnTo>
                    <a:pt x="1831" y="635"/>
                  </a:lnTo>
                  <a:lnTo>
                    <a:pt x="1801" y="644"/>
                  </a:lnTo>
                  <a:lnTo>
                    <a:pt x="1765" y="655"/>
                  </a:lnTo>
                  <a:lnTo>
                    <a:pt x="1726" y="669"/>
                  </a:lnTo>
                  <a:lnTo>
                    <a:pt x="1681" y="686"/>
                  </a:lnTo>
                  <a:lnTo>
                    <a:pt x="1631" y="707"/>
                  </a:lnTo>
                  <a:lnTo>
                    <a:pt x="1579" y="731"/>
                  </a:lnTo>
                  <a:lnTo>
                    <a:pt x="1552" y="745"/>
                  </a:lnTo>
                  <a:lnTo>
                    <a:pt x="1525" y="759"/>
                  </a:lnTo>
                  <a:lnTo>
                    <a:pt x="1497" y="774"/>
                  </a:lnTo>
                  <a:lnTo>
                    <a:pt x="1467" y="791"/>
                  </a:lnTo>
                  <a:lnTo>
                    <a:pt x="1438" y="808"/>
                  </a:lnTo>
                  <a:lnTo>
                    <a:pt x="1408" y="827"/>
                  </a:lnTo>
                  <a:lnTo>
                    <a:pt x="1377" y="846"/>
                  </a:lnTo>
                  <a:lnTo>
                    <a:pt x="1347" y="867"/>
                  </a:lnTo>
                  <a:lnTo>
                    <a:pt x="1316" y="889"/>
                  </a:lnTo>
                  <a:lnTo>
                    <a:pt x="1285" y="913"/>
                  </a:lnTo>
                  <a:lnTo>
                    <a:pt x="1254" y="937"/>
                  </a:lnTo>
                  <a:lnTo>
                    <a:pt x="1223" y="963"/>
                  </a:lnTo>
                  <a:close/>
                  <a:moveTo>
                    <a:pt x="57" y="750"/>
                  </a:moveTo>
                  <a:lnTo>
                    <a:pt x="57" y="750"/>
                  </a:lnTo>
                  <a:lnTo>
                    <a:pt x="498" y="1271"/>
                  </a:lnTo>
                  <a:lnTo>
                    <a:pt x="484" y="1267"/>
                  </a:lnTo>
                  <a:lnTo>
                    <a:pt x="445" y="1250"/>
                  </a:lnTo>
                  <a:lnTo>
                    <a:pt x="419" y="1237"/>
                  </a:lnTo>
                  <a:lnTo>
                    <a:pt x="387" y="1220"/>
                  </a:lnTo>
                  <a:lnTo>
                    <a:pt x="371" y="1209"/>
                  </a:lnTo>
                  <a:lnTo>
                    <a:pt x="355" y="1198"/>
                  </a:lnTo>
                  <a:lnTo>
                    <a:pt x="337" y="1185"/>
                  </a:lnTo>
                  <a:lnTo>
                    <a:pt x="319" y="1172"/>
                  </a:lnTo>
                  <a:lnTo>
                    <a:pt x="300" y="1156"/>
                  </a:lnTo>
                  <a:lnTo>
                    <a:pt x="283" y="1140"/>
                  </a:lnTo>
                  <a:lnTo>
                    <a:pt x="264" y="1123"/>
                  </a:lnTo>
                  <a:lnTo>
                    <a:pt x="245" y="1104"/>
                  </a:lnTo>
                  <a:lnTo>
                    <a:pt x="226" y="1083"/>
                  </a:lnTo>
                  <a:lnTo>
                    <a:pt x="208" y="1061"/>
                  </a:lnTo>
                  <a:lnTo>
                    <a:pt x="190" y="1037"/>
                  </a:lnTo>
                  <a:lnTo>
                    <a:pt x="172" y="1012"/>
                  </a:lnTo>
                  <a:lnTo>
                    <a:pt x="155" y="986"/>
                  </a:lnTo>
                  <a:lnTo>
                    <a:pt x="138" y="958"/>
                  </a:lnTo>
                  <a:lnTo>
                    <a:pt x="123" y="927"/>
                  </a:lnTo>
                  <a:lnTo>
                    <a:pt x="107" y="896"/>
                  </a:lnTo>
                  <a:lnTo>
                    <a:pt x="93" y="863"/>
                  </a:lnTo>
                  <a:lnTo>
                    <a:pt x="80" y="827"/>
                  </a:lnTo>
                  <a:lnTo>
                    <a:pt x="67" y="790"/>
                  </a:lnTo>
                  <a:lnTo>
                    <a:pt x="57" y="750"/>
                  </a:lnTo>
                  <a:close/>
                  <a:moveTo>
                    <a:pt x="1362" y="1271"/>
                  </a:moveTo>
                  <a:lnTo>
                    <a:pt x="1362" y="1271"/>
                  </a:lnTo>
                  <a:lnTo>
                    <a:pt x="1804" y="750"/>
                  </a:lnTo>
                  <a:lnTo>
                    <a:pt x="1793" y="790"/>
                  </a:lnTo>
                  <a:lnTo>
                    <a:pt x="1781" y="827"/>
                  </a:lnTo>
                  <a:lnTo>
                    <a:pt x="1767" y="863"/>
                  </a:lnTo>
                  <a:lnTo>
                    <a:pt x="1753" y="896"/>
                  </a:lnTo>
                  <a:lnTo>
                    <a:pt x="1738" y="927"/>
                  </a:lnTo>
                  <a:lnTo>
                    <a:pt x="1722" y="958"/>
                  </a:lnTo>
                  <a:lnTo>
                    <a:pt x="1706" y="986"/>
                  </a:lnTo>
                  <a:lnTo>
                    <a:pt x="1688" y="1012"/>
                  </a:lnTo>
                  <a:lnTo>
                    <a:pt x="1670" y="1037"/>
                  </a:lnTo>
                  <a:lnTo>
                    <a:pt x="1652" y="1061"/>
                  </a:lnTo>
                  <a:lnTo>
                    <a:pt x="1634" y="1083"/>
                  </a:lnTo>
                  <a:lnTo>
                    <a:pt x="1616" y="1104"/>
                  </a:lnTo>
                  <a:lnTo>
                    <a:pt x="1597" y="1123"/>
                  </a:lnTo>
                  <a:lnTo>
                    <a:pt x="1578" y="1140"/>
                  </a:lnTo>
                  <a:lnTo>
                    <a:pt x="1559" y="1156"/>
                  </a:lnTo>
                  <a:lnTo>
                    <a:pt x="1542" y="1172"/>
                  </a:lnTo>
                  <a:lnTo>
                    <a:pt x="1524" y="1185"/>
                  </a:lnTo>
                  <a:lnTo>
                    <a:pt x="1506" y="1198"/>
                  </a:lnTo>
                  <a:lnTo>
                    <a:pt x="1489" y="1209"/>
                  </a:lnTo>
                  <a:lnTo>
                    <a:pt x="1473" y="1220"/>
                  </a:lnTo>
                  <a:lnTo>
                    <a:pt x="1442" y="1237"/>
                  </a:lnTo>
                  <a:lnTo>
                    <a:pt x="1415" y="1250"/>
                  </a:lnTo>
                  <a:lnTo>
                    <a:pt x="1376" y="1267"/>
                  </a:lnTo>
                  <a:lnTo>
                    <a:pt x="1362" y="1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619626" y="2373313"/>
              <a:ext cx="330200" cy="266700"/>
            </a:xfrm>
            <a:custGeom>
              <a:avLst/>
              <a:gdLst>
                <a:gd name="T0" fmla="*/ 9 w 1460"/>
                <a:gd name="T1" fmla="*/ 1066 h 1172"/>
                <a:gd name="T2" fmla="*/ 32 w 1460"/>
                <a:gd name="T3" fmla="*/ 923 h 1172"/>
                <a:gd name="T4" fmla="*/ 51 w 1460"/>
                <a:gd name="T5" fmla="*/ 847 h 1172"/>
                <a:gd name="T6" fmla="*/ 108 w 1460"/>
                <a:gd name="T7" fmla="*/ 673 h 1172"/>
                <a:gd name="T8" fmla="*/ 188 w 1460"/>
                <a:gd name="T9" fmla="*/ 510 h 1172"/>
                <a:gd name="T10" fmla="*/ 250 w 1460"/>
                <a:gd name="T11" fmla="*/ 413 h 1172"/>
                <a:gd name="T12" fmla="*/ 326 w 1460"/>
                <a:gd name="T13" fmla="*/ 319 h 1172"/>
                <a:gd name="T14" fmla="*/ 416 w 1460"/>
                <a:gd name="T15" fmla="*/ 230 h 1172"/>
                <a:gd name="T16" fmla="*/ 619 w 1460"/>
                <a:gd name="T17" fmla="*/ 94 h 1172"/>
                <a:gd name="T18" fmla="*/ 879 w 1460"/>
                <a:gd name="T19" fmla="*/ 11 h 1172"/>
                <a:gd name="T20" fmla="*/ 1098 w 1460"/>
                <a:gd name="T21" fmla="*/ 3 h 1172"/>
                <a:gd name="T22" fmla="*/ 1199 w 1460"/>
                <a:gd name="T23" fmla="*/ 23 h 1172"/>
                <a:gd name="T24" fmla="*/ 1328 w 1460"/>
                <a:gd name="T25" fmla="*/ 93 h 1172"/>
                <a:gd name="T26" fmla="*/ 1420 w 1460"/>
                <a:gd name="T27" fmla="*/ 207 h 1172"/>
                <a:gd name="T28" fmla="*/ 1459 w 1460"/>
                <a:gd name="T29" fmla="*/ 346 h 1172"/>
                <a:gd name="T30" fmla="*/ 1459 w 1460"/>
                <a:gd name="T31" fmla="*/ 409 h 1172"/>
                <a:gd name="T32" fmla="*/ 1428 w 1460"/>
                <a:gd name="T33" fmla="*/ 524 h 1172"/>
                <a:gd name="T34" fmla="*/ 1355 w 1460"/>
                <a:gd name="T35" fmla="*/ 636 h 1172"/>
                <a:gd name="T36" fmla="*/ 1254 w 1460"/>
                <a:gd name="T37" fmla="*/ 716 h 1172"/>
                <a:gd name="T38" fmla="*/ 1138 w 1460"/>
                <a:gd name="T39" fmla="*/ 760 h 1172"/>
                <a:gd name="T40" fmla="*/ 1049 w 1460"/>
                <a:gd name="T41" fmla="*/ 764 h 1172"/>
                <a:gd name="T42" fmla="*/ 932 w 1460"/>
                <a:gd name="T43" fmla="*/ 742 h 1172"/>
                <a:gd name="T44" fmla="*/ 828 w 1460"/>
                <a:gd name="T45" fmla="*/ 689 h 1172"/>
                <a:gd name="T46" fmla="*/ 757 w 1460"/>
                <a:gd name="T47" fmla="*/ 612 h 1172"/>
                <a:gd name="T48" fmla="*/ 705 w 1460"/>
                <a:gd name="T49" fmla="*/ 482 h 1172"/>
                <a:gd name="T50" fmla="*/ 700 w 1460"/>
                <a:gd name="T51" fmla="*/ 389 h 1172"/>
                <a:gd name="T52" fmla="*/ 712 w 1460"/>
                <a:gd name="T53" fmla="*/ 346 h 1172"/>
                <a:gd name="T54" fmla="*/ 751 w 1460"/>
                <a:gd name="T55" fmla="*/ 319 h 1172"/>
                <a:gd name="T56" fmla="*/ 800 w 1460"/>
                <a:gd name="T57" fmla="*/ 323 h 1172"/>
                <a:gd name="T58" fmla="*/ 833 w 1460"/>
                <a:gd name="T59" fmla="*/ 356 h 1172"/>
                <a:gd name="T60" fmla="*/ 841 w 1460"/>
                <a:gd name="T61" fmla="*/ 392 h 1172"/>
                <a:gd name="T62" fmla="*/ 841 w 1460"/>
                <a:gd name="T63" fmla="*/ 461 h 1172"/>
                <a:gd name="T64" fmla="*/ 868 w 1460"/>
                <a:gd name="T65" fmla="*/ 542 h 1172"/>
                <a:gd name="T66" fmla="*/ 954 w 1460"/>
                <a:gd name="T67" fmla="*/ 619 h 1172"/>
                <a:gd name="T68" fmla="*/ 1050 w 1460"/>
                <a:gd name="T69" fmla="*/ 646 h 1172"/>
                <a:gd name="T70" fmla="*/ 1130 w 1460"/>
                <a:gd name="T71" fmla="*/ 646 h 1172"/>
                <a:gd name="T72" fmla="*/ 1214 w 1460"/>
                <a:gd name="T73" fmla="*/ 615 h 1172"/>
                <a:gd name="T74" fmla="*/ 1289 w 1460"/>
                <a:gd name="T75" fmla="*/ 554 h 1172"/>
                <a:gd name="T76" fmla="*/ 1345 w 1460"/>
                <a:gd name="T77" fmla="*/ 469 h 1172"/>
                <a:gd name="T78" fmla="*/ 1365 w 1460"/>
                <a:gd name="T79" fmla="*/ 396 h 1172"/>
                <a:gd name="T80" fmla="*/ 1366 w 1460"/>
                <a:gd name="T81" fmla="*/ 367 h 1172"/>
                <a:gd name="T82" fmla="*/ 1347 w 1460"/>
                <a:gd name="T83" fmla="*/ 261 h 1172"/>
                <a:gd name="T84" fmla="*/ 1285 w 1460"/>
                <a:gd name="T85" fmla="*/ 169 h 1172"/>
                <a:gd name="T86" fmla="*/ 1189 w 1460"/>
                <a:gd name="T87" fmla="*/ 105 h 1172"/>
                <a:gd name="T88" fmla="*/ 1108 w 1460"/>
                <a:gd name="T89" fmla="*/ 81 h 1172"/>
                <a:gd name="T90" fmla="*/ 1072 w 1460"/>
                <a:gd name="T91" fmla="*/ 77 h 1172"/>
                <a:gd name="T92" fmla="*/ 782 w 1460"/>
                <a:gd name="T93" fmla="*/ 103 h 1172"/>
                <a:gd name="T94" fmla="*/ 553 w 1460"/>
                <a:gd name="T95" fmla="*/ 203 h 1172"/>
                <a:gd name="T96" fmla="*/ 390 w 1460"/>
                <a:gd name="T97" fmla="*/ 333 h 1172"/>
                <a:gd name="T98" fmla="*/ 314 w 1460"/>
                <a:gd name="T99" fmla="*/ 419 h 1172"/>
                <a:gd name="T100" fmla="*/ 249 w 1460"/>
                <a:gd name="T101" fmla="*/ 510 h 1172"/>
                <a:gd name="T102" fmla="*/ 178 w 1460"/>
                <a:gd name="T103" fmla="*/ 642 h 1172"/>
                <a:gd name="T104" fmla="*/ 110 w 1460"/>
                <a:gd name="T105" fmla="*/ 814 h 1172"/>
                <a:gd name="T106" fmla="*/ 84 w 1460"/>
                <a:gd name="T107" fmla="*/ 912 h 1172"/>
                <a:gd name="T108" fmla="*/ 63 w 1460"/>
                <a:gd name="T109" fmla="*/ 1012 h 1172"/>
                <a:gd name="T110" fmla="*/ 46 w 1460"/>
                <a:gd name="T111" fmla="*/ 1149 h 1172"/>
                <a:gd name="T112" fmla="*/ 29 w 1460"/>
                <a:gd name="T113" fmla="*/ 1171 h 1172"/>
                <a:gd name="T114" fmla="*/ 2 w 1460"/>
                <a:gd name="T115" fmla="*/ 116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60" h="1172">
                  <a:moveTo>
                    <a:pt x="0" y="1146"/>
                  </a:moveTo>
                  <a:lnTo>
                    <a:pt x="0" y="1144"/>
                  </a:lnTo>
                  <a:lnTo>
                    <a:pt x="1" y="1137"/>
                  </a:lnTo>
                  <a:lnTo>
                    <a:pt x="2" y="1125"/>
                  </a:lnTo>
                  <a:lnTo>
                    <a:pt x="4" y="1110"/>
                  </a:lnTo>
                  <a:lnTo>
                    <a:pt x="6" y="1090"/>
                  </a:lnTo>
                  <a:lnTo>
                    <a:pt x="9" y="1066"/>
                  </a:lnTo>
                  <a:lnTo>
                    <a:pt x="13" y="1039"/>
                  </a:lnTo>
                  <a:lnTo>
                    <a:pt x="17" y="1007"/>
                  </a:lnTo>
                  <a:lnTo>
                    <a:pt x="20" y="989"/>
                  </a:lnTo>
                  <a:lnTo>
                    <a:pt x="23" y="972"/>
                  </a:lnTo>
                  <a:lnTo>
                    <a:pt x="27" y="953"/>
                  </a:lnTo>
                  <a:lnTo>
                    <a:pt x="30" y="933"/>
                  </a:lnTo>
                  <a:lnTo>
                    <a:pt x="32" y="923"/>
                  </a:lnTo>
                  <a:lnTo>
                    <a:pt x="35" y="912"/>
                  </a:lnTo>
                  <a:lnTo>
                    <a:pt x="37" y="902"/>
                  </a:lnTo>
                  <a:lnTo>
                    <a:pt x="39" y="891"/>
                  </a:lnTo>
                  <a:lnTo>
                    <a:pt x="42" y="880"/>
                  </a:lnTo>
                  <a:lnTo>
                    <a:pt x="45" y="869"/>
                  </a:lnTo>
                  <a:lnTo>
                    <a:pt x="48" y="858"/>
                  </a:lnTo>
                  <a:lnTo>
                    <a:pt x="51" y="847"/>
                  </a:lnTo>
                  <a:lnTo>
                    <a:pt x="58" y="823"/>
                  </a:lnTo>
                  <a:lnTo>
                    <a:pt x="64" y="800"/>
                  </a:lnTo>
                  <a:lnTo>
                    <a:pt x="71" y="775"/>
                  </a:lnTo>
                  <a:lnTo>
                    <a:pt x="80" y="751"/>
                  </a:lnTo>
                  <a:lnTo>
                    <a:pt x="89" y="725"/>
                  </a:lnTo>
                  <a:lnTo>
                    <a:pt x="98" y="700"/>
                  </a:lnTo>
                  <a:lnTo>
                    <a:pt x="108" y="673"/>
                  </a:lnTo>
                  <a:lnTo>
                    <a:pt x="119" y="647"/>
                  </a:lnTo>
                  <a:lnTo>
                    <a:pt x="132" y="620"/>
                  </a:lnTo>
                  <a:lnTo>
                    <a:pt x="144" y="593"/>
                  </a:lnTo>
                  <a:lnTo>
                    <a:pt x="157" y="565"/>
                  </a:lnTo>
                  <a:lnTo>
                    <a:pt x="172" y="537"/>
                  </a:lnTo>
                  <a:lnTo>
                    <a:pt x="180" y="524"/>
                  </a:lnTo>
                  <a:lnTo>
                    <a:pt x="188" y="510"/>
                  </a:lnTo>
                  <a:lnTo>
                    <a:pt x="196" y="497"/>
                  </a:lnTo>
                  <a:lnTo>
                    <a:pt x="204" y="482"/>
                  </a:lnTo>
                  <a:lnTo>
                    <a:pt x="212" y="468"/>
                  </a:lnTo>
                  <a:lnTo>
                    <a:pt x="221" y="454"/>
                  </a:lnTo>
                  <a:lnTo>
                    <a:pt x="231" y="440"/>
                  </a:lnTo>
                  <a:lnTo>
                    <a:pt x="241" y="427"/>
                  </a:lnTo>
                  <a:lnTo>
                    <a:pt x="250" y="413"/>
                  </a:lnTo>
                  <a:lnTo>
                    <a:pt x="260" y="399"/>
                  </a:lnTo>
                  <a:lnTo>
                    <a:pt x="271" y="386"/>
                  </a:lnTo>
                  <a:lnTo>
                    <a:pt x="280" y="371"/>
                  </a:lnTo>
                  <a:lnTo>
                    <a:pt x="292" y="359"/>
                  </a:lnTo>
                  <a:lnTo>
                    <a:pt x="303" y="345"/>
                  </a:lnTo>
                  <a:lnTo>
                    <a:pt x="315" y="333"/>
                  </a:lnTo>
                  <a:lnTo>
                    <a:pt x="326" y="319"/>
                  </a:lnTo>
                  <a:lnTo>
                    <a:pt x="338" y="305"/>
                  </a:lnTo>
                  <a:lnTo>
                    <a:pt x="350" y="292"/>
                  </a:lnTo>
                  <a:lnTo>
                    <a:pt x="363" y="279"/>
                  </a:lnTo>
                  <a:lnTo>
                    <a:pt x="375" y="268"/>
                  </a:lnTo>
                  <a:lnTo>
                    <a:pt x="389" y="255"/>
                  </a:lnTo>
                  <a:lnTo>
                    <a:pt x="403" y="243"/>
                  </a:lnTo>
                  <a:lnTo>
                    <a:pt x="416" y="230"/>
                  </a:lnTo>
                  <a:lnTo>
                    <a:pt x="430" y="218"/>
                  </a:lnTo>
                  <a:lnTo>
                    <a:pt x="458" y="195"/>
                  </a:lnTo>
                  <a:lnTo>
                    <a:pt x="488" y="173"/>
                  </a:lnTo>
                  <a:lnTo>
                    <a:pt x="520" y="152"/>
                  </a:lnTo>
                  <a:lnTo>
                    <a:pt x="552" y="131"/>
                  </a:lnTo>
                  <a:lnTo>
                    <a:pt x="585" y="112"/>
                  </a:lnTo>
                  <a:lnTo>
                    <a:pt x="619" y="94"/>
                  </a:lnTo>
                  <a:lnTo>
                    <a:pt x="654" y="77"/>
                  </a:lnTo>
                  <a:lnTo>
                    <a:pt x="689" y="62"/>
                  </a:lnTo>
                  <a:lnTo>
                    <a:pt x="727" y="48"/>
                  </a:lnTo>
                  <a:lnTo>
                    <a:pt x="763" y="37"/>
                  </a:lnTo>
                  <a:lnTo>
                    <a:pt x="802" y="27"/>
                  </a:lnTo>
                  <a:lnTo>
                    <a:pt x="841" y="18"/>
                  </a:lnTo>
                  <a:lnTo>
                    <a:pt x="879" y="11"/>
                  </a:lnTo>
                  <a:lnTo>
                    <a:pt x="919" y="6"/>
                  </a:lnTo>
                  <a:lnTo>
                    <a:pt x="958" y="3"/>
                  </a:lnTo>
                  <a:lnTo>
                    <a:pt x="998" y="0"/>
                  </a:lnTo>
                  <a:lnTo>
                    <a:pt x="1077" y="1"/>
                  </a:lnTo>
                  <a:lnTo>
                    <a:pt x="1082" y="1"/>
                  </a:lnTo>
                  <a:lnTo>
                    <a:pt x="1089" y="1"/>
                  </a:lnTo>
                  <a:lnTo>
                    <a:pt x="1098" y="3"/>
                  </a:lnTo>
                  <a:lnTo>
                    <a:pt x="1118" y="5"/>
                  </a:lnTo>
                  <a:lnTo>
                    <a:pt x="1127" y="6"/>
                  </a:lnTo>
                  <a:lnTo>
                    <a:pt x="1138" y="8"/>
                  </a:lnTo>
                  <a:lnTo>
                    <a:pt x="1148" y="10"/>
                  </a:lnTo>
                  <a:lnTo>
                    <a:pt x="1159" y="12"/>
                  </a:lnTo>
                  <a:lnTo>
                    <a:pt x="1180" y="17"/>
                  </a:lnTo>
                  <a:lnTo>
                    <a:pt x="1199" y="23"/>
                  </a:lnTo>
                  <a:lnTo>
                    <a:pt x="1219" y="30"/>
                  </a:lnTo>
                  <a:lnTo>
                    <a:pt x="1239" y="38"/>
                  </a:lnTo>
                  <a:lnTo>
                    <a:pt x="1258" y="46"/>
                  </a:lnTo>
                  <a:lnTo>
                    <a:pt x="1276" y="57"/>
                  </a:lnTo>
                  <a:lnTo>
                    <a:pt x="1295" y="68"/>
                  </a:lnTo>
                  <a:lnTo>
                    <a:pt x="1311" y="80"/>
                  </a:lnTo>
                  <a:lnTo>
                    <a:pt x="1328" y="93"/>
                  </a:lnTo>
                  <a:lnTo>
                    <a:pt x="1344" y="107"/>
                  </a:lnTo>
                  <a:lnTo>
                    <a:pt x="1359" y="122"/>
                  </a:lnTo>
                  <a:lnTo>
                    <a:pt x="1373" y="137"/>
                  </a:lnTo>
                  <a:lnTo>
                    <a:pt x="1387" y="154"/>
                  </a:lnTo>
                  <a:lnTo>
                    <a:pt x="1399" y="171"/>
                  </a:lnTo>
                  <a:lnTo>
                    <a:pt x="1411" y="189"/>
                  </a:lnTo>
                  <a:lnTo>
                    <a:pt x="1420" y="207"/>
                  </a:lnTo>
                  <a:lnTo>
                    <a:pt x="1429" y="226"/>
                  </a:lnTo>
                  <a:lnTo>
                    <a:pt x="1437" y="246"/>
                  </a:lnTo>
                  <a:lnTo>
                    <a:pt x="1444" y="266"/>
                  </a:lnTo>
                  <a:lnTo>
                    <a:pt x="1449" y="286"/>
                  </a:lnTo>
                  <a:lnTo>
                    <a:pt x="1453" y="305"/>
                  </a:lnTo>
                  <a:lnTo>
                    <a:pt x="1457" y="326"/>
                  </a:lnTo>
                  <a:lnTo>
                    <a:pt x="1459" y="346"/>
                  </a:lnTo>
                  <a:lnTo>
                    <a:pt x="1460" y="367"/>
                  </a:lnTo>
                  <a:lnTo>
                    <a:pt x="1460" y="387"/>
                  </a:lnTo>
                  <a:lnTo>
                    <a:pt x="1460" y="397"/>
                  </a:lnTo>
                  <a:lnTo>
                    <a:pt x="1460" y="399"/>
                  </a:lnTo>
                  <a:lnTo>
                    <a:pt x="1460" y="400"/>
                  </a:lnTo>
                  <a:lnTo>
                    <a:pt x="1459" y="405"/>
                  </a:lnTo>
                  <a:lnTo>
                    <a:pt x="1459" y="409"/>
                  </a:lnTo>
                  <a:lnTo>
                    <a:pt x="1457" y="427"/>
                  </a:lnTo>
                  <a:lnTo>
                    <a:pt x="1456" y="436"/>
                  </a:lnTo>
                  <a:lnTo>
                    <a:pt x="1453" y="445"/>
                  </a:lnTo>
                  <a:lnTo>
                    <a:pt x="1448" y="467"/>
                  </a:lnTo>
                  <a:lnTo>
                    <a:pt x="1443" y="487"/>
                  </a:lnTo>
                  <a:lnTo>
                    <a:pt x="1436" y="506"/>
                  </a:lnTo>
                  <a:lnTo>
                    <a:pt x="1428" y="524"/>
                  </a:lnTo>
                  <a:lnTo>
                    <a:pt x="1420" y="541"/>
                  </a:lnTo>
                  <a:lnTo>
                    <a:pt x="1411" y="559"/>
                  </a:lnTo>
                  <a:lnTo>
                    <a:pt x="1401" y="576"/>
                  </a:lnTo>
                  <a:lnTo>
                    <a:pt x="1391" y="592"/>
                  </a:lnTo>
                  <a:lnTo>
                    <a:pt x="1379" y="607"/>
                  </a:lnTo>
                  <a:lnTo>
                    <a:pt x="1368" y="622"/>
                  </a:lnTo>
                  <a:lnTo>
                    <a:pt x="1355" y="636"/>
                  </a:lnTo>
                  <a:lnTo>
                    <a:pt x="1342" y="650"/>
                  </a:lnTo>
                  <a:lnTo>
                    <a:pt x="1328" y="663"/>
                  </a:lnTo>
                  <a:lnTo>
                    <a:pt x="1314" y="675"/>
                  </a:lnTo>
                  <a:lnTo>
                    <a:pt x="1300" y="687"/>
                  </a:lnTo>
                  <a:lnTo>
                    <a:pt x="1285" y="697"/>
                  </a:lnTo>
                  <a:lnTo>
                    <a:pt x="1269" y="706"/>
                  </a:lnTo>
                  <a:lnTo>
                    <a:pt x="1254" y="716"/>
                  </a:lnTo>
                  <a:lnTo>
                    <a:pt x="1238" y="725"/>
                  </a:lnTo>
                  <a:lnTo>
                    <a:pt x="1222" y="733"/>
                  </a:lnTo>
                  <a:lnTo>
                    <a:pt x="1206" y="740"/>
                  </a:lnTo>
                  <a:lnTo>
                    <a:pt x="1189" y="746"/>
                  </a:lnTo>
                  <a:lnTo>
                    <a:pt x="1172" y="751"/>
                  </a:lnTo>
                  <a:lnTo>
                    <a:pt x="1154" y="756"/>
                  </a:lnTo>
                  <a:lnTo>
                    <a:pt x="1138" y="760"/>
                  </a:lnTo>
                  <a:lnTo>
                    <a:pt x="1120" y="762"/>
                  </a:lnTo>
                  <a:lnTo>
                    <a:pt x="1102" y="764"/>
                  </a:lnTo>
                  <a:lnTo>
                    <a:pt x="1085" y="765"/>
                  </a:lnTo>
                  <a:lnTo>
                    <a:pt x="1076" y="765"/>
                  </a:lnTo>
                  <a:lnTo>
                    <a:pt x="1068" y="765"/>
                  </a:lnTo>
                  <a:lnTo>
                    <a:pt x="1059" y="765"/>
                  </a:lnTo>
                  <a:lnTo>
                    <a:pt x="1049" y="764"/>
                  </a:lnTo>
                  <a:lnTo>
                    <a:pt x="1035" y="763"/>
                  </a:lnTo>
                  <a:lnTo>
                    <a:pt x="1022" y="761"/>
                  </a:lnTo>
                  <a:lnTo>
                    <a:pt x="1007" y="760"/>
                  </a:lnTo>
                  <a:lnTo>
                    <a:pt x="991" y="757"/>
                  </a:lnTo>
                  <a:lnTo>
                    <a:pt x="976" y="753"/>
                  </a:lnTo>
                  <a:lnTo>
                    <a:pt x="961" y="750"/>
                  </a:lnTo>
                  <a:lnTo>
                    <a:pt x="932" y="742"/>
                  </a:lnTo>
                  <a:lnTo>
                    <a:pt x="903" y="732"/>
                  </a:lnTo>
                  <a:lnTo>
                    <a:pt x="890" y="725"/>
                  </a:lnTo>
                  <a:lnTo>
                    <a:pt x="877" y="719"/>
                  </a:lnTo>
                  <a:lnTo>
                    <a:pt x="865" y="712"/>
                  </a:lnTo>
                  <a:lnTo>
                    <a:pt x="852" y="704"/>
                  </a:lnTo>
                  <a:lnTo>
                    <a:pt x="840" y="697"/>
                  </a:lnTo>
                  <a:lnTo>
                    <a:pt x="828" y="689"/>
                  </a:lnTo>
                  <a:lnTo>
                    <a:pt x="818" y="680"/>
                  </a:lnTo>
                  <a:lnTo>
                    <a:pt x="807" y="671"/>
                  </a:lnTo>
                  <a:lnTo>
                    <a:pt x="798" y="662"/>
                  </a:lnTo>
                  <a:lnTo>
                    <a:pt x="788" y="652"/>
                  </a:lnTo>
                  <a:lnTo>
                    <a:pt x="779" y="643"/>
                  </a:lnTo>
                  <a:lnTo>
                    <a:pt x="771" y="632"/>
                  </a:lnTo>
                  <a:lnTo>
                    <a:pt x="757" y="612"/>
                  </a:lnTo>
                  <a:lnTo>
                    <a:pt x="745" y="593"/>
                  </a:lnTo>
                  <a:lnTo>
                    <a:pt x="734" y="572"/>
                  </a:lnTo>
                  <a:lnTo>
                    <a:pt x="726" y="553"/>
                  </a:lnTo>
                  <a:lnTo>
                    <a:pt x="718" y="533"/>
                  </a:lnTo>
                  <a:lnTo>
                    <a:pt x="713" y="515"/>
                  </a:lnTo>
                  <a:lnTo>
                    <a:pt x="708" y="499"/>
                  </a:lnTo>
                  <a:lnTo>
                    <a:pt x="705" y="482"/>
                  </a:lnTo>
                  <a:lnTo>
                    <a:pt x="701" y="454"/>
                  </a:lnTo>
                  <a:lnTo>
                    <a:pt x="700" y="430"/>
                  </a:lnTo>
                  <a:lnTo>
                    <a:pt x="699" y="419"/>
                  </a:lnTo>
                  <a:lnTo>
                    <a:pt x="699" y="411"/>
                  </a:lnTo>
                  <a:lnTo>
                    <a:pt x="699" y="404"/>
                  </a:lnTo>
                  <a:lnTo>
                    <a:pt x="699" y="397"/>
                  </a:lnTo>
                  <a:lnTo>
                    <a:pt x="700" y="389"/>
                  </a:lnTo>
                  <a:lnTo>
                    <a:pt x="700" y="386"/>
                  </a:lnTo>
                  <a:lnTo>
                    <a:pt x="700" y="379"/>
                  </a:lnTo>
                  <a:lnTo>
                    <a:pt x="701" y="371"/>
                  </a:lnTo>
                  <a:lnTo>
                    <a:pt x="703" y="365"/>
                  </a:lnTo>
                  <a:lnTo>
                    <a:pt x="706" y="359"/>
                  </a:lnTo>
                  <a:lnTo>
                    <a:pt x="709" y="352"/>
                  </a:lnTo>
                  <a:lnTo>
                    <a:pt x="712" y="346"/>
                  </a:lnTo>
                  <a:lnTo>
                    <a:pt x="716" y="341"/>
                  </a:lnTo>
                  <a:lnTo>
                    <a:pt x="722" y="336"/>
                  </a:lnTo>
                  <a:lnTo>
                    <a:pt x="727" y="332"/>
                  </a:lnTo>
                  <a:lnTo>
                    <a:pt x="732" y="327"/>
                  </a:lnTo>
                  <a:lnTo>
                    <a:pt x="738" y="324"/>
                  </a:lnTo>
                  <a:lnTo>
                    <a:pt x="745" y="321"/>
                  </a:lnTo>
                  <a:lnTo>
                    <a:pt x="751" y="319"/>
                  </a:lnTo>
                  <a:lnTo>
                    <a:pt x="758" y="318"/>
                  </a:lnTo>
                  <a:lnTo>
                    <a:pt x="764" y="317"/>
                  </a:lnTo>
                  <a:lnTo>
                    <a:pt x="772" y="317"/>
                  </a:lnTo>
                  <a:lnTo>
                    <a:pt x="779" y="317"/>
                  </a:lnTo>
                  <a:lnTo>
                    <a:pt x="786" y="318"/>
                  </a:lnTo>
                  <a:lnTo>
                    <a:pt x="793" y="320"/>
                  </a:lnTo>
                  <a:lnTo>
                    <a:pt x="800" y="323"/>
                  </a:lnTo>
                  <a:lnTo>
                    <a:pt x="805" y="326"/>
                  </a:lnTo>
                  <a:lnTo>
                    <a:pt x="811" y="329"/>
                  </a:lnTo>
                  <a:lnTo>
                    <a:pt x="817" y="334"/>
                  </a:lnTo>
                  <a:lnTo>
                    <a:pt x="822" y="339"/>
                  </a:lnTo>
                  <a:lnTo>
                    <a:pt x="826" y="344"/>
                  </a:lnTo>
                  <a:lnTo>
                    <a:pt x="830" y="349"/>
                  </a:lnTo>
                  <a:lnTo>
                    <a:pt x="833" y="356"/>
                  </a:lnTo>
                  <a:lnTo>
                    <a:pt x="837" y="362"/>
                  </a:lnTo>
                  <a:lnTo>
                    <a:pt x="839" y="368"/>
                  </a:lnTo>
                  <a:lnTo>
                    <a:pt x="841" y="375"/>
                  </a:lnTo>
                  <a:lnTo>
                    <a:pt x="841" y="382"/>
                  </a:lnTo>
                  <a:lnTo>
                    <a:pt x="842" y="389"/>
                  </a:lnTo>
                  <a:lnTo>
                    <a:pt x="842" y="391"/>
                  </a:lnTo>
                  <a:lnTo>
                    <a:pt x="841" y="392"/>
                  </a:lnTo>
                  <a:lnTo>
                    <a:pt x="841" y="397"/>
                  </a:lnTo>
                  <a:lnTo>
                    <a:pt x="841" y="399"/>
                  </a:lnTo>
                  <a:lnTo>
                    <a:pt x="841" y="405"/>
                  </a:lnTo>
                  <a:lnTo>
                    <a:pt x="840" y="414"/>
                  </a:lnTo>
                  <a:lnTo>
                    <a:pt x="840" y="427"/>
                  </a:lnTo>
                  <a:lnTo>
                    <a:pt x="840" y="442"/>
                  </a:lnTo>
                  <a:lnTo>
                    <a:pt x="841" y="461"/>
                  </a:lnTo>
                  <a:lnTo>
                    <a:pt x="843" y="471"/>
                  </a:lnTo>
                  <a:lnTo>
                    <a:pt x="845" y="482"/>
                  </a:lnTo>
                  <a:lnTo>
                    <a:pt x="848" y="493"/>
                  </a:lnTo>
                  <a:lnTo>
                    <a:pt x="851" y="506"/>
                  </a:lnTo>
                  <a:lnTo>
                    <a:pt x="855" y="517"/>
                  </a:lnTo>
                  <a:lnTo>
                    <a:pt x="861" y="530"/>
                  </a:lnTo>
                  <a:lnTo>
                    <a:pt x="868" y="542"/>
                  </a:lnTo>
                  <a:lnTo>
                    <a:pt x="875" y="554"/>
                  </a:lnTo>
                  <a:lnTo>
                    <a:pt x="885" y="567"/>
                  </a:lnTo>
                  <a:lnTo>
                    <a:pt x="895" y="578"/>
                  </a:lnTo>
                  <a:lnTo>
                    <a:pt x="908" y="589"/>
                  </a:lnTo>
                  <a:lnTo>
                    <a:pt x="921" y="600"/>
                  </a:lnTo>
                  <a:lnTo>
                    <a:pt x="936" y="610"/>
                  </a:lnTo>
                  <a:lnTo>
                    <a:pt x="954" y="619"/>
                  </a:lnTo>
                  <a:lnTo>
                    <a:pt x="973" y="627"/>
                  </a:lnTo>
                  <a:lnTo>
                    <a:pt x="992" y="634"/>
                  </a:lnTo>
                  <a:lnTo>
                    <a:pt x="1003" y="638"/>
                  </a:lnTo>
                  <a:lnTo>
                    <a:pt x="1013" y="640"/>
                  </a:lnTo>
                  <a:lnTo>
                    <a:pt x="1024" y="643"/>
                  </a:lnTo>
                  <a:lnTo>
                    <a:pt x="1036" y="645"/>
                  </a:lnTo>
                  <a:lnTo>
                    <a:pt x="1050" y="646"/>
                  </a:lnTo>
                  <a:lnTo>
                    <a:pt x="1063" y="648"/>
                  </a:lnTo>
                  <a:lnTo>
                    <a:pt x="1073" y="649"/>
                  </a:lnTo>
                  <a:lnTo>
                    <a:pt x="1084" y="650"/>
                  </a:lnTo>
                  <a:lnTo>
                    <a:pt x="1096" y="650"/>
                  </a:lnTo>
                  <a:lnTo>
                    <a:pt x="1107" y="649"/>
                  </a:lnTo>
                  <a:lnTo>
                    <a:pt x="1119" y="648"/>
                  </a:lnTo>
                  <a:lnTo>
                    <a:pt x="1130" y="646"/>
                  </a:lnTo>
                  <a:lnTo>
                    <a:pt x="1143" y="643"/>
                  </a:lnTo>
                  <a:lnTo>
                    <a:pt x="1154" y="640"/>
                  </a:lnTo>
                  <a:lnTo>
                    <a:pt x="1167" y="636"/>
                  </a:lnTo>
                  <a:lnTo>
                    <a:pt x="1178" y="631"/>
                  </a:lnTo>
                  <a:lnTo>
                    <a:pt x="1190" y="626"/>
                  </a:lnTo>
                  <a:lnTo>
                    <a:pt x="1203" y="621"/>
                  </a:lnTo>
                  <a:lnTo>
                    <a:pt x="1214" y="615"/>
                  </a:lnTo>
                  <a:lnTo>
                    <a:pt x="1226" y="607"/>
                  </a:lnTo>
                  <a:lnTo>
                    <a:pt x="1237" y="600"/>
                  </a:lnTo>
                  <a:lnTo>
                    <a:pt x="1248" y="592"/>
                  </a:lnTo>
                  <a:lnTo>
                    <a:pt x="1259" y="583"/>
                  </a:lnTo>
                  <a:lnTo>
                    <a:pt x="1269" y="574"/>
                  </a:lnTo>
                  <a:lnTo>
                    <a:pt x="1280" y="564"/>
                  </a:lnTo>
                  <a:lnTo>
                    <a:pt x="1289" y="554"/>
                  </a:lnTo>
                  <a:lnTo>
                    <a:pt x="1299" y="544"/>
                  </a:lnTo>
                  <a:lnTo>
                    <a:pt x="1308" y="532"/>
                  </a:lnTo>
                  <a:lnTo>
                    <a:pt x="1317" y="521"/>
                  </a:lnTo>
                  <a:lnTo>
                    <a:pt x="1325" y="508"/>
                  </a:lnTo>
                  <a:lnTo>
                    <a:pt x="1332" y="495"/>
                  </a:lnTo>
                  <a:lnTo>
                    <a:pt x="1338" y="483"/>
                  </a:lnTo>
                  <a:lnTo>
                    <a:pt x="1345" y="469"/>
                  </a:lnTo>
                  <a:lnTo>
                    <a:pt x="1350" y="456"/>
                  </a:lnTo>
                  <a:lnTo>
                    <a:pt x="1354" y="442"/>
                  </a:lnTo>
                  <a:lnTo>
                    <a:pt x="1358" y="430"/>
                  </a:lnTo>
                  <a:lnTo>
                    <a:pt x="1359" y="427"/>
                  </a:lnTo>
                  <a:lnTo>
                    <a:pt x="1360" y="422"/>
                  </a:lnTo>
                  <a:lnTo>
                    <a:pt x="1361" y="414"/>
                  </a:lnTo>
                  <a:lnTo>
                    <a:pt x="1365" y="396"/>
                  </a:lnTo>
                  <a:lnTo>
                    <a:pt x="1365" y="392"/>
                  </a:lnTo>
                  <a:lnTo>
                    <a:pt x="1365" y="391"/>
                  </a:lnTo>
                  <a:lnTo>
                    <a:pt x="1365" y="393"/>
                  </a:lnTo>
                  <a:lnTo>
                    <a:pt x="1365" y="392"/>
                  </a:lnTo>
                  <a:lnTo>
                    <a:pt x="1365" y="391"/>
                  </a:lnTo>
                  <a:lnTo>
                    <a:pt x="1366" y="383"/>
                  </a:lnTo>
                  <a:lnTo>
                    <a:pt x="1366" y="367"/>
                  </a:lnTo>
                  <a:lnTo>
                    <a:pt x="1366" y="352"/>
                  </a:lnTo>
                  <a:lnTo>
                    <a:pt x="1365" y="337"/>
                  </a:lnTo>
                  <a:lnTo>
                    <a:pt x="1364" y="321"/>
                  </a:lnTo>
                  <a:lnTo>
                    <a:pt x="1360" y="305"/>
                  </a:lnTo>
                  <a:lnTo>
                    <a:pt x="1356" y="291"/>
                  </a:lnTo>
                  <a:lnTo>
                    <a:pt x="1352" y="276"/>
                  </a:lnTo>
                  <a:lnTo>
                    <a:pt x="1347" y="261"/>
                  </a:lnTo>
                  <a:lnTo>
                    <a:pt x="1341" y="247"/>
                  </a:lnTo>
                  <a:lnTo>
                    <a:pt x="1333" y="232"/>
                  </a:lnTo>
                  <a:lnTo>
                    <a:pt x="1325" y="219"/>
                  </a:lnTo>
                  <a:lnTo>
                    <a:pt x="1317" y="205"/>
                  </a:lnTo>
                  <a:lnTo>
                    <a:pt x="1307" y="193"/>
                  </a:lnTo>
                  <a:lnTo>
                    <a:pt x="1297" y="180"/>
                  </a:lnTo>
                  <a:lnTo>
                    <a:pt x="1285" y="169"/>
                  </a:lnTo>
                  <a:lnTo>
                    <a:pt x="1274" y="157"/>
                  </a:lnTo>
                  <a:lnTo>
                    <a:pt x="1261" y="147"/>
                  </a:lnTo>
                  <a:lnTo>
                    <a:pt x="1248" y="137"/>
                  </a:lnTo>
                  <a:lnTo>
                    <a:pt x="1234" y="128"/>
                  </a:lnTo>
                  <a:lnTo>
                    <a:pt x="1219" y="120"/>
                  </a:lnTo>
                  <a:lnTo>
                    <a:pt x="1205" y="111"/>
                  </a:lnTo>
                  <a:lnTo>
                    <a:pt x="1189" y="105"/>
                  </a:lnTo>
                  <a:lnTo>
                    <a:pt x="1173" y="99"/>
                  </a:lnTo>
                  <a:lnTo>
                    <a:pt x="1158" y="93"/>
                  </a:lnTo>
                  <a:lnTo>
                    <a:pt x="1141" y="88"/>
                  </a:lnTo>
                  <a:lnTo>
                    <a:pt x="1132" y="86"/>
                  </a:lnTo>
                  <a:lnTo>
                    <a:pt x="1125" y="85"/>
                  </a:lnTo>
                  <a:lnTo>
                    <a:pt x="1117" y="83"/>
                  </a:lnTo>
                  <a:lnTo>
                    <a:pt x="1108" y="81"/>
                  </a:lnTo>
                  <a:lnTo>
                    <a:pt x="1090" y="79"/>
                  </a:lnTo>
                  <a:lnTo>
                    <a:pt x="1079" y="78"/>
                  </a:lnTo>
                  <a:lnTo>
                    <a:pt x="1077" y="77"/>
                  </a:lnTo>
                  <a:lnTo>
                    <a:pt x="1076" y="77"/>
                  </a:lnTo>
                  <a:lnTo>
                    <a:pt x="1077" y="77"/>
                  </a:lnTo>
                  <a:lnTo>
                    <a:pt x="1077" y="77"/>
                  </a:lnTo>
                  <a:lnTo>
                    <a:pt x="1072" y="77"/>
                  </a:lnTo>
                  <a:lnTo>
                    <a:pt x="999" y="74"/>
                  </a:lnTo>
                  <a:lnTo>
                    <a:pt x="962" y="76"/>
                  </a:lnTo>
                  <a:lnTo>
                    <a:pt x="925" y="78"/>
                  </a:lnTo>
                  <a:lnTo>
                    <a:pt x="890" y="82"/>
                  </a:lnTo>
                  <a:lnTo>
                    <a:pt x="853" y="87"/>
                  </a:lnTo>
                  <a:lnTo>
                    <a:pt x="818" y="94"/>
                  </a:lnTo>
                  <a:lnTo>
                    <a:pt x="782" y="103"/>
                  </a:lnTo>
                  <a:lnTo>
                    <a:pt x="748" y="112"/>
                  </a:lnTo>
                  <a:lnTo>
                    <a:pt x="713" y="124"/>
                  </a:lnTo>
                  <a:lnTo>
                    <a:pt x="680" y="137"/>
                  </a:lnTo>
                  <a:lnTo>
                    <a:pt x="647" y="152"/>
                  </a:lnTo>
                  <a:lnTo>
                    <a:pt x="615" y="169"/>
                  </a:lnTo>
                  <a:lnTo>
                    <a:pt x="584" y="185"/>
                  </a:lnTo>
                  <a:lnTo>
                    <a:pt x="553" y="203"/>
                  </a:lnTo>
                  <a:lnTo>
                    <a:pt x="524" y="223"/>
                  </a:lnTo>
                  <a:lnTo>
                    <a:pt x="495" y="243"/>
                  </a:lnTo>
                  <a:lnTo>
                    <a:pt x="466" y="264"/>
                  </a:lnTo>
                  <a:lnTo>
                    <a:pt x="441" y="287"/>
                  </a:lnTo>
                  <a:lnTo>
                    <a:pt x="415" y="309"/>
                  </a:lnTo>
                  <a:lnTo>
                    <a:pt x="403" y="320"/>
                  </a:lnTo>
                  <a:lnTo>
                    <a:pt x="390" y="333"/>
                  </a:lnTo>
                  <a:lnTo>
                    <a:pt x="379" y="344"/>
                  </a:lnTo>
                  <a:lnTo>
                    <a:pt x="368" y="357"/>
                  </a:lnTo>
                  <a:lnTo>
                    <a:pt x="357" y="369"/>
                  </a:lnTo>
                  <a:lnTo>
                    <a:pt x="345" y="382"/>
                  </a:lnTo>
                  <a:lnTo>
                    <a:pt x="335" y="394"/>
                  </a:lnTo>
                  <a:lnTo>
                    <a:pt x="323" y="407"/>
                  </a:lnTo>
                  <a:lnTo>
                    <a:pt x="314" y="419"/>
                  </a:lnTo>
                  <a:lnTo>
                    <a:pt x="304" y="433"/>
                  </a:lnTo>
                  <a:lnTo>
                    <a:pt x="294" y="445"/>
                  </a:lnTo>
                  <a:lnTo>
                    <a:pt x="284" y="458"/>
                  </a:lnTo>
                  <a:lnTo>
                    <a:pt x="275" y="470"/>
                  </a:lnTo>
                  <a:lnTo>
                    <a:pt x="266" y="483"/>
                  </a:lnTo>
                  <a:lnTo>
                    <a:pt x="257" y="497"/>
                  </a:lnTo>
                  <a:lnTo>
                    <a:pt x="249" y="510"/>
                  </a:lnTo>
                  <a:lnTo>
                    <a:pt x="242" y="524"/>
                  </a:lnTo>
                  <a:lnTo>
                    <a:pt x="233" y="536"/>
                  </a:lnTo>
                  <a:lnTo>
                    <a:pt x="225" y="550"/>
                  </a:lnTo>
                  <a:lnTo>
                    <a:pt x="218" y="562"/>
                  </a:lnTo>
                  <a:lnTo>
                    <a:pt x="203" y="588"/>
                  </a:lnTo>
                  <a:lnTo>
                    <a:pt x="190" y="616"/>
                  </a:lnTo>
                  <a:lnTo>
                    <a:pt x="178" y="642"/>
                  </a:lnTo>
                  <a:lnTo>
                    <a:pt x="164" y="667"/>
                  </a:lnTo>
                  <a:lnTo>
                    <a:pt x="154" y="692"/>
                  </a:lnTo>
                  <a:lnTo>
                    <a:pt x="144" y="718"/>
                  </a:lnTo>
                  <a:lnTo>
                    <a:pt x="135" y="742"/>
                  </a:lnTo>
                  <a:lnTo>
                    <a:pt x="126" y="767"/>
                  </a:lnTo>
                  <a:lnTo>
                    <a:pt x="117" y="791"/>
                  </a:lnTo>
                  <a:lnTo>
                    <a:pt x="110" y="814"/>
                  </a:lnTo>
                  <a:lnTo>
                    <a:pt x="104" y="837"/>
                  </a:lnTo>
                  <a:lnTo>
                    <a:pt x="97" y="860"/>
                  </a:lnTo>
                  <a:lnTo>
                    <a:pt x="94" y="870"/>
                  </a:lnTo>
                  <a:lnTo>
                    <a:pt x="91" y="881"/>
                  </a:lnTo>
                  <a:lnTo>
                    <a:pt x="88" y="891"/>
                  </a:lnTo>
                  <a:lnTo>
                    <a:pt x="86" y="902"/>
                  </a:lnTo>
                  <a:lnTo>
                    <a:pt x="84" y="912"/>
                  </a:lnTo>
                  <a:lnTo>
                    <a:pt x="82" y="923"/>
                  </a:lnTo>
                  <a:lnTo>
                    <a:pt x="80" y="932"/>
                  </a:lnTo>
                  <a:lnTo>
                    <a:pt x="77" y="942"/>
                  </a:lnTo>
                  <a:lnTo>
                    <a:pt x="73" y="961"/>
                  </a:lnTo>
                  <a:lnTo>
                    <a:pt x="70" y="979"/>
                  </a:lnTo>
                  <a:lnTo>
                    <a:pt x="67" y="997"/>
                  </a:lnTo>
                  <a:lnTo>
                    <a:pt x="63" y="1012"/>
                  </a:lnTo>
                  <a:lnTo>
                    <a:pt x="59" y="1044"/>
                  </a:lnTo>
                  <a:lnTo>
                    <a:pt x="55" y="1072"/>
                  </a:lnTo>
                  <a:lnTo>
                    <a:pt x="52" y="1095"/>
                  </a:lnTo>
                  <a:lnTo>
                    <a:pt x="50" y="1115"/>
                  </a:lnTo>
                  <a:lnTo>
                    <a:pt x="48" y="1130"/>
                  </a:lnTo>
                  <a:lnTo>
                    <a:pt x="47" y="1142"/>
                  </a:lnTo>
                  <a:lnTo>
                    <a:pt x="46" y="1149"/>
                  </a:lnTo>
                  <a:lnTo>
                    <a:pt x="46" y="1151"/>
                  </a:lnTo>
                  <a:lnTo>
                    <a:pt x="45" y="1156"/>
                  </a:lnTo>
                  <a:lnTo>
                    <a:pt x="43" y="1160"/>
                  </a:lnTo>
                  <a:lnTo>
                    <a:pt x="41" y="1164"/>
                  </a:lnTo>
                  <a:lnTo>
                    <a:pt x="38" y="1167"/>
                  </a:lnTo>
                  <a:lnTo>
                    <a:pt x="34" y="1169"/>
                  </a:lnTo>
                  <a:lnTo>
                    <a:pt x="29" y="1171"/>
                  </a:lnTo>
                  <a:lnTo>
                    <a:pt x="25" y="1172"/>
                  </a:lnTo>
                  <a:lnTo>
                    <a:pt x="20" y="1171"/>
                  </a:lnTo>
                  <a:lnTo>
                    <a:pt x="16" y="1170"/>
                  </a:lnTo>
                  <a:lnTo>
                    <a:pt x="12" y="1169"/>
                  </a:lnTo>
                  <a:lnTo>
                    <a:pt x="8" y="1166"/>
                  </a:lnTo>
                  <a:lnTo>
                    <a:pt x="5" y="1163"/>
                  </a:lnTo>
                  <a:lnTo>
                    <a:pt x="2" y="1160"/>
                  </a:lnTo>
                  <a:lnTo>
                    <a:pt x="1" y="1156"/>
                  </a:lnTo>
                  <a:lnTo>
                    <a:pt x="0" y="1150"/>
                  </a:lnTo>
                  <a:lnTo>
                    <a:pt x="0" y="1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4713288" y="2482851"/>
              <a:ext cx="31750" cy="31750"/>
            </a:xfrm>
            <a:custGeom>
              <a:avLst/>
              <a:gdLst>
                <a:gd name="T0" fmla="*/ 138 w 138"/>
                <a:gd name="T1" fmla="*/ 76 h 138"/>
                <a:gd name="T2" fmla="*/ 135 w 138"/>
                <a:gd name="T3" fmla="*/ 89 h 138"/>
                <a:gd name="T4" fmla="*/ 130 w 138"/>
                <a:gd name="T5" fmla="*/ 101 h 138"/>
                <a:gd name="T6" fmla="*/ 123 w 138"/>
                <a:gd name="T7" fmla="*/ 113 h 138"/>
                <a:gd name="T8" fmla="*/ 113 w 138"/>
                <a:gd name="T9" fmla="*/ 122 h 138"/>
                <a:gd name="T10" fmla="*/ 103 w 138"/>
                <a:gd name="T11" fmla="*/ 129 h 138"/>
                <a:gd name="T12" fmla="*/ 90 w 138"/>
                <a:gd name="T13" fmla="*/ 135 h 138"/>
                <a:gd name="T14" fmla="*/ 77 w 138"/>
                <a:gd name="T15" fmla="*/ 137 h 138"/>
                <a:gd name="T16" fmla="*/ 63 w 138"/>
                <a:gd name="T17" fmla="*/ 137 h 138"/>
                <a:gd name="T18" fmla="*/ 49 w 138"/>
                <a:gd name="T19" fmla="*/ 135 h 138"/>
                <a:gd name="T20" fmla="*/ 37 w 138"/>
                <a:gd name="T21" fmla="*/ 129 h 138"/>
                <a:gd name="T22" fmla="*/ 25 w 138"/>
                <a:gd name="T23" fmla="*/ 122 h 138"/>
                <a:gd name="T24" fmla="*/ 16 w 138"/>
                <a:gd name="T25" fmla="*/ 113 h 138"/>
                <a:gd name="T26" fmla="*/ 9 w 138"/>
                <a:gd name="T27" fmla="*/ 101 h 138"/>
                <a:gd name="T28" fmla="*/ 3 w 138"/>
                <a:gd name="T29" fmla="*/ 89 h 138"/>
                <a:gd name="T30" fmla="*/ 1 w 138"/>
                <a:gd name="T31" fmla="*/ 76 h 138"/>
                <a:gd name="T32" fmla="*/ 1 w 138"/>
                <a:gd name="T33" fmla="*/ 61 h 138"/>
                <a:gd name="T34" fmla="*/ 3 w 138"/>
                <a:gd name="T35" fmla="*/ 48 h 138"/>
                <a:gd name="T36" fmla="*/ 9 w 138"/>
                <a:gd name="T37" fmla="*/ 35 h 138"/>
                <a:gd name="T38" fmla="*/ 16 w 138"/>
                <a:gd name="T39" fmla="*/ 25 h 138"/>
                <a:gd name="T40" fmla="*/ 25 w 138"/>
                <a:gd name="T41" fmla="*/ 15 h 138"/>
                <a:gd name="T42" fmla="*/ 37 w 138"/>
                <a:gd name="T43" fmla="*/ 8 h 138"/>
                <a:gd name="T44" fmla="*/ 49 w 138"/>
                <a:gd name="T45" fmla="*/ 3 h 138"/>
                <a:gd name="T46" fmla="*/ 63 w 138"/>
                <a:gd name="T47" fmla="*/ 0 h 138"/>
                <a:gd name="T48" fmla="*/ 77 w 138"/>
                <a:gd name="T49" fmla="*/ 0 h 138"/>
                <a:gd name="T50" fmla="*/ 90 w 138"/>
                <a:gd name="T51" fmla="*/ 3 h 138"/>
                <a:gd name="T52" fmla="*/ 103 w 138"/>
                <a:gd name="T53" fmla="*/ 8 h 138"/>
                <a:gd name="T54" fmla="*/ 113 w 138"/>
                <a:gd name="T55" fmla="*/ 15 h 138"/>
                <a:gd name="T56" fmla="*/ 123 w 138"/>
                <a:gd name="T57" fmla="*/ 25 h 138"/>
                <a:gd name="T58" fmla="*/ 130 w 138"/>
                <a:gd name="T59" fmla="*/ 35 h 138"/>
                <a:gd name="T60" fmla="*/ 135 w 138"/>
                <a:gd name="T61" fmla="*/ 48 h 138"/>
                <a:gd name="T62" fmla="*/ 138 w 138"/>
                <a:gd name="T63" fmla="*/ 6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138">
                  <a:moveTo>
                    <a:pt x="138" y="69"/>
                  </a:moveTo>
                  <a:lnTo>
                    <a:pt x="138" y="76"/>
                  </a:lnTo>
                  <a:lnTo>
                    <a:pt x="137" y="82"/>
                  </a:lnTo>
                  <a:lnTo>
                    <a:pt x="135" y="89"/>
                  </a:lnTo>
                  <a:lnTo>
                    <a:pt x="133" y="95"/>
                  </a:lnTo>
                  <a:lnTo>
                    <a:pt x="130" y="101"/>
                  </a:lnTo>
                  <a:lnTo>
                    <a:pt x="127" y="107"/>
                  </a:lnTo>
                  <a:lnTo>
                    <a:pt x="123" y="113"/>
                  </a:lnTo>
                  <a:lnTo>
                    <a:pt x="118" y="117"/>
                  </a:lnTo>
                  <a:lnTo>
                    <a:pt x="113" y="122"/>
                  </a:lnTo>
                  <a:lnTo>
                    <a:pt x="108" y="126"/>
                  </a:lnTo>
                  <a:lnTo>
                    <a:pt x="103" y="129"/>
                  </a:lnTo>
                  <a:lnTo>
                    <a:pt x="97" y="132"/>
                  </a:lnTo>
                  <a:lnTo>
                    <a:pt x="90" y="135"/>
                  </a:lnTo>
                  <a:lnTo>
                    <a:pt x="84" y="136"/>
                  </a:lnTo>
                  <a:lnTo>
                    <a:pt x="77" y="137"/>
                  </a:lnTo>
                  <a:lnTo>
                    <a:pt x="69" y="138"/>
                  </a:lnTo>
                  <a:lnTo>
                    <a:pt x="63" y="137"/>
                  </a:lnTo>
                  <a:lnTo>
                    <a:pt x="56" y="136"/>
                  </a:lnTo>
                  <a:lnTo>
                    <a:pt x="49" y="135"/>
                  </a:lnTo>
                  <a:lnTo>
                    <a:pt x="43" y="132"/>
                  </a:lnTo>
                  <a:lnTo>
                    <a:pt x="37" y="129"/>
                  </a:lnTo>
                  <a:lnTo>
                    <a:pt x="32" y="126"/>
                  </a:lnTo>
                  <a:lnTo>
                    <a:pt x="25" y="122"/>
                  </a:lnTo>
                  <a:lnTo>
                    <a:pt x="21" y="117"/>
                  </a:lnTo>
                  <a:lnTo>
                    <a:pt x="16" y="113"/>
                  </a:lnTo>
                  <a:lnTo>
                    <a:pt x="13" y="107"/>
                  </a:lnTo>
                  <a:lnTo>
                    <a:pt x="9" y="101"/>
                  </a:lnTo>
                  <a:lnTo>
                    <a:pt x="7" y="95"/>
                  </a:lnTo>
                  <a:lnTo>
                    <a:pt x="3" y="89"/>
                  </a:lnTo>
                  <a:lnTo>
                    <a:pt x="2" y="82"/>
                  </a:lnTo>
                  <a:lnTo>
                    <a:pt x="1" y="76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3" y="48"/>
                  </a:lnTo>
                  <a:lnTo>
                    <a:pt x="7" y="42"/>
                  </a:lnTo>
                  <a:lnTo>
                    <a:pt x="9" y="35"/>
                  </a:lnTo>
                  <a:lnTo>
                    <a:pt x="13" y="30"/>
                  </a:lnTo>
                  <a:lnTo>
                    <a:pt x="16" y="25"/>
                  </a:lnTo>
                  <a:lnTo>
                    <a:pt x="21" y="20"/>
                  </a:lnTo>
                  <a:lnTo>
                    <a:pt x="25" y="15"/>
                  </a:lnTo>
                  <a:lnTo>
                    <a:pt x="32" y="11"/>
                  </a:lnTo>
                  <a:lnTo>
                    <a:pt x="37" y="8"/>
                  </a:lnTo>
                  <a:lnTo>
                    <a:pt x="43" y="5"/>
                  </a:lnTo>
                  <a:lnTo>
                    <a:pt x="49" y="3"/>
                  </a:lnTo>
                  <a:lnTo>
                    <a:pt x="56" y="1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4" y="1"/>
                  </a:lnTo>
                  <a:lnTo>
                    <a:pt x="90" y="3"/>
                  </a:lnTo>
                  <a:lnTo>
                    <a:pt x="97" y="5"/>
                  </a:lnTo>
                  <a:lnTo>
                    <a:pt x="103" y="8"/>
                  </a:lnTo>
                  <a:lnTo>
                    <a:pt x="108" y="11"/>
                  </a:lnTo>
                  <a:lnTo>
                    <a:pt x="113" y="15"/>
                  </a:lnTo>
                  <a:lnTo>
                    <a:pt x="118" y="20"/>
                  </a:lnTo>
                  <a:lnTo>
                    <a:pt x="123" y="25"/>
                  </a:lnTo>
                  <a:lnTo>
                    <a:pt x="127" y="30"/>
                  </a:lnTo>
                  <a:lnTo>
                    <a:pt x="130" y="35"/>
                  </a:lnTo>
                  <a:lnTo>
                    <a:pt x="133" y="42"/>
                  </a:lnTo>
                  <a:lnTo>
                    <a:pt x="135" y="48"/>
                  </a:lnTo>
                  <a:lnTo>
                    <a:pt x="137" y="54"/>
                  </a:lnTo>
                  <a:lnTo>
                    <a:pt x="138" y="61"/>
                  </a:lnTo>
                  <a:lnTo>
                    <a:pt x="138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624388" y="2349501"/>
              <a:ext cx="63500" cy="61913"/>
            </a:xfrm>
            <a:custGeom>
              <a:avLst/>
              <a:gdLst>
                <a:gd name="T0" fmla="*/ 277 w 278"/>
                <a:gd name="T1" fmla="*/ 153 h 278"/>
                <a:gd name="T2" fmla="*/ 272 w 278"/>
                <a:gd name="T3" fmla="*/ 180 h 278"/>
                <a:gd name="T4" fmla="*/ 261 w 278"/>
                <a:gd name="T5" fmla="*/ 205 h 278"/>
                <a:gd name="T6" fmla="*/ 246 w 278"/>
                <a:gd name="T7" fmla="*/ 227 h 278"/>
                <a:gd name="T8" fmla="*/ 227 w 278"/>
                <a:gd name="T9" fmla="*/ 246 h 278"/>
                <a:gd name="T10" fmla="*/ 205 w 278"/>
                <a:gd name="T11" fmla="*/ 261 h 278"/>
                <a:gd name="T12" fmla="*/ 180 w 278"/>
                <a:gd name="T13" fmla="*/ 271 h 278"/>
                <a:gd name="T14" fmla="*/ 153 w 278"/>
                <a:gd name="T15" fmla="*/ 278 h 278"/>
                <a:gd name="T16" fmla="*/ 125 w 278"/>
                <a:gd name="T17" fmla="*/ 278 h 278"/>
                <a:gd name="T18" fmla="*/ 97 w 278"/>
                <a:gd name="T19" fmla="*/ 271 h 278"/>
                <a:gd name="T20" fmla="*/ 73 w 278"/>
                <a:gd name="T21" fmla="*/ 261 h 278"/>
                <a:gd name="T22" fmla="*/ 50 w 278"/>
                <a:gd name="T23" fmla="*/ 246 h 278"/>
                <a:gd name="T24" fmla="*/ 31 w 278"/>
                <a:gd name="T25" fmla="*/ 227 h 278"/>
                <a:gd name="T26" fmla="*/ 17 w 278"/>
                <a:gd name="T27" fmla="*/ 205 h 278"/>
                <a:gd name="T28" fmla="*/ 6 w 278"/>
                <a:gd name="T29" fmla="*/ 180 h 278"/>
                <a:gd name="T30" fmla="*/ 1 w 278"/>
                <a:gd name="T31" fmla="*/ 153 h 278"/>
                <a:gd name="T32" fmla="*/ 1 w 278"/>
                <a:gd name="T33" fmla="*/ 125 h 278"/>
                <a:gd name="T34" fmla="*/ 6 w 278"/>
                <a:gd name="T35" fmla="*/ 98 h 278"/>
                <a:gd name="T36" fmla="*/ 17 w 278"/>
                <a:gd name="T37" fmla="*/ 73 h 278"/>
                <a:gd name="T38" fmla="*/ 31 w 278"/>
                <a:gd name="T39" fmla="*/ 51 h 278"/>
                <a:gd name="T40" fmla="*/ 50 w 278"/>
                <a:gd name="T41" fmla="*/ 32 h 278"/>
                <a:gd name="T42" fmla="*/ 73 w 278"/>
                <a:gd name="T43" fmla="*/ 16 h 278"/>
                <a:gd name="T44" fmla="*/ 97 w 278"/>
                <a:gd name="T45" fmla="*/ 6 h 278"/>
                <a:gd name="T46" fmla="*/ 125 w 278"/>
                <a:gd name="T47" fmla="*/ 1 h 278"/>
                <a:gd name="T48" fmla="*/ 153 w 278"/>
                <a:gd name="T49" fmla="*/ 1 h 278"/>
                <a:gd name="T50" fmla="*/ 180 w 278"/>
                <a:gd name="T51" fmla="*/ 6 h 278"/>
                <a:gd name="T52" fmla="*/ 205 w 278"/>
                <a:gd name="T53" fmla="*/ 16 h 278"/>
                <a:gd name="T54" fmla="*/ 227 w 278"/>
                <a:gd name="T55" fmla="*/ 32 h 278"/>
                <a:gd name="T56" fmla="*/ 246 w 278"/>
                <a:gd name="T57" fmla="*/ 51 h 278"/>
                <a:gd name="T58" fmla="*/ 261 w 278"/>
                <a:gd name="T59" fmla="*/ 73 h 278"/>
                <a:gd name="T60" fmla="*/ 272 w 278"/>
                <a:gd name="T61" fmla="*/ 98 h 278"/>
                <a:gd name="T62" fmla="*/ 277 w 278"/>
                <a:gd name="T63" fmla="*/ 12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8" h="278">
                  <a:moveTo>
                    <a:pt x="278" y="139"/>
                  </a:moveTo>
                  <a:lnTo>
                    <a:pt x="277" y="153"/>
                  </a:lnTo>
                  <a:lnTo>
                    <a:pt x="275" y="167"/>
                  </a:lnTo>
                  <a:lnTo>
                    <a:pt x="272" y="180"/>
                  </a:lnTo>
                  <a:lnTo>
                    <a:pt x="267" y="193"/>
                  </a:lnTo>
                  <a:lnTo>
                    <a:pt x="261" y="205"/>
                  </a:lnTo>
                  <a:lnTo>
                    <a:pt x="254" y="217"/>
                  </a:lnTo>
                  <a:lnTo>
                    <a:pt x="246" y="227"/>
                  </a:lnTo>
                  <a:lnTo>
                    <a:pt x="237" y="237"/>
                  </a:lnTo>
                  <a:lnTo>
                    <a:pt x="227" y="246"/>
                  </a:lnTo>
                  <a:lnTo>
                    <a:pt x="217" y="255"/>
                  </a:lnTo>
                  <a:lnTo>
                    <a:pt x="205" y="261"/>
                  </a:lnTo>
                  <a:lnTo>
                    <a:pt x="194" y="267"/>
                  </a:lnTo>
                  <a:lnTo>
                    <a:pt x="180" y="271"/>
                  </a:lnTo>
                  <a:lnTo>
                    <a:pt x="167" y="275"/>
                  </a:lnTo>
                  <a:lnTo>
                    <a:pt x="153" y="278"/>
                  </a:lnTo>
                  <a:lnTo>
                    <a:pt x="139" y="278"/>
                  </a:lnTo>
                  <a:lnTo>
                    <a:pt x="125" y="278"/>
                  </a:lnTo>
                  <a:lnTo>
                    <a:pt x="111" y="275"/>
                  </a:lnTo>
                  <a:lnTo>
                    <a:pt x="97" y="271"/>
                  </a:lnTo>
                  <a:lnTo>
                    <a:pt x="85" y="267"/>
                  </a:lnTo>
                  <a:lnTo>
                    <a:pt x="73" y="261"/>
                  </a:lnTo>
                  <a:lnTo>
                    <a:pt x="62" y="255"/>
                  </a:lnTo>
                  <a:lnTo>
                    <a:pt x="50" y="246"/>
                  </a:lnTo>
                  <a:lnTo>
                    <a:pt x="41" y="237"/>
                  </a:lnTo>
                  <a:lnTo>
                    <a:pt x="31" y="227"/>
                  </a:lnTo>
                  <a:lnTo>
                    <a:pt x="24" y="217"/>
                  </a:lnTo>
                  <a:lnTo>
                    <a:pt x="17" y="205"/>
                  </a:lnTo>
                  <a:lnTo>
                    <a:pt x="11" y="193"/>
                  </a:lnTo>
                  <a:lnTo>
                    <a:pt x="6" y="180"/>
                  </a:lnTo>
                  <a:lnTo>
                    <a:pt x="3" y="167"/>
                  </a:lnTo>
                  <a:lnTo>
                    <a:pt x="1" y="153"/>
                  </a:lnTo>
                  <a:lnTo>
                    <a:pt x="0" y="139"/>
                  </a:lnTo>
                  <a:lnTo>
                    <a:pt x="1" y="125"/>
                  </a:lnTo>
                  <a:lnTo>
                    <a:pt x="3" y="111"/>
                  </a:lnTo>
                  <a:lnTo>
                    <a:pt x="6" y="98"/>
                  </a:lnTo>
                  <a:lnTo>
                    <a:pt x="11" y="85"/>
                  </a:lnTo>
                  <a:lnTo>
                    <a:pt x="17" y="73"/>
                  </a:lnTo>
                  <a:lnTo>
                    <a:pt x="24" y="61"/>
                  </a:lnTo>
                  <a:lnTo>
                    <a:pt x="31" y="51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2" y="24"/>
                  </a:lnTo>
                  <a:lnTo>
                    <a:pt x="73" y="16"/>
                  </a:lnTo>
                  <a:lnTo>
                    <a:pt x="85" y="11"/>
                  </a:lnTo>
                  <a:lnTo>
                    <a:pt x="97" y="6"/>
                  </a:lnTo>
                  <a:lnTo>
                    <a:pt x="111" y="3"/>
                  </a:lnTo>
                  <a:lnTo>
                    <a:pt x="125" y="1"/>
                  </a:lnTo>
                  <a:lnTo>
                    <a:pt x="139" y="0"/>
                  </a:lnTo>
                  <a:lnTo>
                    <a:pt x="153" y="1"/>
                  </a:lnTo>
                  <a:lnTo>
                    <a:pt x="167" y="3"/>
                  </a:lnTo>
                  <a:lnTo>
                    <a:pt x="180" y="6"/>
                  </a:lnTo>
                  <a:lnTo>
                    <a:pt x="194" y="11"/>
                  </a:lnTo>
                  <a:lnTo>
                    <a:pt x="205" y="16"/>
                  </a:lnTo>
                  <a:lnTo>
                    <a:pt x="217" y="24"/>
                  </a:lnTo>
                  <a:lnTo>
                    <a:pt x="227" y="32"/>
                  </a:lnTo>
                  <a:lnTo>
                    <a:pt x="237" y="40"/>
                  </a:lnTo>
                  <a:lnTo>
                    <a:pt x="246" y="51"/>
                  </a:lnTo>
                  <a:lnTo>
                    <a:pt x="254" y="61"/>
                  </a:lnTo>
                  <a:lnTo>
                    <a:pt x="261" y="73"/>
                  </a:lnTo>
                  <a:lnTo>
                    <a:pt x="267" y="85"/>
                  </a:lnTo>
                  <a:lnTo>
                    <a:pt x="272" y="98"/>
                  </a:lnTo>
                  <a:lnTo>
                    <a:pt x="275" y="111"/>
                  </a:lnTo>
                  <a:lnTo>
                    <a:pt x="277" y="125"/>
                  </a:lnTo>
                  <a:lnTo>
                    <a:pt x="278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187826" y="2373313"/>
              <a:ext cx="331788" cy="266700"/>
            </a:xfrm>
            <a:custGeom>
              <a:avLst/>
              <a:gdLst>
                <a:gd name="T0" fmla="*/ 1404 w 1461"/>
                <a:gd name="T1" fmla="*/ 1072 h 1172"/>
                <a:gd name="T2" fmla="*/ 1381 w 1461"/>
                <a:gd name="T3" fmla="*/ 932 h 1172"/>
                <a:gd name="T4" fmla="*/ 1363 w 1461"/>
                <a:gd name="T5" fmla="*/ 860 h 1172"/>
                <a:gd name="T6" fmla="*/ 1306 w 1461"/>
                <a:gd name="T7" fmla="*/ 692 h 1172"/>
                <a:gd name="T8" fmla="*/ 1227 w 1461"/>
                <a:gd name="T9" fmla="*/ 536 h 1172"/>
                <a:gd name="T10" fmla="*/ 1166 w 1461"/>
                <a:gd name="T11" fmla="*/ 445 h 1172"/>
                <a:gd name="T12" fmla="*/ 1093 w 1461"/>
                <a:gd name="T13" fmla="*/ 357 h 1172"/>
                <a:gd name="T14" fmla="*/ 965 w 1461"/>
                <a:gd name="T15" fmla="*/ 243 h 1172"/>
                <a:gd name="T16" fmla="*/ 748 w 1461"/>
                <a:gd name="T17" fmla="*/ 124 h 1172"/>
                <a:gd name="T18" fmla="*/ 498 w 1461"/>
                <a:gd name="T19" fmla="*/ 76 h 1172"/>
                <a:gd name="T20" fmla="*/ 381 w 1461"/>
                <a:gd name="T21" fmla="*/ 78 h 1172"/>
                <a:gd name="T22" fmla="*/ 303 w 1461"/>
                <a:gd name="T23" fmla="*/ 93 h 1172"/>
                <a:gd name="T24" fmla="*/ 200 w 1461"/>
                <a:gd name="T25" fmla="*/ 147 h 1172"/>
                <a:gd name="T26" fmla="*/ 128 w 1461"/>
                <a:gd name="T27" fmla="*/ 232 h 1172"/>
                <a:gd name="T28" fmla="*/ 95 w 1461"/>
                <a:gd name="T29" fmla="*/ 337 h 1172"/>
                <a:gd name="T30" fmla="*/ 95 w 1461"/>
                <a:gd name="T31" fmla="*/ 391 h 1172"/>
                <a:gd name="T32" fmla="*/ 106 w 1461"/>
                <a:gd name="T33" fmla="*/ 442 h 1172"/>
                <a:gd name="T34" fmla="*/ 153 w 1461"/>
                <a:gd name="T35" fmla="*/ 532 h 1172"/>
                <a:gd name="T36" fmla="*/ 224 w 1461"/>
                <a:gd name="T37" fmla="*/ 600 h 1172"/>
                <a:gd name="T38" fmla="*/ 306 w 1461"/>
                <a:gd name="T39" fmla="*/ 640 h 1172"/>
                <a:gd name="T40" fmla="*/ 387 w 1461"/>
                <a:gd name="T41" fmla="*/ 649 h 1172"/>
                <a:gd name="T42" fmla="*/ 468 w 1461"/>
                <a:gd name="T43" fmla="*/ 634 h 1172"/>
                <a:gd name="T44" fmla="*/ 576 w 1461"/>
                <a:gd name="T45" fmla="*/ 567 h 1172"/>
                <a:gd name="T46" fmla="*/ 616 w 1461"/>
                <a:gd name="T47" fmla="*/ 482 h 1172"/>
                <a:gd name="T48" fmla="*/ 619 w 1461"/>
                <a:gd name="T49" fmla="*/ 399 h 1172"/>
                <a:gd name="T50" fmla="*/ 625 w 1461"/>
                <a:gd name="T51" fmla="*/ 359 h 1172"/>
                <a:gd name="T52" fmla="*/ 658 w 1461"/>
                <a:gd name="T53" fmla="*/ 324 h 1172"/>
                <a:gd name="T54" fmla="*/ 706 w 1461"/>
                <a:gd name="T55" fmla="*/ 318 h 1172"/>
                <a:gd name="T56" fmla="*/ 746 w 1461"/>
                <a:gd name="T57" fmla="*/ 344 h 1172"/>
                <a:gd name="T58" fmla="*/ 761 w 1461"/>
                <a:gd name="T59" fmla="*/ 384 h 1172"/>
                <a:gd name="T60" fmla="*/ 761 w 1461"/>
                <a:gd name="T61" fmla="*/ 430 h 1172"/>
                <a:gd name="T62" fmla="*/ 727 w 1461"/>
                <a:gd name="T63" fmla="*/ 572 h 1172"/>
                <a:gd name="T64" fmla="*/ 653 w 1461"/>
                <a:gd name="T65" fmla="*/ 671 h 1172"/>
                <a:gd name="T66" fmla="*/ 570 w 1461"/>
                <a:gd name="T67" fmla="*/ 725 h 1172"/>
                <a:gd name="T68" fmla="*/ 438 w 1461"/>
                <a:gd name="T69" fmla="*/ 761 h 1172"/>
                <a:gd name="T70" fmla="*/ 358 w 1461"/>
                <a:gd name="T71" fmla="*/ 764 h 1172"/>
                <a:gd name="T72" fmla="*/ 239 w 1461"/>
                <a:gd name="T73" fmla="*/ 733 h 1172"/>
                <a:gd name="T74" fmla="*/ 132 w 1461"/>
                <a:gd name="T75" fmla="*/ 663 h 1172"/>
                <a:gd name="T76" fmla="*/ 49 w 1461"/>
                <a:gd name="T77" fmla="*/ 559 h 1172"/>
                <a:gd name="T78" fmla="*/ 5 w 1461"/>
                <a:gd name="T79" fmla="*/ 436 h 1172"/>
                <a:gd name="T80" fmla="*/ 1 w 1461"/>
                <a:gd name="T81" fmla="*/ 387 h 1172"/>
                <a:gd name="T82" fmla="*/ 23 w 1461"/>
                <a:gd name="T83" fmla="*/ 246 h 1172"/>
                <a:gd name="T84" fmla="*/ 102 w 1461"/>
                <a:gd name="T85" fmla="*/ 122 h 1172"/>
                <a:gd name="T86" fmla="*/ 222 w 1461"/>
                <a:gd name="T87" fmla="*/ 38 h 1172"/>
                <a:gd name="T88" fmla="*/ 334 w 1461"/>
                <a:gd name="T89" fmla="*/ 6 h 1172"/>
                <a:gd name="T90" fmla="*/ 502 w 1461"/>
                <a:gd name="T91" fmla="*/ 3 h 1172"/>
                <a:gd name="T92" fmla="*/ 771 w 1461"/>
                <a:gd name="T93" fmla="*/ 62 h 1172"/>
                <a:gd name="T94" fmla="*/ 1002 w 1461"/>
                <a:gd name="T95" fmla="*/ 195 h 1172"/>
                <a:gd name="T96" fmla="*/ 1111 w 1461"/>
                <a:gd name="T97" fmla="*/ 292 h 1172"/>
                <a:gd name="T98" fmla="*/ 1190 w 1461"/>
                <a:gd name="T99" fmla="*/ 386 h 1172"/>
                <a:gd name="T100" fmla="*/ 1256 w 1461"/>
                <a:gd name="T101" fmla="*/ 482 h 1172"/>
                <a:gd name="T102" fmla="*/ 1329 w 1461"/>
                <a:gd name="T103" fmla="*/ 620 h 1172"/>
                <a:gd name="T104" fmla="*/ 1396 w 1461"/>
                <a:gd name="T105" fmla="*/ 800 h 1172"/>
                <a:gd name="T106" fmla="*/ 1423 w 1461"/>
                <a:gd name="T107" fmla="*/ 902 h 1172"/>
                <a:gd name="T108" fmla="*/ 1444 w 1461"/>
                <a:gd name="T109" fmla="*/ 1007 h 1172"/>
                <a:gd name="T110" fmla="*/ 1460 w 1461"/>
                <a:gd name="T111" fmla="*/ 1144 h 1172"/>
                <a:gd name="T112" fmla="*/ 1448 w 1461"/>
                <a:gd name="T113" fmla="*/ 1169 h 1172"/>
                <a:gd name="T114" fmla="*/ 1420 w 1461"/>
                <a:gd name="T115" fmla="*/ 116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61" h="1172">
                  <a:moveTo>
                    <a:pt x="1415" y="1151"/>
                  </a:moveTo>
                  <a:lnTo>
                    <a:pt x="1414" y="1149"/>
                  </a:lnTo>
                  <a:lnTo>
                    <a:pt x="1413" y="1142"/>
                  </a:lnTo>
                  <a:lnTo>
                    <a:pt x="1412" y="1130"/>
                  </a:lnTo>
                  <a:lnTo>
                    <a:pt x="1410" y="1115"/>
                  </a:lnTo>
                  <a:lnTo>
                    <a:pt x="1408" y="1095"/>
                  </a:lnTo>
                  <a:lnTo>
                    <a:pt x="1404" y="1072"/>
                  </a:lnTo>
                  <a:lnTo>
                    <a:pt x="1401" y="1044"/>
                  </a:lnTo>
                  <a:lnTo>
                    <a:pt x="1397" y="1012"/>
                  </a:lnTo>
                  <a:lnTo>
                    <a:pt x="1394" y="997"/>
                  </a:lnTo>
                  <a:lnTo>
                    <a:pt x="1391" y="979"/>
                  </a:lnTo>
                  <a:lnTo>
                    <a:pt x="1387" y="961"/>
                  </a:lnTo>
                  <a:lnTo>
                    <a:pt x="1382" y="942"/>
                  </a:lnTo>
                  <a:lnTo>
                    <a:pt x="1381" y="932"/>
                  </a:lnTo>
                  <a:lnTo>
                    <a:pt x="1379" y="923"/>
                  </a:lnTo>
                  <a:lnTo>
                    <a:pt x="1377" y="912"/>
                  </a:lnTo>
                  <a:lnTo>
                    <a:pt x="1375" y="902"/>
                  </a:lnTo>
                  <a:lnTo>
                    <a:pt x="1372" y="891"/>
                  </a:lnTo>
                  <a:lnTo>
                    <a:pt x="1369" y="881"/>
                  </a:lnTo>
                  <a:lnTo>
                    <a:pt x="1366" y="870"/>
                  </a:lnTo>
                  <a:lnTo>
                    <a:pt x="1363" y="860"/>
                  </a:lnTo>
                  <a:lnTo>
                    <a:pt x="1356" y="837"/>
                  </a:lnTo>
                  <a:lnTo>
                    <a:pt x="1350" y="814"/>
                  </a:lnTo>
                  <a:lnTo>
                    <a:pt x="1343" y="791"/>
                  </a:lnTo>
                  <a:lnTo>
                    <a:pt x="1335" y="767"/>
                  </a:lnTo>
                  <a:lnTo>
                    <a:pt x="1326" y="742"/>
                  </a:lnTo>
                  <a:lnTo>
                    <a:pt x="1317" y="718"/>
                  </a:lnTo>
                  <a:lnTo>
                    <a:pt x="1306" y="692"/>
                  </a:lnTo>
                  <a:lnTo>
                    <a:pt x="1296" y="667"/>
                  </a:lnTo>
                  <a:lnTo>
                    <a:pt x="1283" y="642"/>
                  </a:lnTo>
                  <a:lnTo>
                    <a:pt x="1271" y="616"/>
                  </a:lnTo>
                  <a:lnTo>
                    <a:pt x="1257" y="588"/>
                  </a:lnTo>
                  <a:lnTo>
                    <a:pt x="1243" y="562"/>
                  </a:lnTo>
                  <a:lnTo>
                    <a:pt x="1235" y="550"/>
                  </a:lnTo>
                  <a:lnTo>
                    <a:pt x="1227" y="536"/>
                  </a:lnTo>
                  <a:lnTo>
                    <a:pt x="1219" y="524"/>
                  </a:lnTo>
                  <a:lnTo>
                    <a:pt x="1211" y="510"/>
                  </a:lnTo>
                  <a:lnTo>
                    <a:pt x="1203" y="497"/>
                  </a:lnTo>
                  <a:lnTo>
                    <a:pt x="1194" y="483"/>
                  </a:lnTo>
                  <a:lnTo>
                    <a:pt x="1185" y="470"/>
                  </a:lnTo>
                  <a:lnTo>
                    <a:pt x="1175" y="458"/>
                  </a:lnTo>
                  <a:lnTo>
                    <a:pt x="1166" y="445"/>
                  </a:lnTo>
                  <a:lnTo>
                    <a:pt x="1157" y="433"/>
                  </a:lnTo>
                  <a:lnTo>
                    <a:pt x="1146" y="419"/>
                  </a:lnTo>
                  <a:lnTo>
                    <a:pt x="1137" y="407"/>
                  </a:lnTo>
                  <a:lnTo>
                    <a:pt x="1126" y="394"/>
                  </a:lnTo>
                  <a:lnTo>
                    <a:pt x="1115" y="382"/>
                  </a:lnTo>
                  <a:lnTo>
                    <a:pt x="1103" y="369"/>
                  </a:lnTo>
                  <a:lnTo>
                    <a:pt x="1093" y="357"/>
                  </a:lnTo>
                  <a:lnTo>
                    <a:pt x="1081" y="344"/>
                  </a:lnTo>
                  <a:lnTo>
                    <a:pt x="1070" y="333"/>
                  </a:lnTo>
                  <a:lnTo>
                    <a:pt x="1057" y="320"/>
                  </a:lnTo>
                  <a:lnTo>
                    <a:pt x="1045" y="309"/>
                  </a:lnTo>
                  <a:lnTo>
                    <a:pt x="1020" y="287"/>
                  </a:lnTo>
                  <a:lnTo>
                    <a:pt x="994" y="264"/>
                  </a:lnTo>
                  <a:lnTo>
                    <a:pt x="965" y="243"/>
                  </a:lnTo>
                  <a:lnTo>
                    <a:pt x="937" y="223"/>
                  </a:lnTo>
                  <a:lnTo>
                    <a:pt x="907" y="203"/>
                  </a:lnTo>
                  <a:lnTo>
                    <a:pt x="876" y="185"/>
                  </a:lnTo>
                  <a:lnTo>
                    <a:pt x="846" y="169"/>
                  </a:lnTo>
                  <a:lnTo>
                    <a:pt x="814" y="152"/>
                  </a:lnTo>
                  <a:lnTo>
                    <a:pt x="781" y="137"/>
                  </a:lnTo>
                  <a:lnTo>
                    <a:pt x="748" y="124"/>
                  </a:lnTo>
                  <a:lnTo>
                    <a:pt x="713" y="112"/>
                  </a:lnTo>
                  <a:lnTo>
                    <a:pt x="678" y="103"/>
                  </a:lnTo>
                  <a:lnTo>
                    <a:pt x="642" y="94"/>
                  </a:lnTo>
                  <a:lnTo>
                    <a:pt x="607" y="87"/>
                  </a:lnTo>
                  <a:lnTo>
                    <a:pt x="571" y="82"/>
                  </a:lnTo>
                  <a:lnTo>
                    <a:pt x="534" y="78"/>
                  </a:lnTo>
                  <a:lnTo>
                    <a:pt x="498" y="76"/>
                  </a:lnTo>
                  <a:lnTo>
                    <a:pt x="461" y="74"/>
                  </a:lnTo>
                  <a:lnTo>
                    <a:pt x="388" y="77"/>
                  </a:lnTo>
                  <a:lnTo>
                    <a:pt x="384" y="77"/>
                  </a:lnTo>
                  <a:lnTo>
                    <a:pt x="383" y="77"/>
                  </a:lnTo>
                  <a:lnTo>
                    <a:pt x="384" y="77"/>
                  </a:lnTo>
                  <a:lnTo>
                    <a:pt x="383" y="77"/>
                  </a:lnTo>
                  <a:lnTo>
                    <a:pt x="381" y="78"/>
                  </a:lnTo>
                  <a:lnTo>
                    <a:pt x="371" y="79"/>
                  </a:lnTo>
                  <a:lnTo>
                    <a:pt x="353" y="81"/>
                  </a:lnTo>
                  <a:lnTo>
                    <a:pt x="343" y="83"/>
                  </a:lnTo>
                  <a:lnTo>
                    <a:pt x="336" y="85"/>
                  </a:lnTo>
                  <a:lnTo>
                    <a:pt x="327" y="86"/>
                  </a:lnTo>
                  <a:lnTo>
                    <a:pt x="319" y="88"/>
                  </a:lnTo>
                  <a:lnTo>
                    <a:pt x="303" y="93"/>
                  </a:lnTo>
                  <a:lnTo>
                    <a:pt x="287" y="99"/>
                  </a:lnTo>
                  <a:lnTo>
                    <a:pt x="271" y="105"/>
                  </a:lnTo>
                  <a:lnTo>
                    <a:pt x="255" y="111"/>
                  </a:lnTo>
                  <a:lnTo>
                    <a:pt x="241" y="120"/>
                  </a:lnTo>
                  <a:lnTo>
                    <a:pt x="226" y="128"/>
                  </a:lnTo>
                  <a:lnTo>
                    <a:pt x="212" y="137"/>
                  </a:lnTo>
                  <a:lnTo>
                    <a:pt x="200" y="147"/>
                  </a:lnTo>
                  <a:lnTo>
                    <a:pt x="187" y="157"/>
                  </a:lnTo>
                  <a:lnTo>
                    <a:pt x="175" y="169"/>
                  </a:lnTo>
                  <a:lnTo>
                    <a:pt x="164" y="180"/>
                  </a:lnTo>
                  <a:lnTo>
                    <a:pt x="154" y="193"/>
                  </a:lnTo>
                  <a:lnTo>
                    <a:pt x="144" y="205"/>
                  </a:lnTo>
                  <a:lnTo>
                    <a:pt x="135" y="219"/>
                  </a:lnTo>
                  <a:lnTo>
                    <a:pt x="128" y="232"/>
                  </a:lnTo>
                  <a:lnTo>
                    <a:pt x="120" y="247"/>
                  </a:lnTo>
                  <a:lnTo>
                    <a:pt x="114" y="261"/>
                  </a:lnTo>
                  <a:lnTo>
                    <a:pt x="109" y="276"/>
                  </a:lnTo>
                  <a:lnTo>
                    <a:pt x="104" y="291"/>
                  </a:lnTo>
                  <a:lnTo>
                    <a:pt x="101" y="305"/>
                  </a:lnTo>
                  <a:lnTo>
                    <a:pt x="97" y="321"/>
                  </a:lnTo>
                  <a:lnTo>
                    <a:pt x="95" y="337"/>
                  </a:lnTo>
                  <a:lnTo>
                    <a:pt x="94" y="352"/>
                  </a:lnTo>
                  <a:lnTo>
                    <a:pt x="94" y="367"/>
                  </a:lnTo>
                  <a:lnTo>
                    <a:pt x="95" y="383"/>
                  </a:lnTo>
                  <a:lnTo>
                    <a:pt x="95" y="391"/>
                  </a:lnTo>
                  <a:lnTo>
                    <a:pt x="95" y="392"/>
                  </a:lnTo>
                  <a:lnTo>
                    <a:pt x="95" y="393"/>
                  </a:lnTo>
                  <a:lnTo>
                    <a:pt x="95" y="391"/>
                  </a:lnTo>
                  <a:lnTo>
                    <a:pt x="95" y="392"/>
                  </a:lnTo>
                  <a:lnTo>
                    <a:pt x="96" y="396"/>
                  </a:lnTo>
                  <a:lnTo>
                    <a:pt x="98" y="414"/>
                  </a:lnTo>
                  <a:lnTo>
                    <a:pt x="101" y="422"/>
                  </a:lnTo>
                  <a:lnTo>
                    <a:pt x="102" y="427"/>
                  </a:lnTo>
                  <a:lnTo>
                    <a:pt x="103" y="430"/>
                  </a:lnTo>
                  <a:lnTo>
                    <a:pt x="106" y="442"/>
                  </a:lnTo>
                  <a:lnTo>
                    <a:pt x="110" y="456"/>
                  </a:lnTo>
                  <a:lnTo>
                    <a:pt x="115" y="469"/>
                  </a:lnTo>
                  <a:lnTo>
                    <a:pt x="121" y="483"/>
                  </a:lnTo>
                  <a:lnTo>
                    <a:pt x="129" y="495"/>
                  </a:lnTo>
                  <a:lnTo>
                    <a:pt x="136" y="508"/>
                  </a:lnTo>
                  <a:lnTo>
                    <a:pt x="143" y="521"/>
                  </a:lnTo>
                  <a:lnTo>
                    <a:pt x="153" y="532"/>
                  </a:lnTo>
                  <a:lnTo>
                    <a:pt x="161" y="544"/>
                  </a:lnTo>
                  <a:lnTo>
                    <a:pt x="171" y="554"/>
                  </a:lnTo>
                  <a:lnTo>
                    <a:pt x="181" y="564"/>
                  </a:lnTo>
                  <a:lnTo>
                    <a:pt x="190" y="574"/>
                  </a:lnTo>
                  <a:lnTo>
                    <a:pt x="202" y="583"/>
                  </a:lnTo>
                  <a:lnTo>
                    <a:pt x="212" y="592"/>
                  </a:lnTo>
                  <a:lnTo>
                    <a:pt x="224" y="600"/>
                  </a:lnTo>
                  <a:lnTo>
                    <a:pt x="235" y="607"/>
                  </a:lnTo>
                  <a:lnTo>
                    <a:pt x="247" y="615"/>
                  </a:lnTo>
                  <a:lnTo>
                    <a:pt x="258" y="621"/>
                  </a:lnTo>
                  <a:lnTo>
                    <a:pt x="270" y="626"/>
                  </a:lnTo>
                  <a:lnTo>
                    <a:pt x="281" y="631"/>
                  </a:lnTo>
                  <a:lnTo>
                    <a:pt x="294" y="636"/>
                  </a:lnTo>
                  <a:lnTo>
                    <a:pt x="306" y="640"/>
                  </a:lnTo>
                  <a:lnTo>
                    <a:pt x="318" y="643"/>
                  </a:lnTo>
                  <a:lnTo>
                    <a:pt x="330" y="646"/>
                  </a:lnTo>
                  <a:lnTo>
                    <a:pt x="342" y="648"/>
                  </a:lnTo>
                  <a:lnTo>
                    <a:pt x="354" y="649"/>
                  </a:lnTo>
                  <a:lnTo>
                    <a:pt x="365" y="650"/>
                  </a:lnTo>
                  <a:lnTo>
                    <a:pt x="377" y="650"/>
                  </a:lnTo>
                  <a:lnTo>
                    <a:pt x="387" y="649"/>
                  </a:lnTo>
                  <a:lnTo>
                    <a:pt x="396" y="648"/>
                  </a:lnTo>
                  <a:lnTo>
                    <a:pt x="411" y="646"/>
                  </a:lnTo>
                  <a:lnTo>
                    <a:pt x="425" y="645"/>
                  </a:lnTo>
                  <a:lnTo>
                    <a:pt x="437" y="643"/>
                  </a:lnTo>
                  <a:lnTo>
                    <a:pt x="448" y="640"/>
                  </a:lnTo>
                  <a:lnTo>
                    <a:pt x="458" y="638"/>
                  </a:lnTo>
                  <a:lnTo>
                    <a:pt x="468" y="634"/>
                  </a:lnTo>
                  <a:lnTo>
                    <a:pt x="488" y="627"/>
                  </a:lnTo>
                  <a:lnTo>
                    <a:pt x="507" y="619"/>
                  </a:lnTo>
                  <a:lnTo>
                    <a:pt x="524" y="610"/>
                  </a:lnTo>
                  <a:lnTo>
                    <a:pt x="540" y="600"/>
                  </a:lnTo>
                  <a:lnTo>
                    <a:pt x="553" y="589"/>
                  </a:lnTo>
                  <a:lnTo>
                    <a:pt x="565" y="578"/>
                  </a:lnTo>
                  <a:lnTo>
                    <a:pt x="576" y="567"/>
                  </a:lnTo>
                  <a:lnTo>
                    <a:pt x="585" y="554"/>
                  </a:lnTo>
                  <a:lnTo>
                    <a:pt x="593" y="542"/>
                  </a:lnTo>
                  <a:lnTo>
                    <a:pt x="599" y="530"/>
                  </a:lnTo>
                  <a:lnTo>
                    <a:pt x="605" y="517"/>
                  </a:lnTo>
                  <a:lnTo>
                    <a:pt x="609" y="506"/>
                  </a:lnTo>
                  <a:lnTo>
                    <a:pt x="613" y="493"/>
                  </a:lnTo>
                  <a:lnTo>
                    <a:pt x="616" y="482"/>
                  </a:lnTo>
                  <a:lnTo>
                    <a:pt x="618" y="471"/>
                  </a:lnTo>
                  <a:lnTo>
                    <a:pt x="619" y="461"/>
                  </a:lnTo>
                  <a:lnTo>
                    <a:pt x="621" y="442"/>
                  </a:lnTo>
                  <a:lnTo>
                    <a:pt x="621" y="427"/>
                  </a:lnTo>
                  <a:lnTo>
                    <a:pt x="621" y="414"/>
                  </a:lnTo>
                  <a:lnTo>
                    <a:pt x="620" y="405"/>
                  </a:lnTo>
                  <a:lnTo>
                    <a:pt x="619" y="399"/>
                  </a:lnTo>
                  <a:lnTo>
                    <a:pt x="619" y="397"/>
                  </a:lnTo>
                  <a:lnTo>
                    <a:pt x="619" y="393"/>
                  </a:lnTo>
                  <a:lnTo>
                    <a:pt x="619" y="386"/>
                  </a:lnTo>
                  <a:lnTo>
                    <a:pt x="619" y="379"/>
                  </a:lnTo>
                  <a:lnTo>
                    <a:pt x="621" y="371"/>
                  </a:lnTo>
                  <a:lnTo>
                    <a:pt x="622" y="365"/>
                  </a:lnTo>
                  <a:lnTo>
                    <a:pt x="625" y="359"/>
                  </a:lnTo>
                  <a:lnTo>
                    <a:pt x="629" y="352"/>
                  </a:lnTo>
                  <a:lnTo>
                    <a:pt x="632" y="346"/>
                  </a:lnTo>
                  <a:lnTo>
                    <a:pt x="636" y="341"/>
                  </a:lnTo>
                  <a:lnTo>
                    <a:pt x="641" y="337"/>
                  </a:lnTo>
                  <a:lnTo>
                    <a:pt x="646" y="332"/>
                  </a:lnTo>
                  <a:lnTo>
                    <a:pt x="652" y="327"/>
                  </a:lnTo>
                  <a:lnTo>
                    <a:pt x="658" y="324"/>
                  </a:lnTo>
                  <a:lnTo>
                    <a:pt x="664" y="321"/>
                  </a:lnTo>
                  <a:lnTo>
                    <a:pt x="670" y="319"/>
                  </a:lnTo>
                  <a:lnTo>
                    <a:pt x="678" y="318"/>
                  </a:lnTo>
                  <a:lnTo>
                    <a:pt x="685" y="317"/>
                  </a:lnTo>
                  <a:lnTo>
                    <a:pt x="692" y="317"/>
                  </a:lnTo>
                  <a:lnTo>
                    <a:pt x="700" y="317"/>
                  </a:lnTo>
                  <a:lnTo>
                    <a:pt x="706" y="318"/>
                  </a:lnTo>
                  <a:lnTo>
                    <a:pt x="713" y="320"/>
                  </a:lnTo>
                  <a:lnTo>
                    <a:pt x="720" y="323"/>
                  </a:lnTo>
                  <a:lnTo>
                    <a:pt x="726" y="326"/>
                  </a:lnTo>
                  <a:lnTo>
                    <a:pt x="731" y="329"/>
                  </a:lnTo>
                  <a:lnTo>
                    <a:pt x="736" y="334"/>
                  </a:lnTo>
                  <a:lnTo>
                    <a:pt x="742" y="339"/>
                  </a:lnTo>
                  <a:lnTo>
                    <a:pt x="746" y="344"/>
                  </a:lnTo>
                  <a:lnTo>
                    <a:pt x="750" y="349"/>
                  </a:lnTo>
                  <a:lnTo>
                    <a:pt x="753" y="356"/>
                  </a:lnTo>
                  <a:lnTo>
                    <a:pt x="756" y="362"/>
                  </a:lnTo>
                  <a:lnTo>
                    <a:pt x="758" y="368"/>
                  </a:lnTo>
                  <a:lnTo>
                    <a:pt x="760" y="375"/>
                  </a:lnTo>
                  <a:lnTo>
                    <a:pt x="761" y="383"/>
                  </a:lnTo>
                  <a:lnTo>
                    <a:pt x="761" y="384"/>
                  </a:lnTo>
                  <a:lnTo>
                    <a:pt x="761" y="386"/>
                  </a:lnTo>
                  <a:lnTo>
                    <a:pt x="761" y="389"/>
                  </a:lnTo>
                  <a:lnTo>
                    <a:pt x="761" y="397"/>
                  </a:lnTo>
                  <a:lnTo>
                    <a:pt x="761" y="404"/>
                  </a:lnTo>
                  <a:lnTo>
                    <a:pt x="761" y="411"/>
                  </a:lnTo>
                  <a:lnTo>
                    <a:pt x="761" y="419"/>
                  </a:lnTo>
                  <a:lnTo>
                    <a:pt x="761" y="430"/>
                  </a:lnTo>
                  <a:lnTo>
                    <a:pt x="759" y="454"/>
                  </a:lnTo>
                  <a:lnTo>
                    <a:pt x="755" y="482"/>
                  </a:lnTo>
                  <a:lnTo>
                    <a:pt x="752" y="499"/>
                  </a:lnTo>
                  <a:lnTo>
                    <a:pt x="748" y="515"/>
                  </a:lnTo>
                  <a:lnTo>
                    <a:pt x="743" y="533"/>
                  </a:lnTo>
                  <a:lnTo>
                    <a:pt x="735" y="553"/>
                  </a:lnTo>
                  <a:lnTo>
                    <a:pt x="727" y="572"/>
                  </a:lnTo>
                  <a:lnTo>
                    <a:pt x="716" y="593"/>
                  </a:lnTo>
                  <a:lnTo>
                    <a:pt x="704" y="612"/>
                  </a:lnTo>
                  <a:lnTo>
                    <a:pt x="689" y="632"/>
                  </a:lnTo>
                  <a:lnTo>
                    <a:pt x="681" y="643"/>
                  </a:lnTo>
                  <a:lnTo>
                    <a:pt x="673" y="652"/>
                  </a:lnTo>
                  <a:lnTo>
                    <a:pt x="663" y="662"/>
                  </a:lnTo>
                  <a:lnTo>
                    <a:pt x="653" y="671"/>
                  </a:lnTo>
                  <a:lnTo>
                    <a:pt x="643" y="680"/>
                  </a:lnTo>
                  <a:lnTo>
                    <a:pt x="632" y="689"/>
                  </a:lnTo>
                  <a:lnTo>
                    <a:pt x="620" y="697"/>
                  </a:lnTo>
                  <a:lnTo>
                    <a:pt x="609" y="704"/>
                  </a:lnTo>
                  <a:lnTo>
                    <a:pt x="596" y="712"/>
                  </a:lnTo>
                  <a:lnTo>
                    <a:pt x="584" y="719"/>
                  </a:lnTo>
                  <a:lnTo>
                    <a:pt x="570" y="725"/>
                  </a:lnTo>
                  <a:lnTo>
                    <a:pt x="556" y="732"/>
                  </a:lnTo>
                  <a:lnTo>
                    <a:pt x="529" y="742"/>
                  </a:lnTo>
                  <a:lnTo>
                    <a:pt x="500" y="750"/>
                  </a:lnTo>
                  <a:lnTo>
                    <a:pt x="484" y="753"/>
                  </a:lnTo>
                  <a:lnTo>
                    <a:pt x="469" y="757"/>
                  </a:lnTo>
                  <a:lnTo>
                    <a:pt x="453" y="760"/>
                  </a:lnTo>
                  <a:lnTo>
                    <a:pt x="438" y="761"/>
                  </a:lnTo>
                  <a:lnTo>
                    <a:pt x="425" y="763"/>
                  </a:lnTo>
                  <a:lnTo>
                    <a:pt x="411" y="764"/>
                  </a:lnTo>
                  <a:lnTo>
                    <a:pt x="402" y="765"/>
                  </a:lnTo>
                  <a:lnTo>
                    <a:pt x="392" y="765"/>
                  </a:lnTo>
                  <a:lnTo>
                    <a:pt x="384" y="765"/>
                  </a:lnTo>
                  <a:lnTo>
                    <a:pt x="376" y="765"/>
                  </a:lnTo>
                  <a:lnTo>
                    <a:pt x="358" y="764"/>
                  </a:lnTo>
                  <a:lnTo>
                    <a:pt x="340" y="762"/>
                  </a:lnTo>
                  <a:lnTo>
                    <a:pt x="323" y="760"/>
                  </a:lnTo>
                  <a:lnTo>
                    <a:pt x="306" y="756"/>
                  </a:lnTo>
                  <a:lnTo>
                    <a:pt x="289" y="751"/>
                  </a:lnTo>
                  <a:lnTo>
                    <a:pt x="272" y="746"/>
                  </a:lnTo>
                  <a:lnTo>
                    <a:pt x="255" y="740"/>
                  </a:lnTo>
                  <a:lnTo>
                    <a:pt x="239" y="733"/>
                  </a:lnTo>
                  <a:lnTo>
                    <a:pt x="222" y="725"/>
                  </a:lnTo>
                  <a:lnTo>
                    <a:pt x="206" y="716"/>
                  </a:lnTo>
                  <a:lnTo>
                    <a:pt x="190" y="706"/>
                  </a:lnTo>
                  <a:lnTo>
                    <a:pt x="176" y="697"/>
                  </a:lnTo>
                  <a:lnTo>
                    <a:pt x="160" y="687"/>
                  </a:lnTo>
                  <a:lnTo>
                    <a:pt x="147" y="675"/>
                  </a:lnTo>
                  <a:lnTo>
                    <a:pt x="132" y="663"/>
                  </a:lnTo>
                  <a:lnTo>
                    <a:pt x="118" y="650"/>
                  </a:lnTo>
                  <a:lnTo>
                    <a:pt x="106" y="636"/>
                  </a:lnTo>
                  <a:lnTo>
                    <a:pt x="93" y="622"/>
                  </a:lnTo>
                  <a:lnTo>
                    <a:pt x="82" y="607"/>
                  </a:lnTo>
                  <a:lnTo>
                    <a:pt x="70" y="592"/>
                  </a:lnTo>
                  <a:lnTo>
                    <a:pt x="60" y="576"/>
                  </a:lnTo>
                  <a:lnTo>
                    <a:pt x="49" y="559"/>
                  </a:lnTo>
                  <a:lnTo>
                    <a:pt x="40" y="541"/>
                  </a:lnTo>
                  <a:lnTo>
                    <a:pt x="32" y="524"/>
                  </a:lnTo>
                  <a:lnTo>
                    <a:pt x="24" y="506"/>
                  </a:lnTo>
                  <a:lnTo>
                    <a:pt x="18" y="487"/>
                  </a:lnTo>
                  <a:lnTo>
                    <a:pt x="12" y="467"/>
                  </a:lnTo>
                  <a:lnTo>
                    <a:pt x="7" y="445"/>
                  </a:lnTo>
                  <a:lnTo>
                    <a:pt x="5" y="436"/>
                  </a:lnTo>
                  <a:lnTo>
                    <a:pt x="4" y="427"/>
                  </a:lnTo>
                  <a:lnTo>
                    <a:pt x="2" y="409"/>
                  </a:lnTo>
                  <a:lnTo>
                    <a:pt x="1" y="405"/>
                  </a:lnTo>
                  <a:lnTo>
                    <a:pt x="1" y="400"/>
                  </a:lnTo>
                  <a:lnTo>
                    <a:pt x="1" y="399"/>
                  </a:lnTo>
                  <a:lnTo>
                    <a:pt x="1" y="397"/>
                  </a:lnTo>
                  <a:lnTo>
                    <a:pt x="1" y="387"/>
                  </a:lnTo>
                  <a:lnTo>
                    <a:pt x="0" y="367"/>
                  </a:lnTo>
                  <a:lnTo>
                    <a:pt x="1" y="346"/>
                  </a:lnTo>
                  <a:lnTo>
                    <a:pt x="3" y="326"/>
                  </a:lnTo>
                  <a:lnTo>
                    <a:pt x="6" y="305"/>
                  </a:lnTo>
                  <a:lnTo>
                    <a:pt x="11" y="286"/>
                  </a:lnTo>
                  <a:lnTo>
                    <a:pt x="17" y="266"/>
                  </a:lnTo>
                  <a:lnTo>
                    <a:pt x="23" y="246"/>
                  </a:lnTo>
                  <a:lnTo>
                    <a:pt x="32" y="226"/>
                  </a:lnTo>
                  <a:lnTo>
                    <a:pt x="40" y="207"/>
                  </a:lnTo>
                  <a:lnTo>
                    <a:pt x="50" y="189"/>
                  </a:lnTo>
                  <a:lnTo>
                    <a:pt x="62" y="171"/>
                  </a:lnTo>
                  <a:lnTo>
                    <a:pt x="73" y="154"/>
                  </a:lnTo>
                  <a:lnTo>
                    <a:pt x="87" y="137"/>
                  </a:lnTo>
                  <a:lnTo>
                    <a:pt x="102" y="122"/>
                  </a:lnTo>
                  <a:lnTo>
                    <a:pt x="116" y="107"/>
                  </a:lnTo>
                  <a:lnTo>
                    <a:pt x="132" y="93"/>
                  </a:lnTo>
                  <a:lnTo>
                    <a:pt x="149" y="80"/>
                  </a:lnTo>
                  <a:lnTo>
                    <a:pt x="166" y="68"/>
                  </a:lnTo>
                  <a:lnTo>
                    <a:pt x="184" y="57"/>
                  </a:lnTo>
                  <a:lnTo>
                    <a:pt x="203" y="46"/>
                  </a:lnTo>
                  <a:lnTo>
                    <a:pt x="222" y="38"/>
                  </a:lnTo>
                  <a:lnTo>
                    <a:pt x="241" y="30"/>
                  </a:lnTo>
                  <a:lnTo>
                    <a:pt x="261" y="23"/>
                  </a:lnTo>
                  <a:lnTo>
                    <a:pt x="281" y="17"/>
                  </a:lnTo>
                  <a:lnTo>
                    <a:pt x="301" y="12"/>
                  </a:lnTo>
                  <a:lnTo>
                    <a:pt x="312" y="10"/>
                  </a:lnTo>
                  <a:lnTo>
                    <a:pt x="322" y="8"/>
                  </a:lnTo>
                  <a:lnTo>
                    <a:pt x="334" y="6"/>
                  </a:lnTo>
                  <a:lnTo>
                    <a:pt x="343" y="5"/>
                  </a:lnTo>
                  <a:lnTo>
                    <a:pt x="362" y="3"/>
                  </a:lnTo>
                  <a:lnTo>
                    <a:pt x="371" y="1"/>
                  </a:lnTo>
                  <a:lnTo>
                    <a:pt x="378" y="1"/>
                  </a:lnTo>
                  <a:lnTo>
                    <a:pt x="383" y="1"/>
                  </a:lnTo>
                  <a:lnTo>
                    <a:pt x="462" y="0"/>
                  </a:lnTo>
                  <a:lnTo>
                    <a:pt x="502" y="3"/>
                  </a:lnTo>
                  <a:lnTo>
                    <a:pt x="542" y="6"/>
                  </a:lnTo>
                  <a:lnTo>
                    <a:pt x="582" y="11"/>
                  </a:lnTo>
                  <a:lnTo>
                    <a:pt x="620" y="18"/>
                  </a:lnTo>
                  <a:lnTo>
                    <a:pt x="659" y="27"/>
                  </a:lnTo>
                  <a:lnTo>
                    <a:pt x="697" y="37"/>
                  </a:lnTo>
                  <a:lnTo>
                    <a:pt x="734" y="48"/>
                  </a:lnTo>
                  <a:lnTo>
                    <a:pt x="771" y="62"/>
                  </a:lnTo>
                  <a:lnTo>
                    <a:pt x="806" y="77"/>
                  </a:lnTo>
                  <a:lnTo>
                    <a:pt x="842" y="94"/>
                  </a:lnTo>
                  <a:lnTo>
                    <a:pt x="875" y="112"/>
                  </a:lnTo>
                  <a:lnTo>
                    <a:pt x="909" y="131"/>
                  </a:lnTo>
                  <a:lnTo>
                    <a:pt x="940" y="152"/>
                  </a:lnTo>
                  <a:lnTo>
                    <a:pt x="972" y="173"/>
                  </a:lnTo>
                  <a:lnTo>
                    <a:pt x="1002" y="195"/>
                  </a:lnTo>
                  <a:lnTo>
                    <a:pt x="1031" y="218"/>
                  </a:lnTo>
                  <a:lnTo>
                    <a:pt x="1045" y="230"/>
                  </a:lnTo>
                  <a:lnTo>
                    <a:pt x="1058" y="243"/>
                  </a:lnTo>
                  <a:lnTo>
                    <a:pt x="1071" y="255"/>
                  </a:lnTo>
                  <a:lnTo>
                    <a:pt x="1084" y="268"/>
                  </a:lnTo>
                  <a:lnTo>
                    <a:pt x="1098" y="279"/>
                  </a:lnTo>
                  <a:lnTo>
                    <a:pt x="1111" y="292"/>
                  </a:lnTo>
                  <a:lnTo>
                    <a:pt x="1122" y="305"/>
                  </a:lnTo>
                  <a:lnTo>
                    <a:pt x="1134" y="319"/>
                  </a:lnTo>
                  <a:lnTo>
                    <a:pt x="1146" y="333"/>
                  </a:lnTo>
                  <a:lnTo>
                    <a:pt x="1158" y="345"/>
                  </a:lnTo>
                  <a:lnTo>
                    <a:pt x="1169" y="359"/>
                  </a:lnTo>
                  <a:lnTo>
                    <a:pt x="1180" y="371"/>
                  </a:lnTo>
                  <a:lnTo>
                    <a:pt x="1190" y="386"/>
                  </a:lnTo>
                  <a:lnTo>
                    <a:pt x="1201" y="399"/>
                  </a:lnTo>
                  <a:lnTo>
                    <a:pt x="1210" y="413"/>
                  </a:lnTo>
                  <a:lnTo>
                    <a:pt x="1220" y="427"/>
                  </a:lnTo>
                  <a:lnTo>
                    <a:pt x="1230" y="440"/>
                  </a:lnTo>
                  <a:lnTo>
                    <a:pt x="1239" y="454"/>
                  </a:lnTo>
                  <a:lnTo>
                    <a:pt x="1248" y="468"/>
                  </a:lnTo>
                  <a:lnTo>
                    <a:pt x="1256" y="482"/>
                  </a:lnTo>
                  <a:lnTo>
                    <a:pt x="1264" y="497"/>
                  </a:lnTo>
                  <a:lnTo>
                    <a:pt x="1273" y="510"/>
                  </a:lnTo>
                  <a:lnTo>
                    <a:pt x="1281" y="524"/>
                  </a:lnTo>
                  <a:lnTo>
                    <a:pt x="1288" y="537"/>
                  </a:lnTo>
                  <a:lnTo>
                    <a:pt x="1303" y="565"/>
                  </a:lnTo>
                  <a:lnTo>
                    <a:pt x="1317" y="593"/>
                  </a:lnTo>
                  <a:lnTo>
                    <a:pt x="1329" y="620"/>
                  </a:lnTo>
                  <a:lnTo>
                    <a:pt x="1342" y="647"/>
                  </a:lnTo>
                  <a:lnTo>
                    <a:pt x="1352" y="673"/>
                  </a:lnTo>
                  <a:lnTo>
                    <a:pt x="1363" y="700"/>
                  </a:lnTo>
                  <a:lnTo>
                    <a:pt x="1372" y="725"/>
                  </a:lnTo>
                  <a:lnTo>
                    <a:pt x="1381" y="751"/>
                  </a:lnTo>
                  <a:lnTo>
                    <a:pt x="1390" y="775"/>
                  </a:lnTo>
                  <a:lnTo>
                    <a:pt x="1396" y="800"/>
                  </a:lnTo>
                  <a:lnTo>
                    <a:pt x="1403" y="823"/>
                  </a:lnTo>
                  <a:lnTo>
                    <a:pt x="1410" y="847"/>
                  </a:lnTo>
                  <a:lnTo>
                    <a:pt x="1413" y="858"/>
                  </a:lnTo>
                  <a:lnTo>
                    <a:pt x="1416" y="869"/>
                  </a:lnTo>
                  <a:lnTo>
                    <a:pt x="1419" y="880"/>
                  </a:lnTo>
                  <a:lnTo>
                    <a:pt x="1421" y="891"/>
                  </a:lnTo>
                  <a:lnTo>
                    <a:pt x="1423" y="902"/>
                  </a:lnTo>
                  <a:lnTo>
                    <a:pt x="1425" y="912"/>
                  </a:lnTo>
                  <a:lnTo>
                    <a:pt x="1427" y="923"/>
                  </a:lnTo>
                  <a:lnTo>
                    <a:pt x="1430" y="933"/>
                  </a:lnTo>
                  <a:lnTo>
                    <a:pt x="1434" y="953"/>
                  </a:lnTo>
                  <a:lnTo>
                    <a:pt x="1437" y="972"/>
                  </a:lnTo>
                  <a:lnTo>
                    <a:pt x="1441" y="989"/>
                  </a:lnTo>
                  <a:lnTo>
                    <a:pt x="1444" y="1007"/>
                  </a:lnTo>
                  <a:lnTo>
                    <a:pt x="1448" y="1039"/>
                  </a:lnTo>
                  <a:lnTo>
                    <a:pt x="1452" y="1066"/>
                  </a:lnTo>
                  <a:lnTo>
                    <a:pt x="1454" y="1090"/>
                  </a:lnTo>
                  <a:lnTo>
                    <a:pt x="1457" y="1110"/>
                  </a:lnTo>
                  <a:lnTo>
                    <a:pt x="1458" y="1125"/>
                  </a:lnTo>
                  <a:lnTo>
                    <a:pt x="1460" y="1137"/>
                  </a:lnTo>
                  <a:lnTo>
                    <a:pt x="1460" y="1144"/>
                  </a:lnTo>
                  <a:lnTo>
                    <a:pt x="1461" y="1146"/>
                  </a:lnTo>
                  <a:lnTo>
                    <a:pt x="1461" y="1150"/>
                  </a:lnTo>
                  <a:lnTo>
                    <a:pt x="1460" y="1156"/>
                  </a:lnTo>
                  <a:lnTo>
                    <a:pt x="1458" y="1160"/>
                  </a:lnTo>
                  <a:lnTo>
                    <a:pt x="1456" y="1163"/>
                  </a:lnTo>
                  <a:lnTo>
                    <a:pt x="1453" y="1166"/>
                  </a:lnTo>
                  <a:lnTo>
                    <a:pt x="1448" y="1169"/>
                  </a:lnTo>
                  <a:lnTo>
                    <a:pt x="1444" y="1171"/>
                  </a:lnTo>
                  <a:lnTo>
                    <a:pt x="1440" y="1171"/>
                  </a:lnTo>
                  <a:lnTo>
                    <a:pt x="1436" y="1172"/>
                  </a:lnTo>
                  <a:lnTo>
                    <a:pt x="1431" y="1171"/>
                  </a:lnTo>
                  <a:lnTo>
                    <a:pt x="1426" y="1169"/>
                  </a:lnTo>
                  <a:lnTo>
                    <a:pt x="1423" y="1167"/>
                  </a:lnTo>
                  <a:lnTo>
                    <a:pt x="1420" y="1164"/>
                  </a:lnTo>
                  <a:lnTo>
                    <a:pt x="1417" y="1160"/>
                  </a:lnTo>
                  <a:lnTo>
                    <a:pt x="1415" y="1156"/>
                  </a:lnTo>
                  <a:lnTo>
                    <a:pt x="1415" y="1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4392613" y="2482851"/>
              <a:ext cx="31750" cy="31750"/>
            </a:xfrm>
            <a:custGeom>
              <a:avLst/>
              <a:gdLst>
                <a:gd name="T0" fmla="*/ 0 w 138"/>
                <a:gd name="T1" fmla="*/ 76 h 138"/>
                <a:gd name="T2" fmla="*/ 3 w 138"/>
                <a:gd name="T3" fmla="*/ 89 h 138"/>
                <a:gd name="T4" fmla="*/ 8 w 138"/>
                <a:gd name="T5" fmla="*/ 101 h 138"/>
                <a:gd name="T6" fmla="*/ 15 w 138"/>
                <a:gd name="T7" fmla="*/ 113 h 138"/>
                <a:gd name="T8" fmla="*/ 25 w 138"/>
                <a:gd name="T9" fmla="*/ 122 h 138"/>
                <a:gd name="T10" fmla="*/ 36 w 138"/>
                <a:gd name="T11" fmla="*/ 129 h 138"/>
                <a:gd name="T12" fmla="*/ 48 w 138"/>
                <a:gd name="T13" fmla="*/ 135 h 138"/>
                <a:gd name="T14" fmla="*/ 61 w 138"/>
                <a:gd name="T15" fmla="*/ 137 h 138"/>
                <a:gd name="T16" fmla="*/ 76 w 138"/>
                <a:gd name="T17" fmla="*/ 137 h 138"/>
                <a:gd name="T18" fmla="*/ 90 w 138"/>
                <a:gd name="T19" fmla="*/ 135 h 138"/>
                <a:gd name="T20" fmla="*/ 102 w 138"/>
                <a:gd name="T21" fmla="*/ 129 h 138"/>
                <a:gd name="T22" fmla="*/ 113 w 138"/>
                <a:gd name="T23" fmla="*/ 122 h 138"/>
                <a:gd name="T24" fmla="*/ 122 w 138"/>
                <a:gd name="T25" fmla="*/ 113 h 138"/>
                <a:gd name="T26" fmla="*/ 129 w 138"/>
                <a:gd name="T27" fmla="*/ 101 h 138"/>
                <a:gd name="T28" fmla="*/ 134 w 138"/>
                <a:gd name="T29" fmla="*/ 89 h 138"/>
                <a:gd name="T30" fmla="*/ 138 w 138"/>
                <a:gd name="T31" fmla="*/ 76 h 138"/>
                <a:gd name="T32" fmla="*/ 138 w 138"/>
                <a:gd name="T33" fmla="*/ 61 h 138"/>
                <a:gd name="T34" fmla="*/ 134 w 138"/>
                <a:gd name="T35" fmla="*/ 48 h 138"/>
                <a:gd name="T36" fmla="*/ 129 w 138"/>
                <a:gd name="T37" fmla="*/ 35 h 138"/>
                <a:gd name="T38" fmla="*/ 122 w 138"/>
                <a:gd name="T39" fmla="*/ 25 h 138"/>
                <a:gd name="T40" fmla="*/ 113 w 138"/>
                <a:gd name="T41" fmla="*/ 15 h 138"/>
                <a:gd name="T42" fmla="*/ 102 w 138"/>
                <a:gd name="T43" fmla="*/ 8 h 138"/>
                <a:gd name="T44" fmla="*/ 90 w 138"/>
                <a:gd name="T45" fmla="*/ 3 h 138"/>
                <a:gd name="T46" fmla="*/ 76 w 138"/>
                <a:gd name="T47" fmla="*/ 0 h 138"/>
                <a:gd name="T48" fmla="*/ 61 w 138"/>
                <a:gd name="T49" fmla="*/ 0 h 138"/>
                <a:gd name="T50" fmla="*/ 48 w 138"/>
                <a:gd name="T51" fmla="*/ 3 h 138"/>
                <a:gd name="T52" fmla="*/ 36 w 138"/>
                <a:gd name="T53" fmla="*/ 8 h 138"/>
                <a:gd name="T54" fmla="*/ 25 w 138"/>
                <a:gd name="T55" fmla="*/ 15 h 138"/>
                <a:gd name="T56" fmla="*/ 15 w 138"/>
                <a:gd name="T57" fmla="*/ 25 h 138"/>
                <a:gd name="T58" fmla="*/ 8 w 138"/>
                <a:gd name="T59" fmla="*/ 35 h 138"/>
                <a:gd name="T60" fmla="*/ 3 w 138"/>
                <a:gd name="T61" fmla="*/ 48 h 138"/>
                <a:gd name="T62" fmla="*/ 0 w 138"/>
                <a:gd name="T63" fmla="*/ 6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138">
                  <a:moveTo>
                    <a:pt x="0" y="69"/>
                  </a:moveTo>
                  <a:lnTo>
                    <a:pt x="0" y="76"/>
                  </a:lnTo>
                  <a:lnTo>
                    <a:pt x="1" y="82"/>
                  </a:lnTo>
                  <a:lnTo>
                    <a:pt x="3" y="89"/>
                  </a:lnTo>
                  <a:lnTo>
                    <a:pt x="5" y="95"/>
                  </a:lnTo>
                  <a:lnTo>
                    <a:pt x="8" y="101"/>
                  </a:lnTo>
                  <a:lnTo>
                    <a:pt x="11" y="107"/>
                  </a:lnTo>
                  <a:lnTo>
                    <a:pt x="15" y="113"/>
                  </a:lnTo>
                  <a:lnTo>
                    <a:pt x="19" y="117"/>
                  </a:lnTo>
                  <a:lnTo>
                    <a:pt x="25" y="122"/>
                  </a:lnTo>
                  <a:lnTo>
                    <a:pt x="30" y="126"/>
                  </a:lnTo>
                  <a:lnTo>
                    <a:pt x="36" y="129"/>
                  </a:lnTo>
                  <a:lnTo>
                    <a:pt x="41" y="132"/>
                  </a:lnTo>
                  <a:lnTo>
                    <a:pt x="48" y="135"/>
                  </a:lnTo>
                  <a:lnTo>
                    <a:pt x="55" y="136"/>
                  </a:lnTo>
                  <a:lnTo>
                    <a:pt x="61" y="137"/>
                  </a:lnTo>
                  <a:lnTo>
                    <a:pt x="69" y="138"/>
                  </a:lnTo>
                  <a:lnTo>
                    <a:pt x="76" y="137"/>
                  </a:lnTo>
                  <a:lnTo>
                    <a:pt x="82" y="136"/>
                  </a:lnTo>
                  <a:lnTo>
                    <a:pt x="90" y="135"/>
                  </a:lnTo>
                  <a:lnTo>
                    <a:pt x="96" y="132"/>
                  </a:lnTo>
                  <a:lnTo>
                    <a:pt x="102" y="129"/>
                  </a:lnTo>
                  <a:lnTo>
                    <a:pt x="107" y="126"/>
                  </a:lnTo>
                  <a:lnTo>
                    <a:pt x="113" y="122"/>
                  </a:lnTo>
                  <a:lnTo>
                    <a:pt x="118" y="117"/>
                  </a:lnTo>
                  <a:lnTo>
                    <a:pt x="122" y="113"/>
                  </a:lnTo>
                  <a:lnTo>
                    <a:pt x="126" y="107"/>
                  </a:lnTo>
                  <a:lnTo>
                    <a:pt x="129" y="101"/>
                  </a:lnTo>
                  <a:lnTo>
                    <a:pt x="132" y="95"/>
                  </a:lnTo>
                  <a:lnTo>
                    <a:pt x="134" y="89"/>
                  </a:lnTo>
                  <a:lnTo>
                    <a:pt x="137" y="82"/>
                  </a:lnTo>
                  <a:lnTo>
                    <a:pt x="138" y="76"/>
                  </a:lnTo>
                  <a:lnTo>
                    <a:pt x="138" y="69"/>
                  </a:lnTo>
                  <a:lnTo>
                    <a:pt x="138" y="61"/>
                  </a:lnTo>
                  <a:lnTo>
                    <a:pt x="137" y="54"/>
                  </a:lnTo>
                  <a:lnTo>
                    <a:pt x="134" y="48"/>
                  </a:lnTo>
                  <a:lnTo>
                    <a:pt x="132" y="42"/>
                  </a:lnTo>
                  <a:lnTo>
                    <a:pt x="129" y="35"/>
                  </a:lnTo>
                  <a:lnTo>
                    <a:pt x="126" y="30"/>
                  </a:lnTo>
                  <a:lnTo>
                    <a:pt x="122" y="25"/>
                  </a:lnTo>
                  <a:lnTo>
                    <a:pt x="118" y="20"/>
                  </a:lnTo>
                  <a:lnTo>
                    <a:pt x="113" y="15"/>
                  </a:lnTo>
                  <a:lnTo>
                    <a:pt x="107" y="11"/>
                  </a:lnTo>
                  <a:lnTo>
                    <a:pt x="102" y="8"/>
                  </a:lnTo>
                  <a:lnTo>
                    <a:pt x="96" y="5"/>
                  </a:lnTo>
                  <a:lnTo>
                    <a:pt x="90" y="3"/>
                  </a:lnTo>
                  <a:lnTo>
                    <a:pt x="82" y="1"/>
                  </a:lnTo>
                  <a:lnTo>
                    <a:pt x="76" y="0"/>
                  </a:lnTo>
                  <a:lnTo>
                    <a:pt x="69" y="0"/>
                  </a:lnTo>
                  <a:lnTo>
                    <a:pt x="61" y="0"/>
                  </a:lnTo>
                  <a:lnTo>
                    <a:pt x="55" y="1"/>
                  </a:lnTo>
                  <a:lnTo>
                    <a:pt x="48" y="3"/>
                  </a:lnTo>
                  <a:lnTo>
                    <a:pt x="41" y="5"/>
                  </a:lnTo>
                  <a:lnTo>
                    <a:pt x="36" y="8"/>
                  </a:lnTo>
                  <a:lnTo>
                    <a:pt x="30" y="11"/>
                  </a:lnTo>
                  <a:lnTo>
                    <a:pt x="25" y="15"/>
                  </a:lnTo>
                  <a:lnTo>
                    <a:pt x="19" y="20"/>
                  </a:lnTo>
                  <a:lnTo>
                    <a:pt x="15" y="25"/>
                  </a:lnTo>
                  <a:lnTo>
                    <a:pt x="11" y="30"/>
                  </a:lnTo>
                  <a:lnTo>
                    <a:pt x="8" y="35"/>
                  </a:lnTo>
                  <a:lnTo>
                    <a:pt x="5" y="42"/>
                  </a:lnTo>
                  <a:lnTo>
                    <a:pt x="3" y="48"/>
                  </a:lnTo>
                  <a:lnTo>
                    <a:pt x="1" y="54"/>
                  </a:lnTo>
                  <a:lnTo>
                    <a:pt x="0" y="61"/>
                  </a:lnTo>
                  <a:lnTo>
                    <a:pt x="0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4451351" y="2349501"/>
              <a:ext cx="63500" cy="61913"/>
            </a:xfrm>
            <a:custGeom>
              <a:avLst/>
              <a:gdLst>
                <a:gd name="T0" fmla="*/ 0 w 278"/>
                <a:gd name="T1" fmla="*/ 153 h 278"/>
                <a:gd name="T2" fmla="*/ 6 w 278"/>
                <a:gd name="T3" fmla="*/ 180 h 278"/>
                <a:gd name="T4" fmla="*/ 17 w 278"/>
                <a:gd name="T5" fmla="*/ 205 h 278"/>
                <a:gd name="T6" fmla="*/ 31 w 278"/>
                <a:gd name="T7" fmla="*/ 227 h 278"/>
                <a:gd name="T8" fmla="*/ 50 w 278"/>
                <a:gd name="T9" fmla="*/ 246 h 278"/>
                <a:gd name="T10" fmla="*/ 72 w 278"/>
                <a:gd name="T11" fmla="*/ 261 h 278"/>
                <a:gd name="T12" fmla="*/ 97 w 278"/>
                <a:gd name="T13" fmla="*/ 271 h 278"/>
                <a:gd name="T14" fmla="*/ 124 w 278"/>
                <a:gd name="T15" fmla="*/ 278 h 278"/>
                <a:gd name="T16" fmla="*/ 152 w 278"/>
                <a:gd name="T17" fmla="*/ 278 h 278"/>
                <a:gd name="T18" fmla="*/ 180 w 278"/>
                <a:gd name="T19" fmla="*/ 271 h 278"/>
                <a:gd name="T20" fmla="*/ 205 w 278"/>
                <a:gd name="T21" fmla="*/ 261 h 278"/>
                <a:gd name="T22" fmla="*/ 227 w 278"/>
                <a:gd name="T23" fmla="*/ 246 h 278"/>
                <a:gd name="T24" fmla="*/ 245 w 278"/>
                <a:gd name="T25" fmla="*/ 227 h 278"/>
                <a:gd name="T26" fmla="*/ 260 w 278"/>
                <a:gd name="T27" fmla="*/ 205 h 278"/>
                <a:gd name="T28" fmla="*/ 272 w 278"/>
                <a:gd name="T29" fmla="*/ 180 h 278"/>
                <a:gd name="T30" fmla="*/ 277 w 278"/>
                <a:gd name="T31" fmla="*/ 153 h 278"/>
                <a:gd name="T32" fmla="*/ 277 w 278"/>
                <a:gd name="T33" fmla="*/ 125 h 278"/>
                <a:gd name="T34" fmla="*/ 272 w 278"/>
                <a:gd name="T35" fmla="*/ 98 h 278"/>
                <a:gd name="T36" fmla="*/ 260 w 278"/>
                <a:gd name="T37" fmla="*/ 73 h 278"/>
                <a:gd name="T38" fmla="*/ 245 w 278"/>
                <a:gd name="T39" fmla="*/ 51 h 278"/>
                <a:gd name="T40" fmla="*/ 227 w 278"/>
                <a:gd name="T41" fmla="*/ 32 h 278"/>
                <a:gd name="T42" fmla="*/ 205 w 278"/>
                <a:gd name="T43" fmla="*/ 16 h 278"/>
                <a:gd name="T44" fmla="*/ 180 w 278"/>
                <a:gd name="T45" fmla="*/ 6 h 278"/>
                <a:gd name="T46" fmla="*/ 152 w 278"/>
                <a:gd name="T47" fmla="*/ 1 h 278"/>
                <a:gd name="T48" fmla="*/ 124 w 278"/>
                <a:gd name="T49" fmla="*/ 1 h 278"/>
                <a:gd name="T50" fmla="*/ 97 w 278"/>
                <a:gd name="T51" fmla="*/ 6 h 278"/>
                <a:gd name="T52" fmla="*/ 72 w 278"/>
                <a:gd name="T53" fmla="*/ 16 h 278"/>
                <a:gd name="T54" fmla="*/ 50 w 278"/>
                <a:gd name="T55" fmla="*/ 32 h 278"/>
                <a:gd name="T56" fmla="*/ 31 w 278"/>
                <a:gd name="T57" fmla="*/ 51 h 278"/>
                <a:gd name="T58" fmla="*/ 17 w 278"/>
                <a:gd name="T59" fmla="*/ 73 h 278"/>
                <a:gd name="T60" fmla="*/ 6 w 278"/>
                <a:gd name="T61" fmla="*/ 98 h 278"/>
                <a:gd name="T62" fmla="*/ 0 w 278"/>
                <a:gd name="T63" fmla="*/ 12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8" h="278">
                  <a:moveTo>
                    <a:pt x="0" y="139"/>
                  </a:moveTo>
                  <a:lnTo>
                    <a:pt x="0" y="153"/>
                  </a:lnTo>
                  <a:lnTo>
                    <a:pt x="2" y="167"/>
                  </a:lnTo>
                  <a:lnTo>
                    <a:pt x="6" y="180"/>
                  </a:lnTo>
                  <a:lnTo>
                    <a:pt x="10" y="193"/>
                  </a:lnTo>
                  <a:lnTo>
                    <a:pt x="17" y="205"/>
                  </a:lnTo>
                  <a:lnTo>
                    <a:pt x="23" y="217"/>
                  </a:lnTo>
                  <a:lnTo>
                    <a:pt x="31" y="227"/>
                  </a:lnTo>
                  <a:lnTo>
                    <a:pt x="41" y="237"/>
                  </a:lnTo>
                  <a:lnTo>
                    <a:pt x="50" y="246"/>
                  </a:lnTo>
                  <a:lnTo>
                    <a:pt x="60" y="255"/>
                  </a:lnTo>
                  <a:lnTo>
                    <a:pt x="72" y="261"/>
                  </a:lnTo>
                  <a:lnTo>
                    <a:pt x="84" y="267"/>
                  </a:lnTo>
                  <a:lnTo>
                    <a:pt x="97" y="271"/>
                  </a:lnTo>
                  <a:lnTo>
                    <a:pt x="111" y="275"/>
                  </a:lnTo>
                  <a:lnTo>
                    <a:pt x="124" y="278"/>
                  </a:lnTo>
                  <a:lnTo>
                    <a:pt x="139" y="278"/>
                  </a:lnTo>
                  <a:lnTo>
                    <a:pt x="152" y="278"/>
                  </a:lnTo>
                  <a:lnTo>
                    <a:pt x="166" y="275"/>
                  </a:lnTo>
                  <a:lnTo>
                    <a:pt x="180" y="271"/>
                  </a:lnTo>
                  <a:lnTo>
                    <a:pt x="192" y="267"/>
                  </a:lnTo>
                  <a:lnTo>
                    <a:pt x="205" y="261"/>
                  </a:lnTo>
                  <a:lnTo>
                    <a:pt x="216" y="255"/>
                  </a:lnTo>
                  <a:lnTo>
                    <a:pt x="227" y="246"/>
                  </a:lnTo>
                  <a:lnTo>
                    <a:pt x="237" y="237"/>
                  </a:lnTo>
                  <a:lnTo>
                    <a:pt x="245" y="227"/>
                  </a:lnTo>
                  <a:lnTo>
                    <a:pt x="254" y="217"/>
                  </a:lnTo>
                  <a:lnTo>
                    <a:pt x="260" y="205"/>
                  </a:lnTo>
                  <a:lnTo>
                    <a:pt x="266" y="193"/>
                  </a:lnTo>
                  <a:lnTo>
                    <a:pt x="272" y="180"/>
                  </a:lnTo>
                  <a:lnTo>
                    <a:pt x="275" y="167"/>
                  </a:lnTo>
                  <a:lnTo>
                    <a:pt x="277" y="153"/>
                  </a:lnTo>
                  <a:lnTo>
                    <a:pt x="278" y="139"/>
                  </a:lnTo>
                  <a:lnTo>
                    <a:pt x="277" y="125"/>
                  </a:lnTo>
                  <a:lnTo>
                    <a:pt x="275" y="111"/>
                  </a:lnTo>
                  <a:lnTo>
                    <a:pt x="272" y="98"/>
                  </a:lnTo>
                  <a:lnTo>
                    <a:pt x="266" y="85"/>
                  </a:lnTo>
                  <a:lnTo>
                    <a:pt x="260" y="73"/>
                  </a:lnTo>
                  <a:lnTo>
                    <a:pt x="254" y="61"/>
                  </a:lnTo>
                  <a:lnTo>
                    <a:pt x="245" y="51"/>
                  </a:lnTo>
                  <a:lnTo>
                    <a:pt x="237" y="40"/>
                  </a:lnTo>
                  <a:lnTo>
                    <a:pt x="227" y="32"/>
                  </a:lnTo>
                  <a:lnTo>
                    <a:pt x="216" y="24"/>
                  </a:lnTo>
                  <a:lnTo>
                    <a:pt x="205" y="16"/>
                  </a:lnTo>
                  <a:lnTo>
                    <a:pt x="192" y="11"/>
                  </a:lnTo>
                  <a:lnTo>
                    <a:pt x="180" y="6"/>
                  </a:lnTo>
                  <a:lnTo>
                    <a:pt x="166" y="3"/>
                  </a:lnTo>
                  <a:lnTo>
                    <a:pt x="152" y="1"/>
                  </a:lnTo>
                  <a:lnTo>
                    <a:pt x="139" y="0"/>
                  </a:lnTo>
                  <a:lnTo>
                    <a:pt x="124" y="1"/>
                  </a:lnTo>
                  <a:lnTo>
                    <a:pt x="111" y="3"/>
                  </a:lnTo>
                  <a:lnTo>
                    <a:pt x="97" y="6"/>
                  </a:lnTo>
                  <a:lnTo>
                    <a:pt x="84" y="11"/>
                  </a:lnTo>
                  <a:lnTo>
                    <a:pt x="72" y="16"/>
                  </a:lnTo>
                  <a:lnTo>
                    <a:pt x="60" y="24"/>
                  </a:lnTo>
                  <a:lnTo>
                    <a:pt x="50" y="32"/>
                  </a:lnTo>
                  <a:lnTo>
                    <a:pt x="41" y="40"/>
                  </a:lnTo>
                  <a:lnTo>
                    <a:pt x="31" y="51"/>
                  </a:lnTo>
                  <a:lnTo>
                    <a:pt x="23" y="61"/>
                  </a:lnTo>
                  <a:lnTo>
                    <a:pt x="17" y="73"/>
                  </a:lnTo>
                  <a:lnTo>
                    <a:pt x="10" y="85"/>
                  </a:lnTo>
                  <a:lnTo>
                    <a:pt x="6" y="98"/>
                  </a:lnTo>
                  <a:lnTo>
                    <a:pt x="2" y="111"/>
                  </a:lnTo>
                  <a:lnTo>
                    <a:pt x="0" y="125"/>
                  </a:lnTo>
                  <a:lnTo>
                    <a:pt x="0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51290" y="381486"/>
            <a:ext cx="1515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1864881" y="2281796"/>
            <a:ext cx="619521" cy="707886"/>
            <a:chOff x="1228725" y="1874459"/>
            <a:chExt cx="684213" cy="781805"/>
          </a:xfrm>
        </p:grpSpPr>
        <p:sp>
          <p:nvSpPr>
            <p:cNvPr id="41" name="Freeform 36"/>
            <p:cNvSpPr/>
            <p:nvPr/>
          </p:nvSpPr>
          <p:spPr bwMode="auto">
            <a:xfrm>
              <a:off x="1228725" y="1924050"/>
              <a:ext cx="684213" cy="682625"/>
            </a:xfrm>
            <a:custGeom>
              <a:avLst/>
              <a:gdLst>
                <a:gd name="T0" fmla="*/ 5221 w 9473"/>
                <a:gd name="T1" fmla="*/ 24 h 9462"/>
                <a:gd name="T2" fmla="*/ 5920 w 9473"/>
                <a:gd name="T3" fmla="*/ 149 h 9462"/>
                <a:gd name="T4" fmla="*/ 6580 w 9473"/>
                <a:gd name="T5" fmla="*/ 372 h 9462"/>
                <a:gd name="T6" fmla="*/ 7193 w 9473"/>
                <a:gd name="T7" fmla="*/ 685 h 9462"/>
                <a:gd name="T8" fmla="*/ 7749 w 9473"/>
                <a:gd name="T9" fmla="*/ 1081 h 9462"/>
                <a:gd name="T10" fmla="*/ 8242 w 9473"/>
                <a:gd name="T11" fmla="*/ 1550 h 9462"/>
                <a:gd name="T12" fmla="*/ 8664 w 9473"/>
                <a:gd name="T13" fmla="*/ 2086 h 9462"/>
                <a:gd name="T14" fmla="*/ 9006 w 9473"/>
                <a:gd name="T15" fmla="*/ 2681 h 9462"/>
                <a:gd name="T16" fmla="*/ 9260 w 9473"/>
                <a:gd name="T17" fmla="*/ 3324 h 9462"/>
                <a:gd name="T18" fmla="*/ 9419 w 9473"/>
                <a:gd name="T19" fmla="*/ 4011 h 9462"/>
                <a:gd name="T20" fmla="*/ 9473 w 9473"/>
                <a:gd name="T21" fmla="*/ 4731 h 9462"/>
                <a:gd name="T22" fmla="*/ 9419 w 9473"/>
                <a:gd name="T23" fmla="*/ 5452 h 9462"/>
                <a:gd name="T24" fmla="*/ 9260 w 9473"/>
                <a:gd name="T25" fmla="*/ 6138 h 9462"/>
                <a:gd name="T26" fmla="*/ 9006 w 9473"/>
                <a:gd name="T27" fmla="*/ 6782 h 9462"/>
                <a:gd name="T28" fmla="*/ 8664 w 9473"/>
                <a:gd name="T29" fmla="*/ 7377 h 9462"/>
                <a:gd name="T30" fmla="*/ 8242 w 9473"/>
                <a:gd name="T31" fmla="*/ 7913 h 9462"/>
                <a:gd name="T32" fmla="*/ 7749 w 9473"/>
                <a:gd name="T33" fmla="*/ 8382 h 9462"/>
                <a:gd name="T34" fmla="*/ 7193 w 9473"/>
                <a:gd name="T35" fmla="*/ 8778 h 9462"/>
                <a:gd name="T36" fmla="*/ 6580 w 9473"/>
                <a:gd name="T37" fmla="*/ 9091 h 9462"/>
                <a:gd name="T38" fmla="*/ 5920 w 9473"/>
                <a:gd name="T39" fmla="*/ 9313 h 9462"/>
                <a:gd name="T40" fmla="*/ 5221 w 9473"/>
                <a:gd name="T41" fmla="*/ 9438 h 9462"/>
                <a:gd name="T42" fmla="*/ 4492 w 9473"/>
                <a:gd name="T43" fmla="*/ 9456 h 9462"/>
                <a:gd name="T44" fmla="*/ 3782 w 9473"/>
                <a:gd name="T45" fmla="*/ 9366 h 9462"/>
                <a:gd name="T46" fmla="*/ 3108 w 9473"/>
                <a:gd name="T47" fmla="*/ 9175 h 9462"/>
                <a:gd name="T48" fmla="*/ 2478 w 9473"/>
                <a:gd name="T49" fmla="*/ 8892 h 9462"/>
                <a:gd name="T50" fmla="*/ 1902 w 9473"/>
                <a:gd name="T51" fmla="*/ 8522 h 9462"/>
                <a:gd name="T52" fmla="*/ 1387 w 9473"/>
                <a:gd name="T53" fmla="*/ 8077 h 9462"/>
                <a:gd name="T54" fmla="*/ 941 w 9473"/>
                <a:gd name="T55" fmla="*/ 7562 h 9462"/>
                <a:gd name="T56" fmla="*/ 571 w 9473"/>
                <a:gd name="T57" fmla="*/ 6986 h 9462"/>
                <a:gd name="T58" fmla="*/ 287 w 9473"/>
                <a:gd name="T59" fmla="*/ 6358 h 9462"/>
                <a:gd name="T60" fmla="*/ 96 w 9473"/>
                <a:gd name="T61" fmla="*/ 5685 h 9462"/>
                <a:gd name="T62" fmla="*/ 6 w 9473"/>
                <a:gd name="T63" fmla="*/ 4975 h 9462"/>
                <a:gd name="T64" fmla="*/ 24 w 9473"/>
                <a:gd name="T65" fmla="*/ 4247 h 9462"/>
                <a:gd name="T66" fmla="*/ 149 w 9473"/>
                <a:gd name="T67" fmla="*/ 3549 h 9462"/>
                <a:gd name="T68" fmla="*/ 371 w 9473"/>
                <a:gd name="T69" fmla="*/ 2890 h 9462"/>
                <a:gd name="T70" fmla="*/ 685 w 9473"/>
                <a:gd name="T71" fmla="*/ 2278 h 9462"/>
                <a:gd name="T72" fmla="*/ 1081 w 9473"/>
                <a:gd name="T73" fmla="*/ 1721 h 9462"/>
                <a:gd name="T74" fmla="*/ 1551 w 9473"/>
                <a:gd name="T75" fmla="*/ 1229 h 9462"/>
                <a:gd name="T76" fmla="*/ 2088 w 9473"/>
                <a:gd name="T77" fmla="*/ 808 h 9462"/>
                <a:gd name="T78" fmla="*/ 2683 w 9473"/>
                <a:gd name="T79" fmla="*/ 467 h 9462"/>
                <a:gd name="T80" fmla="*/ 3327 w 9473"/>
                <a:gd name="T81" fmla="*/ 213 h 9462"/>
                <a:gd name="T82" fmla="*/ 4015 w 9473"/>
                <a:gd name="T83" fmla="*/ 54 h 9462"/>
                <a:gd name="T84" fmla="*/ 4736 w 9473"/>
                <a:gd name="T85" fmla="*/ 0 h 9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73" h="9462">
                  <a:moveTo>
                    <a:pt x="4736" y="0"/>
                  </a:moveTo>
                  <a:lnTo>
                    <a:pt x="4980" y="6"/>
                  </a:lnTo>
                  <a:lnTo>
                    <a:pt x="5221" y="24"/>
                  </a:lnTo>
                  <a:lnTo>
                    <a:pt x="5457" y="54"/>
                  </a:lnTo>
                  <a:lnTo>
                    <a:pt x="5691" y="97"/>
                  </a:lnTo>
                  <a:lnTo>
                    <a:pt x="5920" y="149"/>
                  </a:lnTo>
                  <a:lnTo>
                    <a:pt x="6145" y="213"/>
                  </a:lnTo>
                  <a:lnTo>
                    <a:pt x="6365" y="287"/>
                  </a:lnTo>
                  <a:lnTo>
                    <a:pt x="6580" y="372"/>
                  </a:lnTo>
                  <a:lnTo>
                    <a:pt x="6790" y="467"/>
                  </a:lnTo>
                  <a:lnTo>
                    <a:pt x="6994" y="571"/>
                  </a:lnTo>
                  <a:lnTo>
                    <a:pt x="7193" y="685"/>
                  </a:lnTo>
                  <a:lnTo>
                    <a:pt x="7385" y="808"/>
                  </a:lnTo>
                  <a:lnTo>
                    <a:pt x="7570" y="940"/>
                  </a:lnTo>
                  <a:lnTo>
                    <a:pt x="7749" y="1081"/>
                  </a:lnTo>
                  <a:lnTo>
                    <a:pt x="7921" y="1229"/>
                  </a:lnTo>
                  <a:lnTo>
                    <a:pt x="8086" y="1386"/>
                  </a:lnTo>
                  <a:lnTo>
                    <a:pt x="8242" y="1550"/>
                  </a:lnTo>
                  <a:lnTo>
                    <a:pt x="8391" y="1721"/>
                  </a:lnTo>
                  <a:lnTo>
                    <a:pt x="8532" y="1901"/>
                  </a:lnTo>
                  <a:lnTo>
                    <a:pt x="8664" y="2086"/>
                  </a:lnTo>
                  <a:lnTo>
                    <a:pt x="8787" y="2278"/>
                  </a:lnTo>
                  <a:lnTo>
                    <a:pt x="8902" y="2476"/>
                  </a:lnTo>
                  <a:lnTo>
                    <a:pt x="9006" y="2681"/>
                  </a:lnTo>
                  <a:lnTo>
                    <a:pt x="9101" y="2890"/>
                  </a:lnTo>
                  <a:lnTo>
                    <a:pt x="9185" y="3105"/>
                  </a:lnTo>
                  <a:lnTo>
                    <a:pt x="9260" y="3324"/>
                  </a:lnTo>
                  <a:lnTo>
                    <a:pt x="9324" y="3549"/>
                  </a:lnTo>
                  <a:lnTo>
                    <a:pt x="9377" y="3778"/>
                  </a:lnTo>
                  <a:lnTo>
                    <a:pt x="9419" y="4011"/>
                  </a:lnTo>
                  <a:lnTo>
                    <a:pt x="9449" y="4247"/>
                  </a:lnTo>
                  <a:lnTo>
                    <a:pt x="9467" y="4488"/>
                  </a:lnTo>
                  <a:lnTo>
                    <a:pt x="9473" y="4731"/>
                  </a:lnTo>
                  <a:lnTo>
                    <a:pt x="9467" y="4975"/>
                  </a:lnTo>
                  <a:lnTo>
                    <a:pt x="9449" y="5215"/>
                  </a:lnTo>
                  <a:lnTo>
                    <a:pt x="9419" y="5452"/>
                  </a:lnTo>
                  <a:lnTo>
                    <a:pt x="9377" y="5685"/>
                  </a:lnTo>
                  <a:lnTo>
                    <a:pt x="9324" y="5913"/>
                  </a:lnTo>
                  <a:lnTo>
                    <a:pt x="9260" y="6138"/>
                  </a:lnTo>
                  <a:lnTo>
                    <a:pt x="9185" y="6358"/>
                  </a:lnTo>
                  <a:lnTo>
                    <a:pt x="9101" y="6573"/>
                  </a:lnTo>
                  <a:lnTo>
                    <a:pt x="9006" y="6782"/>
                  </a:lnTo>
                  <a:lnTo>
                    <a:pt x="8902" y="6986"/>
                  </a:lnTo>
                  <a:lnTo>
                    <a:pt x="8787" y="7185"/>
                  </a:lnTo>
                  <a:lnTo>
                    <a:pt x="8664" y="7377"/>
                  </a:lnTo>
                  <a:lnTo>
                    <a:pt x="8532" y="7562"/>
                  </a:lnTo>
                  <a:lnTo>
                    <a:pt x="8391" y="7740"/>
                  </a:lnTo>
                  <a:lnTo>
                    <a:pt x="8242" y="7913"/>
                  </a:lnTo>
                  <a:lnTo>
                    <a:pt x="8086" y="8077"/>
                  </a:lnTo>
                  <a:lnTo>
                    <a:pt x="7921" y="8233"/>
                  </a:lnTo>
                  <a:lnTo>
                    <a:pt x="7749" y="8382"/>
                  </a:lnTo>
                  <a:lnTo>
                    <a:pt x="7570" y="8522"/>
                  </a:lnTo>
                  <a:lnTo>
                    <a:pt x="7385" y="8654"/>
                  </a:lnTo>
                  <a:lnTo>
                    <a:pt x="7193" y="8778"/>
                  </a:lnTo>
                  <a:lnTo>
                    <a:pt x="6994" y="8892"/>
                  </a:lnTo>
                  <a:lnTo>
                    <a:pt x="6790" y="8996"/>
                  </a:lnTo>
                  <a:lnTo>
                    <a:pt x="6580" y="9091"/>
                  </a:lnTo>
                  <a:lnTo>
                    <a:pt x="6365" y="9175"/>
                  </a:lnTo>
                  <a:lnTo>
                    <a:pt x="6145" y="9250"/>
                  </a:lnTo>
                  <a:lnTo>
                    <a:pt x="5920" y="9313"/>
                  </a:lnTo>
                  <a:lnTo>
                    <a:pt x="5691" y="9366"/>
                  </a:lnTo>
                  <a:lnTo>
                    <a:pt x="5457" y="9408"/>
                  </a:lnTo>
                  <a:lnTo>
                    <a:pt x="5221" y="9438"/>
                  </a:lnTo>
                  <a:lnTo>
                    <a:pt x="4980" y="9456"/>
                  </a:lnTo>
                  <a:lnTo>
                    <a:pt x="4736" y="9462"/>
                  </a:lnTo>
                  <a:lnTo>
                    <a:pt x="4492" y="9456"/>
                  </a:lnTo>
                  <a:lnTo>
                    <a:pt x="4252" y="9438"/>
                  </a:lnTo>
                  <a:lnTo>
                    <a:pt x="4015" y="9408"/>
                  </a:lnTo>
                  <a:lnTo>
                    <a:pt x="3782" y="9366"/>
                  </a:lnTo>
                  <a:lnTo>
                    <a:pt x="3552" y="9313"/>
                  </a:lnTo>
                  <a:lnTo>
                    <a:pt x="3327" y="9250"/>
                  </a:lnTo>
                  <a:lnTo>
                    <a:pt x="3108" y="9175"/>
                  </a:lnTo>
                  <a:lnTo>
                    <a:pt x="2892" y="9091"/>
                  </a:lnTo>
                  <a:lnTo>
                    <a:pt x="2683" y="8996"/>
                  </a:lnTo>
                  <a:lnTo>
                    <a:pt x="2478" y="8892"/>
                  </a:lnTo>
                  <a:lnTo>
                    <a:pt x="2280" y="8778"/>
                  </a:lnTo>
                  <a:lnTo>
                    <a:pt x="2088" y="8654"/>
                  </a:lnTo>
                  <a:lnTo>
                    <a:pt x="1902" y="8522"/>
                  </a:lnTo>
                  <a:lnTo>
                    <a:pt x="1724" y="8382"/>
                  </a:lnTo>
                  <a:lnTo>
                    <a:pt x="1551" y="8233"/>
                  </a:lnTo>
                  <a:lnTo>
                    <a:pt x="1387" y="8077"/>
                  </a:lnTo>
                  <a:lnTo>
                    <a:pt x="1230" y="7913"/>
                  </a:lnTo>
                  <a:lnTo>
                    <a:pt x="1081" y="7740"/>
                  </a:lnTo>
                  <a:lnTo>
                    <a:pt x="941" y="7562"/>
                  </a:lnTo>
                  <a:lnTo>
                    <a:pt x="808" y="7377"/>
                  </a:lnTo>
                  <a:lnTo>
                    <a:pt x="685" y="7185"/>
                  </a:lnTo>
                  <a:lnTo>
                    <a:pt x="571" y="6986"/>
                  </a:lnTo>
                  <a:lnTo>
                    <a:pt x="467" y="6782"/>
                  </a:lnTo>
                  <a:lnTo>
                    <a:pt x="371" y="6573"/>
                  </a:lnTo>
                  <a:lnTo>
                    <a:pt x="287" y="6358"/>
                  </a:lnTo>
                  <a:lnTo>
                    <a:pt x="212" y="6138"/>
                  </a:lnTo>
                  <a:lnTo>
                    <a:pt x="149" y="5913"/>
                  </a:lnTo>
                  <a:lnTo>
                    <a:pt x="96" y="5685"/>
                  </a:lnTo>
                  <a:lnTo>
                    <a:pt x="54" y="5452"/>
                  </a:lnTo>
                  <a:lnTo>
                    <a:pt x="24" y="5215"/>
                  </a:lnTo>
                  <a:lnTo>
                    <a:pt x="6" y="4975"/>
                  </a:lnTo>
                  <a:lnTo>
                    <a:pt x="0" y="4731"/>
                  </a:lnTo>
                  <a:lnTo>
                    <a:pt x="6" y="4488"/>
                  </a:lnTo>
                  <a:lnTo>
                    <a:pt x="24" y="4247"/>
                  </a:lnTo>
                  <a:lnTo>
                    <a:pt x="54" y="4011"/>
                  </a:lnTo>
                  <a:lnTo>
                    <a:pt x="96" y="3778"/>
                  </a:lnTo>
                  <a:lnTo>
                    <a:pt x="149" y="3549"/>
                  </a:lnTo>
                  <a:lnTo>
                    <a:pt x="212" y="3324"/>
                  </a:lnTo>
                  <a:lnTo>
                    <a:pt x="287" y="3105"/>
                  </a:lnTo>
                  <a:lnTo>
                    <a:pt x="371" y="2890"/>
                  </a:lnTo>
                  <a:lnTo>
                    <a:pt x="467" y="2681"/>
                  </a:lnTo>
                  <a:lnTo>
                    <a:pt x="571" y="2476"/>
                  </a:lnTo>
                  <a:lnTo>
                    <a:pt x="685" y="2278"/>
                  </a:lnTo>
                  <a:lnTo>
                    <a:pt x="808" y="2086"/>
                  </a:lnTo>
                  <a:lnTo>
                    <a:pt x="941" y="1901"/>
                  </a:lnTo>
                  <a:lnTo>
                    <a:pt x="1081" y="1721"/>
                  </a:lnTo>
                  <a:lnTo>
                    <a:pt x="1230" y="1550"/>
                  </a:lnTo>
                  <a:lnTo>
                    <a:pt x="1387" y="1386"/>
                  </a:lnTo>
                  <a:lnTo>
                    <a:pt x="1551" y="1229"/>
                  </a:lnTo>
                  <a:lnTo>
                    <a:pt x="1724" y="1081"/>
                  </a:lnTo>
                  <a:lnTo>
                    <a:pt x="1902" y="940"/>
                  </a:lnTo>
                  <a:lnTo>
                    <a:pt x="2088" y="808"/>
                  </a:lnTo>
                  <a:lnTo>
                    <a:pt x="2280" y="685"/>
                  </a:lnTo>
                  <a:lnTo>
                    <a:pt x="2478" y="571"/>
                  </a:lnTo>
                  <a:lnTo>
                    <a:pt x="2683" y="467"/>
                  </a:lnTo>
                  <a:lnTo>
                    <a:pt x="2892" y="372"/>
                  </a:lnTo>
                  <a:lnTo>
                    <a:pt x="3108" y="287"/>
                  </a:lnTo>
                  <a:lnTo>
                    <a:pt x="3327" y="213"/>
                  </a:lnTo>
                  <a:lnTo>
                    <a:pt x="3552" y="149"/>
                  </a:lnTo>
                  <a:lnTo>
                    <a:pt x="3782" y="97"/>
                  </a:lnTo>
                  <a:lnTo>
                    <a:pt x="4015" y="54"/>
                  </a:lnTo>
                  <a:lnTo>
                    <a:pt x="4252" y="24"/>
                  </a:lnTo>
                  <a:lnTo>
                    <a:pt x="4492" y="6"/>
                  </a:lnTo>
                  <a:lnTo>
                    <a:pt x="47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21827" y="1874459"/>
              <a:ext cx="419937" cy="781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  <a:ea typeface="+mj-ea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latin typeface="Impact" panose="020B0806030902050204" pitchFamily="34" charset="0"/>
                <a:ea typeface="+mj-ea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540877" y="2328747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基本简介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5631533" y="2266334"/>
            <a:ext cx="619521" cy="707886"/>
            <a:chOff x="1228725" y="1857382"/>
            <a:chExt cx="684213" cy="781805"/>
          </a:xfrm>
        </p:grpSpPr>
        <p:sp>
          <p:nvSpPr>
            <p:cNvPr id="57" name="Freeform 36"/>
            <p:cNvSpPr/>
            <p:nvPr/>
          </p:nvSpPr>
          <p:spPr bwMode="auto">
            <a:xfrm>
              <a:off x="1228725" y="1924050"/>
              <a:ext cx="684213" cy="682625"/>
            </a:xfrm>
            <a:custGeom>
              <a:avLst/>
              <a:gdLst>
                <a:gd name="T0" fmla="*/ 5221 w 9473"/>
                <a:gd name="T1" fmla="*/ 24 h 9462"/>
                <a:gd name="T2" fmla="*/ 5920 w 9473"/>
                <a:gd name="T3" fmla="*/ 149 h 9462"/>
                <a:gd name="T4" fmla="*/ 6580 w 9473"/>
                <a:gd name="T5" fmla="*/ 372 h 9462"/>
                <a:gd name="T6" fmla="*/ 7193 w 9473"/>
                <a:gd name="T7" fmla="*/ 685 h 9462"/>
                <a:gd name="T8" fmla="*/ 7749 w 9473"/>
                <a:gd name="T9" fmla="*/ 1081 h 9462"/>
                <a:gd name="T10" fmla="*/ 8242 w 9473"/>
                <a:gd name="T11" fmla="*/ 1550 h 9462"/>
                <a:gd name="T12" fmla="*/ 8664 w 9473"/>
                <a:gd name="T13" fmla="*/ 2086 h 9462"/>
                <a:gd name="T14" fmla="*/ 9006 w 9473"/>
                <a:gd name="T15" fmla="*/ 2681 h 9462"/>
                <a:gd name="T16" fmla="*/ 9260 w 9473"/>
                <a:gd name="T17" fmla="*/ 3324 h 9462"/>
                <a:gd name="T18" fmla="*/ 9419 w 9473"/>
                <a:gd name="T19" fmla="*/ 4011 h 9462"/>
                <a:gd name="T20" fmla="*/ 9473 w 9473"/>
                <a:gd name="T21" fmla="*/ 4731 h 9462"/>
                <a:gd name="T22" fmla="*/ 9419 w 9473"/>
                <a:gd name="T23" fmla="*/ 5452 h 9462"/>
                <a:gd name="T24" fmla="*/ 9260 w 9473"/>
                <a:gd name="T25" fmla="*/ 6138 h 9462"/>
                <a:gd name="T26" fmla="*/ 9006 w 9473"/>
                <a:gd name="T27" fmla="*/ 6782 h 9462"/>
                <a:gd name="T28" fmla="*/ 8664 w 9473"/>
                <a:gd name="T29" fmla="*/ 7377 h 9462"/>
                <a:gd name="T30" fmla="*/ 8242 w 9473"/>
                <a:gd name="T31" fmla="*/ 7913 h 9462"/>
                <a:gd name="T32" fmla="*/ 7749 w 9473"/>
                <a:gd name="T33" fmla="*/ 8382 h 9462"/>
                <a:gd name="T34" fmla="*/ 7193 w 9473"/>
                <a:gd name="T35" fmla="*/ 8778 h 9462"/>
                <a:gd name="T36" fmla="*/ 6580 w 9473"/>
                <a:gd name="T37" fmla="*/ 9091 h 9462"/>
                <a:gd name="T38" fmla="*/ 5920 w 9473"/>
                <a:gd name="T39" fmla="*/ 9313 h 9462"/>
                <a:gd name="T40" fmla="*/ 5221 w 9473"/>
                <a:gd name="T41" fmla="*/ 9438 h 9462"/>
                <a:gd name="T42" fmla="*/ 4492 w 9473"/>
                <a:gd name="T43" fmla="*/ 9456 h 9462"/>
                <a:gd name="T44" fmla="*/ 3782 w 9473"/>
                <a:gd name="T45" fmla="*/ 9366 h 9462"/>
                <a:gd name="T46" fmla="*/ 3108 w 9473"/>
                <a:gd name="T47" fmla="*/ 9175 h 9462"/>
                <a:gd name="T48" fmla="*/ 2478 w 9473"/>
                <a:gd name="T49" fmla="*/ 8892 h 9462"/>
                <a:gd name="T50" fmla="*/ 1902 w 9473"/>
                <a:gd name="T51" fmla="*/ 8522 h 9462"/>
                <a:gd name="T52" fmla="*/ 1387 w 9473"/>
                <a:gd name="T53" fmla="*/ 8077 h 9462"/>
                <a:gd name="T54" fmla="*/ 941 w 9473"/>
                <a:gd name="T55" fmla="*/ 7562 h 9462"/>
                <a:gd name="T56" fmla="*/ 571 w 9473"/>
                <a:gd name="T57" fmla="*/ 6986 h 9462"/>
                <a:gd name="T58" fmla="*/ 287 w 9473"/>
                <a:gd name="T59" fmla="*/ 6358 h 9462"/>
                <a:gd name="T60" fmla="*/ 96 w 9473"/>
                <a:gd name="T61" fmla="*/ 5685 h 9462"/>
                <a:gd name="T62" fmla="*/ 6 w 9473"/>
                <a:gd name="T63" fmla="*/ 4975 h 9462"/>
                <a:gd name="T64" fmla="*/ 24 w 9473"/>
                <a:gd name="T65" fmla="*/ 4247 h 9462"/>
                <a:gd name="T66" fmla="*/ 149 w 9473"/>
                <a:gd name="T67" fmla="*/ 3549 h 9462"/>
                <a:gd name="T68" fmla="*/ 371 w 9473"/>
                <a:gd name="T69" fmla="*/ 2890 h 9462"/>
                <a:gd name="T70" fmla="*/ 685 w 9473"/>
                <a:gd name="T71" fmla="*/ 2278 h 9462"/>
                <a:gd name="T72" fmla="*/ 1081 w 9473"/>
                <a:gd name="T73" fmla="*/ 1721 h 9462"/>
                <a:gd name="T74" fmla="*/ 1551 w 9473"/>
                <a:gd name="T75" fmla="*/ 1229 h 9462"/>
                <a:gd name="T76" fmla="*/ 2088 w 9473"/>
                <a:gd name="T77" fmla="*/ 808 h 9462"/>
                <a:gd name="T78" fmla="*/ 2683 w 9473"/>
                <a:gd name="T79" fmla="*/ 467 h 9462"/>
                <a:gd name="T80" fmla="*/ 3327 w 9473"/>
                <a:gd name="T81" fmla="*/ 213 h 9462"/>
                <a:gd name="T82" fmla="*/ 4015 w 9473"/>
                <a:gd name="T83" fmla="*/ 54 h 9462"/>
                <a:gd name="T84" fmla="*/ 4736 w 9473"/>
                <a:gd name="T85" fmla="*/ 0 h 9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73" h="9462">
                  <a:moveTo>
                    <a:pt x="4736" y="0"/>
                  </a:moveTo>
                  <a:lnTo>
                    <a:pt x="4980" y="6"/>
                  </a:lnTo>
                  <a:lnTo>
                    <a:pt x="5221" y="24"/>
                  </a:lnTo>
                  <a:lnTo>
                    <a:pt x="5457" y="54"/>
                  </a:lnTo>
                  <a:lnTo>
                    <a:pt x="5691" y="97"/>
                  </a:lnTo>
                  <a:lnTo>
                    <a:pt x="5920" y="149"/>
                  </a:lnTo>
                  <a:lnTo>
                    <a:pt x="6145" y="213"/>
                  </a:lnTo>
                  <a:lnTo>
                    <a:pt x="6365" y="287"/>
                  </a:lnTo>
                  <a:lnTo>
                    <a:pt x="6580" y="372"/>
                  </a:lnTo>
                  <a:lnTo>
                    <a:pt x="6790" y="467"/>
                  </a:lnTo>
                  <a:lnTo>
                    <a:pt x="6994" y="571"/>
                  </a:lnTo>
                  <a:lnTo>
                    <a:pt x="7193" y="685"/>
                  </a:lnTo>
                  <a:lnTo>
                    <a:pt x="7385" y="808"/>
                  </a:lnTo>
                  <a:lnTo>
                    <a:pt x="7570" y="940"/>
                  </a:lnTo>
                  <a:lnTo>
                    <a:pt x="7749" y="1081"/>
                  </a:lnTo>
                  <a:lnTo>
                    <a:pt x="7921" y="1229"/>
                  </a:lnTo>
                  <a:lnTo>
                    <a:pt x="8086" y="1386"/>
                  </a:lnTo>
                  <a:lnTo>
                    <a:pt x="8242" y="1550"/>
                  </a:lnTo>
                  <a:lnTo>
                    <a:pt x="8391" y="1721"/>
                  </a:lnTo>
                  <a:lnTo>
                    <a:pt x="8532" y="1901"/>
                  </a:lnTo>
                  <a:lnTo>
                    <a:pt x="8664" y="2086"/>
                  </a:lnTo>
                  <a:lnTo>
                    <a:pt x="8787" y="2278"/>
                  </a:lnTo>
                  <a:lnTo>
                    <a:pt x="8902" y="2476"/>
                  </a:lnTo>
                  <a:lnTo>
                    <a:pt x="9006" y="2681"/>
                  </a:lnTo>
                  <a:lnTo>
                    <a:pt x="9101" y="2890"/>
                  </a:lnTo>
                  <a:lnTo>
                    <a:pt x="9185" y="3105"/>
                  </a:lnTo>
                  <a:lnTo>
                    <a:pt x="9260" y="3324"/>
                  </a:lnTo>
                  <a:lnTo>
                    <a:pt x="9324" y="3549"/>
                  </a:lnTo>
                  <a:lnTo>
                    <a:pt x="9377" y="3778"/>
                  </a:lnTo>
                  <a:lnTo>
                    <a:pt x="9419" y="4011"/>
                  </a:lnTo>
                  <a:lnTo>
                    <a:pt x="9449" y="4247"/>
                  </a:lnTo>
                  <a:lnTo>
                    <a:pt x="9467" y="4488"/>
                  </a:lnTo>
                  <a:lnTo>
                    <a:pt x="9473" y="4731"/>
                  </a:lnTo>
                  <a:lnTo>
                    <a:pt x="9467" y="4975"/>
                  </a:lnTo>
                  <a:lnTo>
                    <a:pt x="9449" y="5215"/>
                  </a:lnTo>
                  <a:lnTo>
                    <a:pt x="9419" y="5452"/>
                  </a:lnTo>
                  <a:lnTo>
                    <a:pt x="9377" y="5685"/>
                  </a:lnTo>
                  <a:lnTo>
                    <a:pt x="9324" y="5913"/>
                  </a:lnTo>
                  <a:lnTo>
                    <a:pt x="9260" y="6138"/>
                  </a:lnTo>
                  <a:lnTo>
                    <a:pt x="9185" y="6358"/>
                  </a:lnTo>
                  <a:lnTo>
                    <a:pt x="9101" y="6573"/>
                  </a:lnTo>
                  <a:lnTo>
                    <a:pt x="9006" y="6782"/>
                  </a:lnTo>
                  <a:lnTo>
                    <a:pt x="8902" y="6986"/>
                  </a:lnTo>
                  <a:lnTo>
                    <a:pt x="8787" y="7185"/>
                  </a:lnTo>
                  <a:lnTo>
                    <a:pt x="8664" y="7377"/>
                  </a:lnTo>
                  <a:lnTo>
                    <a:pt x="8532" y="7562"/>
                  </a:lnTo>
                  <a:lnTo>
                    <a:pt x="8391" y="7740"/>
                  </a:lnTo>
                  <a:lnTo>
                    <a:pt x="8242" y="7913"/>
                  </a:lnTo>
                  <a:lnTo>
                    <a:pt x="8086" y="8077"/>
                  </a:lnTo>
                  <a:lnTo>
                    <a:pt x="7921" y="8233"/>
                  </a:lnTo>
                  <a:lnTo>
                    <a:pt x="7749" y="8382"/>
                  </a:lnTo>
                  <a:lnTo>
                    <a:pt x="7570" y="8522"/>
                  </a:lnTo>
                  <a:lnTo>
                    <a:pt x="7385" y="8654"/>
                  </a:lnTo>
                  <a:lnTo>
                    <a:pt x="7193" y="8778"/>
                  </a:lnTo>
                  <a:lnTo>
                    <a:pt x="6994" y="8892"/>
                  </a:lnTo>
                  <a:lnTo>
                    <a:pt x="6790" y="8996"/>
                  </a:lnTo>
                  <a:lnTo>
                    <a:pt x="6580" y="9091"/>
                  </a:lnTo>
                  <a:lnTo>
                    <a:pt x="6365" y="9175"/>
                  </a:lnTo>
                  <a:lnTo>
                    <a:pt x="6145" y="9250"/>
                  </a:lnTo>
                  <a:lnTo>
                    <a:pt x="5920" y="9313"/>
                  </a:lnTo>
                  <a:lnTo>
                    <a:pt x="5691" y="9366"/>
                  </a:lnTo>
                  <a:lnTo>
                    <a:pt x="5457" y="9408"/>
                  </a:lnTo>
                  <a:lnTo>
                    <a:pt x="5221" y="9438"/>
                  </a:lnTo>
                  <a:lnTo>
                    <a:pt x="4980" y="9456"/>
                  </a:lnTo>
                  <a:lnTo>
                    <a:pt x="4736" y="9462"/>
                  </a:lnTo>
                  <a:lnTo>
                    <a:pt x="4492" y="9456"/>
                  </a:lnTo>
                  <a:lnTo>
                    <a:pt x="4252" y="9438"/>
                  </a:lnTo>
                  <a:lnTo>
                    <a:pt x="4015" y="9408"/>
                  </a:lnTo>
                  <a:lnTo>
                    <a:pt x="3782" y="9366"/>
                  </a:lnTo>
                  <a:lnTo>
                    <a:pt x="3552" y="9313"/>
                  </a:lnTo>
                  <a:lnTo>
                    <a:pt x="3327" y="9250"/>
                  </a:lnTo>
                  <a:lnTo>
                    <a:pt x="3108" y="9175"/>
                  </a:lnTo>
                  <a:lnTo>
                    <a:pt x="2892" y="9091"/>
                  </a:lnTo>
                  <a:lnTo>
                    <a:pt x="2683" y="8996"/>
                  </a:lnTo>
                  <a:lnTo>
                    <a:pt x="2478" y="8892"/>
                  </a:lnTo>
                  <a:lnTo>
                    <a:pt x="2280" y="8778"/>
                  </a:lnTo>
                  <a:lnTo>
                    <a:pt x="2088" y="8654"/>
                  </a:lnTo>
                  <a:lnTo>
                    <a:pt x="1902" y="8522"/>
                  </a:lnTo>
                  <a:lnTo>
                    <a:pt x="1724" y="8382"/>
                  </a:lnTo>
                  <a:lnTo>
                    <a:pt x="1551" y="8233"/>
                  </a:lnTo>
                  <a:lnTo>
                    <a:pt x="1387" y="8077"/>
                  </a:lnTo>
                  <a:lnTo>
                    <a:pt x="1230" y="7913"/>
                  </a:lnTo>
                  <a:lnTo>
                    <a:pt x="1081" y="7740"/>
                  </a:lnTo>
                  <a:lnTo>
                    <a:pt x="941" y="7562"/>
                  </a:lnTo>
                  <a:lnTo>
                    <a:pt x="808" y="7377"/>
                  </a:lnTo>
                  <a:lnTo>
                    <a:pt x="685" y="7185"/>
                  </a:lnTo>
                  <a:lnTo>
                    <a:pt x="571" y="6986"/>
                  </a:lnTo>
                  <a:lnTo>
                    <a:pt x="467" y="6782"/>
                  </a:lnTo>
                  <a:lnTo>
                    <a:pt x="371" y="6573"/>
                  </a:lnTo>
                  <a:lnTo>
                    <a:pt x="287" y="6358"/>
                  </a:lnTo>
                  <a:lnTo>
                    <a:pt x="212" y="6138"/>
                  </a:lnTo>
                  <a:lnTo>
                    <a:pt x="149" y="5913"/>
                  </a:lnTo>
                  <a:lnTo>
                    <a:pt x="96" y="5685"/>
                  </a:lnTo>
                  <a:lnTo>
                    <a:pt x="54" y="5452"/>
                  </a:lnTo>
                  <a:lnTo>
                    <a:pt x="24" y="5215"/>
                  </a:lnTo>
                  <a:lnTo>
                    <a:pt x="6" y="4975"/>
                  </a:lnTo>
                  <a:lnTo>
                    <a:pt x="0" y="4731"/>
                  </a:lnTo>
                  <a:lnTo>
                    <a:pt x="6" y="4488"/>
                  </a:lnTo>
                  <a:lnTo>
                    <a:pt x="24" y="4247"/>
                  </a:lnTo>
                  <a:lnTo>
                    <a:pt x="54" y="4011"/>
                  </a:lnTo>
                  <a:lnTo>
                    <a:pt x="96" y="3778"/>
                  </a:lnTo>
                  <a:lnTo>
                    <a:pt x="149" y="3549"/>
                  </a:lnTo>
                  <a:lnTo>
                    <a:pt x="212" y="3324"/>
                  </a:lnTo>
                  <a:lnTo>
                    <a:pt x="287" y="3105"/>
                  </a:lnTo>
                  <a:lnTo>
                    <a:pt x="371" y="2890"/>
                  </a:lnTo>
                  <a:lnTo>
                    <a:pt x="467" y="2681"/>
                  </a:lnTo>
                  <a:lnTo>
                    <a:pt x="571" y="2476"/>
                  </a:lnTo>
                  <a:lnTo>
                    <a:pt x="685" y="2278"/>
                  </a:lnTo>
                  <a:lnTo>
                    <a:pt x="808" y="2086"/>
                  </a:lnTo>
                  <a:lnTo>
                    <a:pt x="941" y="1901"/>
                  </a:lnTo>
                  <a:lnTo>
                    <a:pt x="1081" y="1721"/>
                  </a:lnTo>
                  <a:lnTo>
                    <a:pt x="1230" y="1550"/>
                  </a:lnTo>
                  <a:lnTo>
                    <a:pt x="1387" y="1386"/>
                  </a:lnTo>
                  <a:lnTo>
                    <a:pt x="1551" y="1229"/>
                  </a:lnTo>
                  <a:lnTo>
                    <a:pt x="1724" y="1081"/>
                  </a:lnTo>
                  <a:lnTo>
                    <a:pt x="1902" y="940"/>
                  </a:lnTo>
                  <a:lnTo>
                    <a:pt x="2088" y="808"/>
                  </a:lnTo>
                  <a:lnTo>
                    <a:pt x="2280" y="685"/>
                  </a:lnTo>
                  <a:lnTo>
                    <a:pt x="2478" y="571"/>
                  </a:lnTo>
                  <a:lnTo>
                    <a:pt x="2683" y="467"/>
                  </a:lnTo>
                  <a:lnTo>
                    <a:pt x="2892" y="372"/>
                  </a:lnTo>
                  <a:lnTo>
                    <a:pt x="3108" y="287"/>
                  </a:lnTo>
                  <a:lnTo>
                    <a:pt x="3327" y="213"/>
                  </a:lnTo>
                  <a:lnTo>
                    <a:pt x="3552" y="149"/>
                  </a:lnTo>
                  <a:lnTo>
                    <a:pt x="3782" y="97"/>
                  </a:lnTo>
                  <a:lnTo>
                    <a:pt x="4015" y="54"/>
                  </a:lnTo>
                  <a:lnTo>
                    <a:pt x="4252" y="24"/>
                  </a:lnTo>
                  <a:lnTo>
                    <a:pt x="4492" y="6"/>
                  </a:lnTo>
                  <a:lnTo>
                    <a:pt x="47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8420" y="1857382"/>
              <a:ext cx="487212" cy="781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000">
                  <a:solidFill>
                    <a:schemeClr val="bg1"/>
                  </a:solidFill>
                  <a:latin typeface="Impact" panose="020B0806030902050204" pitchFamily="34" charset="0"/>
                  <a:ea typeface="+mj-ea"/>
                </a:defRPr>
              </a:lvl1pPr>
            </a:lstStyle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307529" y="2343352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排序原理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1864881" y="3590314"/>
            <a:ext cx="619521" cy="707886"/>
            <a:chOff x="1228725" y="1874459"/>
            <a:chExt cx="684213" cy="781805"/>
          </a:xfrm>
        </p:grpSpPr>
        <p:sp>
          <p:nvSpPr>
            <p:cNvPr id="72" name="Freeform 36"/>
            <p:cNvSpPr/>
            <p:nvPr/>
          </p:nvSpPr>
          <p:spPr bwMode="auto">
            <a:xfrm>
              <a:off x="1228725" y="1924050"/>
              <a:ext cx="684213" cy="682625"/>
            </a:xfrm>
            <a:custGeom>
              <a:avLst/>
              <a:gdLst>
                <a:gd name="T0" fmla="*/ 5221 w 9473"/>
                <a:gd name="T1" fmla="*/ 24 h 9462"/>
                <a:gd name="T2" fmla="*/ 5920 w 9473"/>
                <a:gd name="T3" fmla="*/ 149 h 9462"/>
                <a:gd name="T4" fmla="*/ 6580 w 9473"/>
                <a:gd name="T5" fmla="*/ 372 h 9462"/>
                <a:gd name="T6" fmla="*/ 7193 w 9473"/>
                <a:gd name="T7" fmla="*/ 685 h 9462"/>
                <a:gd name="T8" fmla="*/ 7749 w 9473"/>
                <a:gd name="T9" fmla="*/ 1081 h 9462"/>
                <a:gd name="T10" fmla="*/ 8242 w 9473"/>
                <a:gd name="T11" fmla="*/ 1550 h 9462"/>
                <a:gd name="T12" fmla="*/ 8664 w 9473"/>
                <a:gd name="T13" fmla="*/ 2086 h 9462"/>
                <a:gd name="T14" fmla="*/ 9006 w 9473"/>
                <a:gd name="T15" fmla="*/ 2681 h 9462"/>
                <a:gd name="T16" fmla="*/ 9260 w 9473"/>
                <a:gd name="T17" fmla="*/ 3324 h 9462"/>
                <a:gd name="T18" fmla="*/ 9419 w 9473"/>
                <a:gd name="T19" fmla="*/ 4011 h 9462"/>
                <a:gd name="T20" fmla="*/ 9473 w 9473"/>
                <a:gd name="T21" fmla="*/ 4731 h 9462"/>
                <a:gd name="T22" fmla="*/ 9419 w 9473"/>
                <a:gd name="T23" fmla="*/ 5452 h 9462"/>
                <a:gd name="T24" fmla="*/ 9260 w 9473"/>
                <a:gd name="T25" fmla="*/ 6138 h 9462"/>
                <a:gd name="T26" fmla="*/ 9006 w 9473"/>
                <a:gd name="T27" fmla="*/ 6782 h 9462"/>
                <a:gd name="T28" fmla="*/ 8664 w 9473"/>
                <a:gd name="T29" fmla="*/ 7377 h 9462"/>
                <a:gd name="T30" fmla="*/ 8242 w 9473"/>
                <a:gd name="T31" fmla="*/ 7913 h 9462"/>
                <a:gd name="T32" fmla="*/ 7749 w 9473"/>
                <a:gd name="T33" fmla="*/ 8382 h 9462"/>
                <a:gd name="T34" fmla="*/ 7193 w 9473"/>
                <a:gd name="T35" fmla="*/ 8778 h 9462"/>
                <a:gd name="T36" fmla="*/ 6580 w 9473"/>
                <a:gd name="T37" fmla="*/ 9091 h 9462"/>
                <a:gd name="T38" fmla="*/ 5920 w 9473"/>
                <a:gd name="T39" fmla="*/ 9313 h 9462"/>
                <a:gd name="T40" fmla="*/ 5221 w 9473"/>
                <a:gd name="T41" fmla="*/ 9438 h 9462"/>
                <a:gd name="T42" fmla="*/ 4492 w 9473"/>
                <a:gd name="T43" fmla="*/ 9456 h 9462"/>
                <a:gd name="T44" fmla="*/ 3782 w 9473"/>
                <a:gd name="T45" fmla="*/ 9366 h 9462"/>
                <a:gd name="T46" fmla="*/ 3108 w 9473"/>
                <a:gd name="T47" fmla="*/ 9175 h 9462"/>
                <a:gd name="T48" fmla="*/ 2478 w 9473"/>
                <a:gd name="T49" fmla="*/ 8892 h 9462"/>
                <a:gd name="T50" fmla="*/ 1902 w 9473"/>
                <a:gd name="T51" fmla="*/ 8522 h 9462"/>
                <a:gd name="T52" fmla="*/ 1387 w 9473"/>
                <a:gd name="T53" fmla="*/ 8077 h 9462"/>
                <a:gd name="T54" fmla="*/ 941 w 9473"/>
                <a:gd name="T55" fmla="*/ 7562 h 9462"/>
                <a:gd name="T56" fmla="*/ 571 w 9473"/>
                <a:gd name="T57" fmla="*/ 6986 h 9462"/>
                <a:gd name="T58" fmla="*/ 287 w 9473"/>
                <a:gd name="T59" fmla="*/ 6358 h 9462"/>
                <a:gd name="T60" fmla="*/ 96 w 9473"/>
                <a:gd name="T61" fmla="*/ 5685 h 9462"/>
                <a:gd name="T62" fmla="*/ 6 w 9473"/>
                <a:gd name="T63" fmla="*/ 4975 h 9462"/>
                <a:gd name="T64" fmla="*/ 24 w 9473"/>
                <a:gd name="T65" fmla="*/ 4247 h 9462"/>
                <a:gd name="T66" fmla="*/ 149 w 9473"/>
                <a:gd name="T67" fmla="*/ 3549 h 9462"/>
                <a:gd name="T68" fmla="*/ 371 w 9473"/>
                <a:gd name="T69" fmla="*/ 2890 h 9462"/>
                <a:gd name="T70" fmla="*/ 685 w 9473"/>
                <a:gd name="T71" fmla="*/ 2278 h 9462"/>
                <a:gd name="T72" fmla="*/ 1081 w 9473"/>
                <a:gd name="T73" fmla="*/ 1721 h 9462"/>
                <a:gd name="T74" fmla="*/ 1551 w 9473"/>
                <a:gd name="T75" fmla="*/ 1229 h 9462"/>
                <a:gd name="T76" fmla="*/ 2088 w 9473"/>
                <a:gd name="T77" fmla="*/ 808 h 9462"/>
                <a:gd name="T78" fmla="*/ 2683 w 9473"/>
                <a:gd name="T79" fmla="*/ 467 h 9462"/>
                <a:gd name="T80" fmla="*/ 3327 w 9473"/>
                <a:gd name="T81" fmla="*/ 213 h 9462"/>
                <a:gd name="T82" fmla="*/ 4015 w 9473"/>
                <a:gd name="T83" fmla="*/ 54 h 9462"/>
                <a:gd name="T84" fmla="*/ 4736 w 9473"/>
                <a:gd name="T85" fmla="*/ 0 h 9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73" h="9462">
                  <a:moveTo>
                    <a:pt x="4736" y="0"/>
                  </a:moveTo>
                  <a:lnTo>
                    <a:pt x="4980" y="6"/>
                  </a:lnTo>
                  <a:lnTo>
                    <a:pt x="5221" y="24"/>
                  </a:lnTo>
                  <a:lnTo>
                    <a:pt x="5457" y="54"/>
                  </a:lnTo>
                  <a:lnTo>
                    <a:pt x="5691" y="97"/>
                  </a:lnTo>
                  <a:lnTo>
                    <a:pt x="5920" y="149"/>
                  </a:lnTo>
                  <a:lnTo>
                    <a:pt x="6145" y="213"/>
                  </a:lnTo>
                  <a:lnTo>
                    <a:pt x="6365" y="287"/>
                  </a:lnTo>
                  <a:lnTo>
                    <a:pt x="6580" y="372"/>
                  </a:lnTo>
                  <a:lnTo>
                    <a:pt x="6790" y="467"/>
                  </a:lnTo>
                  <a:lnTo>
                    <a:pt x="6994" y="571"/>
                  </a:lnTo>
                  <a:lnTo>
                    <a:pt x="7193" y="685"/>
                  </a:lnTo>
                  <a:lnTo>
                    <a:pt x="7385" y="808"/>
                  </a:lnTo>
                  <a:lnTo>
                    <a:pt x="7570" y="940"/>
                  </a:lnTo>
                  <a:lnTo>
                    <a:pt x="7749" y="1081"/>
                  </a:lnTo>
                  <a:lnTo>
                    <a:pt x="7921" y="1229"/>
                  </a:lnTo>
                  <a:lnTo>
                    <a:pt x="8086" y="1386"/>
                  </a:lnTo>
                  <a:lnTo>
                    <a:pt x="8242" y="1550"/>
                  </a:lnTo>
                  <a:lnTo>
                    <a:pt x="8391" y="1721"/>
                  </a:lnTo>
                  <a:lnTo>
                    <a:pt x="8532" y="1901"/>
                  </a:lnTo>
                  <a:lnTo>
                    <a:pt x="8664" y="2086"/>
                  </a:lnTo>
                  <a:lnTo>
                    <a:pt x="8787" y="2278"/>
                  </a:lnTo>
                  <a:lnTo>
                    <a:pt x="8902" y="2476"/>
                  </a:lnTo>
                  <a:lnTo>
                    <a:pt x="9006" y="2681"/>
                  </a:lnTo>
                  <a:lnTo>
                    <a:pt x="9101" y="2890"/>
                  </a:lnTo>
                  <a:lnTo>
                    <a:pt x="9185" y="3105"/>
                  </a:lnTo>
                  <a:lnTo>
                    <a:pt x="9260" y="3324"/>
                  </a:lnTo>
                  <a:lnTo>
                    <a:pt x="9324" y="3549"/>
                  </a:lnTo>
                  <a:lnTo>
                    <a:pt x="9377" y="3778"/>
                  </a:lnTo>
                  <a:lnTo>
                    <a:pt x="9419" y="4011"/>
                  </a:lnTo>
                  <a:lnTo>
                    <a:pt x="9449" y="4247"/>
                  </a:lnTo>
                  <a:lnTo>
                    <a:pt x="9467" y="4488"/>
                  </a:lnTo>
                  <a:lnTo>
                    <a:pt x="9473" y="4731"/>
                  </a:lnTo>
                  <a:lnTo>
                    <a:pt x="9467" y="4975"/>
                  </a:lnTo>
                  <a:lnTo>
                    <a:pt x="9449" y="5215"/>
                  </a:lnTo>
                  <a:lnTo>
                    <a:pt x="9419" y="5452"/>
                  </a:lnTo>
                  <a:lnTo>
                    <a:pt x="9377" y="5685"/>
                  </a:lnTo>
                  <a:lnTo>
                    <a:pt x="9324" y="5913"/>
                  </a:lnTo>
                  <a:lnTo>
                    <a:pt x="9260" y="6138"/>
                  </a:lnTo>
                  <a:lnTo>
                    <a:pt x="9185" y="6358"/>
                  </a:lnTo>
                  <a:lnTo>
                    <a:pt x="9101" y="6573"/>
                  </a:lnTo>
                  <a:lnTo>
                    <a:pt x="9006" y="6782"/>
                  </a:lnTo>
                  <a:lnTo>
                    <a:pt x="8902" y="6986"/>
                  </a:lnTo>
                  <a:lnTo>
                    <a:pt x="8787" y="7185"/>
                  </a:lnTo>
                  <a:lnTo>
                    <a:pt x="8664" y="7377"/>
                  </a:lnTo>
                  <a:lnTo>
                    <a:pt x="8532" y="7562"/>
                  </a:lnTo>
                  <a:lnTo>
                    <a:pt x="8391" y="7740"/>
                  </a:lnTo>
                  <a:lnTo>
                    <a:pt x="8242" y="7913"/>
                  </a:lnTo>
                  <a:lnTo>
                    <a:pt x="8086" y="8077"/>
                  </a:lnTo>
                  <a:lnTo>
                    <a:pt x="7921" y="8233"/>
                  </a:lnTo>
                  <a:lnTo>
                    <a:pt x="7749" y="8382"/>
                  </a:lnTo>
                  <a:lnTo>
                    <a:pt x="7570" y="8522"/>
                  </a:lnTo>
                  <a:lnTo>
                    <a:pt x="7385" y="8654"/>
                  </a:lnTo>
                  <a:lnTo>
                    <a:pt x="7193" y="8778"/>
                  </a:lnTo>
                  <a:lnTo>
                    <a:pt x="6994" y="8892"/>
                  </a:lnTo>
                  <a:lnTo>
                    <a:pt x="6790" y="8996"/>
                  </a:lnTo>
                  <a:lnTo>
                    <a:pt x="6580" y="9091"/>
                  </a:lnTo>
                  <a:lnTo>
                    <a:pt x="6365" y="9175"/>
                  </a:lnTo>
                  <a:lnTo>
                    <a:pt x="6145" y="9250"/>
                  </a:lnTo>
                  <a:lnTo>
                    <a:pt x="5920" y="9313"/>
                  </a:lnTo>
                  <a:lnTo>
                    <a:pt x="5691" y="9366"/>
                  </a:lnTo>
                  <a:lnTo>
                    <a:pt x="5457" y="9408"/>
                  </a:lnTo>
                  <a:lnTo>
                    <a:pt x="5221" y="9438"/>
                  </a:lnTo>
                  <a:lnTo>
                    <a:pt x="4980" y="9456"/>
                  </a:lnTo>
                  <a:lnTo>
                    <a:pt x="4736" y="9462"/>
                  </a:lnTo>
                  <a:lnTo>
                    <a:pt x="4492" y="9456"/>
                  </a:lnTo>
                  <a:lnTo>
                    <a:pt x="4252" y="9438"/>
                  </a:lnTo>
                  <a:lnTo>
                    <a:pt x="4015" y="9408"/>
                  </a:lnTo>
                  <a:lnTo>
                    <a:pt x="3782" y="9366"/>
                  </a:lnTo>
                  <a:lnTo>
                    <a:pt x="3552" y="9313"/>
                  </a:lnTo>
                  <a:lnTo>
                    <a:pt x="3327" y="9250"/>
                  </a:lnTo>
                  <a:lnTo>
                    <a:pt x="3108" y="9175"/>
                  </a:lnTo>
                  <a:lnTo>
                    <a:pt x="2892" y="9091"/>
                  </a:lnTo>
                  <a:lnTo>
                    <a:pt x="2683" y="8996"/>
                  </a:lnTo>
                  <a:lnTo>
                    <a:pt x="2478" y="8892"/>
                  </a:lnTo>
                  <a:lnTo>
                    <a:pt x="2280" y="8778"/>
                  </a:lnTo>
                  <a:lnTo>
                    <a:pt x="2088" y="8654"/>
                  </a:lnTo>
                  <a:lnTo>
                    <a:pt x="1902" y="8522"/>
                  </a:lnTo>
                  <a:lnTo>
                    <a:pt x="1724" y="8382"/>
                  </a:lnTo>
                  <a:lnTo>
                    <a:pt x="1551" y="8233"/>
                  </a:lnTo>
                  <a:lnTo>
                    <a:pt x="1387" y="8077"/>
                  </a:lnTo>
                  <a:lnTo>
                    <a:pt x="1230" y="7913"/>
                  </a:lnTo>
                  <a:lnTo>
                    <a:pt x="1081" y="7740"/>
                  </a:lnTo>
                  <a:lnTo>
                    <a:pt x="941" y="7562"/>
                  </a:lnTo>
                  <a:lnTo>
                    <a:pt x="808" y="7377"/>
                  </a:lnTo>
                  <a:lnTo>
                    <a:pt x="685" y="7185"/>
                  </a:lnTo>
                  <a:lnTo>
                    <a:pt x="571" y="6986"/>
                  </a:lnTo>
                  <a:lnTo>
                    <a:pt x="467" y="6782"/>
                  </a:lnTo>
                  <a:lnTo>
                    <a:pt x="371" y="6573"/>
                  </a:lnTo>
                  <a:lnTo>
                    <a:pt x="287" y="6358"/>
                  </a:lnTo>
                  <a:lnTo>
                    <a:pt x="212" y="6138"/>
                  </a:lnTo>
                  <a:lnTo>
                    <a:pt x="149" y="5913"/>
                  </a:lnTo>
                  <a:lnTo>
                    <a:pt x="96" y="5685"/>
                  </a:lnTo>
                  <a:lnTo>
                    <a:pt x="54" y="5452"/>
                  </a:lnTo>
                  <a:lnTo>
                    <a:pt x="24" y="5215"/>
                  </a:lnTo>
                  <a:lnTo>
                    <a:pt x="6" y="4975"/>
                  </a:lnTo>
                  <a:lnTo>
                    <a:pt x="0" y="4731"/>
                  </a:lnTo>
                  <a:lnTo>
                    <a:pt x="6" y="4488"/>
                  </a:lnTo>
                  <a:lnTo>
                    <a:pt x="24" y="4247"/>
                  </a:lnTo>
                  <a:lnTo>
                    <a:pt x="54" y="4011"/>
                  </a:lnTo>
                  <a:lnTo>
                    <a:pt x="96" y="3778"/>
                  </a:lnTo>
                  <a:lnTo>
                    <a:pt x="149" y="3549"/>
                  </a:lnTo>
                  <a:lnTo>
                    <a:pt x="212" y="3324"/>
                  </a:lnTo>
                  <a:lnTo>
                    <a:pt x="287" y="3105"/>
                  </a:lnTo>
                  <a:lnTo>
                    <a:pt x="371" y="2890"/>
                  </a:lnTo>
                  <a:lnTo>
                    <a:pt x="467" y="2681"/>
                  </a:lnTo>
                  <a:lnTo>
                    <a:pt x="571" y="2476"/>
                  </a:lnTo>
                  <a:lnTo>
                    <a:pt x="685" y="2278"/>
                  </a:lnTo>
                  <a:lnTo>
                    <a:pt x="808" y="2086"/>
                  </a:lnTo>
                  <a:lnTo>
                    <a:pt x="941" y="1901"/>
                  </a:lnTo>
                  <a:lnTo>
                    <a:pt x="1081" y="1721"/>
                  </a:lnTo>
                  <a:lnTo>
                    <a:pt x="1230" y="1550"/>
                  </a:lnTo>
                  <a:lnTo>
                    <a:pt x="1387" y="1386"/>
                  </a:lnTo>
                  <a:lnTo>
                    <a:pt x="1551" y="1229"/>
                  </a:lnTo>
                  <a:lnTo>
                    <a:pt x="1724" y="1081"/>
                  </a:lnTo>
                  <a:lnTo>
                    <a:pt x="1902" y="940"/>
                  </a:lnTo>
                  <a:lnTo>
                    <a:pt x="2088" y="808"/>
                  </a:lnTo>
                  <a:lnTo>
                    <a:pt x="2280" y="685"/>
                  </a:lnTo>
                  <a:lnTo>
                    <a:pt x="2478" y="571"/>
                  </a:lnTo>
                  <a:lnTo>
                    <a:pt x="2683" y="467"/>
                  </a:lnTo>
                  <a:lnTo>
                    <a:pt x="2892" y="372"/>
                  </a:lnTo>
                  <a:lnTo>
                    <a:pt x="3108" y="287"/>
                  </a:lnTo>
                  <a:lnTo>
                    <a:pt x="3327" y="213"/>
                  </a:lnTo>
                  <a:lnTo>
                    <a:pt x="3552" y="149"/>
                  </a:lnTo>
                  <a:lnTo>
                    <a:pt x="3782" y="97"/>
                  </a:lnTo>
                  <a:lnTo>
                    <a:pt x="4015" y="54"/>
                  </a:lnTo>
                  <a:lnTo>
                    <a:pt x="4252" y="24"/>
                  </a:lnTo>
                  <a:lnTo>
                    <a:pt x="4492" y="6"/>
                  </a:lnTo>
                  <a:lnTo>
                    <a:pt x="47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319383" y="1874459"/>
              <a:ext cx="504916" cy="781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000">
                  <a:solidFill>
                    <a:schemeClr val="bg1"/>
                  </a:solidFill>
                  <a:latin typeface="Impact" panose="020B0806030902050204" pitchFamily="34" charset="0"/>
                  <a:ea typeface="+mj-ea"/>
                </a:defRPr>
              </a:lvl1pPr>
            </a:lstStyle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540877" y="36518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zh-CN" altLang="en-US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5631533" y="3577372"/>
            <a:ext cx="619521" cy="707886"/>
            <a:chOff x="1228725" y="1860165"/>
            <a:chExt cx="684213" cy="781805"/>
          </a:xfrm>
        </p:grpSpPr>
        <p:sp>
          <p:nvSpPr>
            <p:cNvPr id="87" name="Freeform 36"/>
            <p:cNvSpPr/>
            <p:nvPr/>
          </p:nvSpPr>
          <p:spPr bwMode="auto">
            <a:xfrm>
              <a:off x="1228725" y="1924050"/>
              <a:ext cx="684213" cy="682625"/>
            </a:xfrm>
            <a:custGeom>
              <a:avLst/>
              <a:gdLst>
                <a:gd name="T0" fmla="*/ 5221 w 9473"/>
                <a:gd name="T1" fmla="*/ 24 h 9462"/>
                <a:gd name="T2" fmla="*/ 5920 w 9473"/>
                <a:gd name="T3" fmla="*/ 149 h 9462"/>
                <a:gd name="T4" fmla="*/ 6580 w 9473"/>
                <a:gd name="T5" fmla="*/ 372 h 9462"/>
                <a:gd name="T6" fmla="*/ 7193 w 9473"/>
                <a:gd name="T7" fmla="*/ 685 h 9462"/>
                <a:gd name="T8" fmla="*/ 7749 w 9473"/>
                <a:gd name="T9" fmla="*/ 1081 h 9462"/>
                <a:gd name="T10" fmla="*/ 8242 w 9473"/>
                <a:gd name="T11" fmla="*/ 1550 h 9462"/>
                <a:gd name="T12" fmla="*/ 8664 w 9473"/>
                <a:gd name="T13" fmla="*/ 2086 h 9462"/>
                <a:gd name="T14" fmla="*/ 9006 w 9473"/>
                <a:gd name="T15" fmla="*/ 2681 h 9462"/>
                <a:gd name="T16" fmla="*/ 9260 w 9473"/>
                <a:gd name="T17" fmla="*/ 3324 h 9462"/>
                <a:gd name="T18" fmla="*/ 9419 w 9473"/>
                <a:gd name="T19" fmla="*/ 4011 h 9462"/>
                <a:gd name="T20" fmla="*/ 9473 w 9473"/>
                <a:gd name="T21" fmla="*/ 4731 h 9462"/>
                <a:gd name="T22" fmla="*/ 9419 w 9473"/>
                <a:gd name="T23" fmla="*/ 5452 h 9462"/>
                <a:gd name="T24" fmla="*/ 9260 w 9473"/>
                <a:gd name="T25" fmla="*/ 6138 h 9462"/>
                <a:gd name="T26" fmla="*/ 9006 w 9473"/>
                <a:gd name="T27" fmla="*/ 6782 h 9462"/>
                <a:gd name="T28" fmla="*/ 8664 w 9473"/>
                <a:gd name="T29" fmla="*/ 7377 h 9462"/>
                <a:gd name="T30" fmla="*/ 8242 w 9473"/>
                <a:gd name="T31" fmla="*/ 7913 h 9462"/>
                <a:gd name="T32" fmla="*/ 7749 w 9473"/>
                <a:gd name="T33" fmla="*/ 8382 h 9462"/>
                <a:gd name="T34" fmla="*/ 7193 w 9473"/>
                <a:gd name="T35" fmla="*/ 8778 h 9462"/>
                <a:gd name="T36" fmla="*/ 6580 w 9473"/>
                <a:gd name="T37" fmla="*/ 9091 h 9462"/>
                <a:gd name="T38" fmla="*/ 5920 w 9473"/>
                <a:gd name="T39" fmla="*/ 9313 h 9462"/>
                <a:gd name="T40" fmla="*/ 5221 w 9473"/>
                <a:gd name="T41" fmla="*/ 9438 h 9462"/>
                <a:gd name="T42" fmla="*/ 4492 w 9473"/>
                <a:gd name="T43" fmla="*/ 9456 h 9462"/>
                <a:gd name="T44" fmla="*/ 3782 w 9473"/>
                <a:gd name="T45" fmla="*/ 9366 h 9462"/>
                <a:gd name="T46" fmla="*/ 3108 w 9473"/>
                <a:gd name="T47" fmla="*/ 9175 h 9462"/>
                <a:gd name="T48" fmla="*/ 2478 w 9473"/>
                <a:gd name="T49" fmla="*/ 8892 h 9462"/>
                <a:gd name="T50" fmla="*/ 1902 w 9473"/>
                <a:gd name="T51" fmla="*/ 8522 h 9462"/>
                <a:gd name="T52" fmla="*/ 1387 w 9473"/>
                <a:gd name="T53" fmla="*/ 8077 h 9462"/>
                <a:gd name="T54" fmla="*/ 941 w 9473"/>
                <a:gd name="T55" fmla="*/ 7562 h 9462"/>
                <a:gd name="T56" fmla="*/ 571 w 9473"/>
                <a:gd name="T57" fmla="*/ 6986 h 9462"/>
                <a:gd name="T58" fmla="*/ 287 w 9473"/>
                <a:gd name="T59" fmla="*/ 6358 h 9462"/>
                <a:gd name="T60" fmla="*/ 96 w 9473"/>
                <a:gd name="T61" fmla="*/ 5685 h 9462"/>
                <a:gd name="T62" fmla="*/ 6 w 9473"/>
                <a:gd name="T63" fmla="*/ 4975 h 9462"/>
                <a:gd name="T64" fmla="*/ 24 w 9473"/>
                <a:gd name="T65" fmla="*/ 4247 h 9462"/>
                <a:gd name="T66" fmla="*/ 149 w 9473"/>
                <a:gd name="T67" fmla="*/ 3549 h 9462"/>
                <a:gd name="T68" fmla="*/ 371 w 9473"/>
                <a:gd name="T69" fmla="*/ 2890 h 9462"/>
                <a:gd name="T70" fmla="*/ 685 w 9473"/>
                <a:gd name="T71" fmla="*/ 2278 h 9462"/>
                <a:gd name="T72" fmla="*/ 1081 w 9473"/>
                <a:gd name="T73" fmla="*/ 1721 h 9462"/>
                <a:gd name="T74" fmla="*/ 1551 w 9473"/>
                <a:gd name="T75" fmla="*/ 1229 h 9462"/>
                <a:gd name="T76" fmla="*/ 2088 w 9473"/>
                <a:gd name="T77" fmla="*/ 808 h 9462"/>
                <a:gd name="T78" fmla="*/ 2683 w 9473"/>
                <a:gd name="T79" fmla="*/ 467 h 9462"/>
                <a:gd name="T80" fmla="*/ 3327 w 9473"/>
                <a:gd name="T81" fmla="*/ 213 h 9462"/>
                <a:gd name="T82" fmla="*/ 4015 w 9473"/>
                <a:gd name="T83" fmla="*/ 54 h 9462"/>
                <a:gd name="T84" fmla="*/ 4736 w 9473"/>
                <a:gd name="T85" fmla="*/ 0 h 9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73" h="9462">
                  <a:moveTo>
                    <a:pt x="4736" y="0"/>
                  </a:moveTo>
                  <a:lnTo>
                    <a:pt x="4980" y="6"/>
                  </a:lnTo>
                  <a:lnTo>
                    <a:pt x="5221" y="24"/>
                  </a:lnTo>
                  <a:lnTo>
                    <a:pt x="5457" y="54"/>
                  </a:lnTo>
                  <a:lnTo>
                    <a:pt x="5691" y="97"/>
                  </a:lnTo>
                  <a:lnTo>
                    <a:pt x="5920" y="149"/>
                  </a:lnTo>
                  <a:lnTo>
                    <a:pt x="6145" y="213"/>
                  </a:lnTo>
                  <a:lnTo>
                    <a:pt x="6365" y="287"/>
                  </a:lnTo>
                  <a:lnTo>
                    <a:pt x="6580" y="372"/>
                  </a:lnTo>
                  <a:lnTo>
                    <a:pt x="6790" y="467"/>
                  </a:lnTo>
                  <a:lnTo>
                    <a:pt x="6994" y="571"/>
                  </a:lnTo>
                  <a:lnTo>
                    <a:pt x="7193" y="685"/>
                  </a:lnTo>
                  <a:lnTo>
                    <a:pt x="7385" y="808"/>
                  </a:lnTo>
                  <a:lnTo>
                    <a:pt x="7570" y="940"/>
                  </a:lnTo>
                  <a:lnTo>
                    <a:pt x="7749" y="1081"/>
                  </a:lnTo>
                  <a:lnTo>
                    <a:pt x="7921" y="1229"/>
                  </a:lnTo>
                  <a:lnTo>
                    <a:pt x="8086" y="1386"/>
                  </a:lnTo>
                  <a:lnTo>
                    <a:pt x="8242" y="1550"/>
                  </a:lnTo>
                  <a:lnTo>
                    <a:pt x="8391" y="1721"/>
                  </a:lnTo>
                  <a:lnTo>
                    <a:pt x="8532" y="1901"/>
                  </a:lnTo>
                  <a:lnTo>
                    <a:pt x="8664" y="2086"/>
                  </a:lnTo>
                  <a:lnTo>
                    <a:pt x="8787" y="2278"/>
                  </a:lnTo>
                  <a:lnTo>
                    <a:pt x="8902" y="2476"/>
                  </a:lnTo>
                  <a:lnTo>
                    <a:pt x="9006" y="2681"/>
                  </a:lnTo>
                  <a:lnTo>
                    <a:pt x="9101" y="2890"/>
                  </a:lnTo>
                  <a:lnTo>
                    <a:pt x="9185" y="3105"/>
                  </a:lnTo>
                  <a:lnTo>
                    <a:pt x="9260" y="3324"/>
                  </a:lnTo>
                  <a:lnTo>
                    <a:pt x="9324" y="3549"/>
                  </a:lnTo>
                  <a:lnTo>
                    <a:pt x="9377" y="3778"/>
                  </a:lnTo>
                  <a:lnTo>
                    <a:pt x="9419" y="4011"/>
                  </a:lnTo>
                  <a:lnTo>
                    <a:pt x="9449" y="4247"/>
                  </a:lnTo>
                  <a:lnTo>
                    <a:pt x="9467" y="4488"/>
                  </a:lnTo>
                  <a:lnTo>
                    <a:pt x="9473" y="4731"/>
                  </a:lnTo>
                  <a:lnTo>
                    <a:pt x="9467" y="4975"/>
                  </a:lnTo>
                  <a:lnTo>
                    <a:pt x="9449" y="5215"/>
                  </a:lnTo>
                  <a:lnTo>
                    <a:pt x="9419" y="5452"/>
                  </a:lnTo>
                  <a:lnTo>
                    <a:pt x="9377" y="5685"/>
                  </a:lnTo>
                  <a:lnTo>
                    <a:pt x="9324" y="5913"/>
                  </a:lnTo>
                  <a:lnTo>
                    <a:pt x="9260" y="6138"/>
                  </a:lnTo>
                  <a:lnTo>
                    <a:pt x="9185" y="6358"/>
                  </a:lnTo>
                  <a:lnTo>
                    <a:pt x="9101" y="6573"/>
                  </a:lnTo>
                  <a:lnTo>
                    <a:pt x="9006" y="6782"/>
                  </a:lnTo>
                  <a:lnTo>
                    <a:pt x="8902" y="6986"/>
                  </a:lnTo>
                  <a:lnTo>
                    <a:pt x="8787" y="7185"/>
                  </a:lnTo>
                  <a:lnTo>
                    <a:pt x="8664" y="7377"/>
                  </a:lnTo>
                  <a:lnTo>
                    <a:pt x="8532" y="7562"/>
                  </a:lnTo>
                  <a:lnTo>
                    <a:pt x="8391" y="7740"/>
                  </a:lnTo>
                  <a:lnTo>
                    <a:pt x="8242" y="7913"/>
                  </a:lnTo>
                  <a:lnTo>
                    <a:pt x="8086" y="8077"/>
                  </a:lnTo>
                  <a:lnTo>
                    <a:pt x="7921" y="8233"/>
                  </a:lnTo>
                  <a:lnTo>
                    <a:pt x="7749" y="8382"/>
                  </a:lnTo>
                  <a:lnTo>
                    <a:pt x="7570" y="8522"/>
                  </a:lnTo>
                  <a:lnTo>
                    <a:pt x="7385" y="8654"/>
                  </a:lnTo>
                  <a:lnTo>
                    <a:pt x="7193" y="8778"/>
                  </a:lnTo>
                  <a:lnTo>
                    <a:pt x="6994" y="8892"/>
                  </a:lnTo>
                  <a:lnTo>
                    <a:pt x="6790" y="8996"/>
                  </a:lnTo>
                  <a:lnTo>
                    <a:pt x="6580" y="9091"/>
                  </a:lnTo>
                  <a:lnTo>
                    <a:pt x="6365" y="9175"/>
                  </a:lnTo>
                  <a:lnTo>
                    <a:pt x="6145" y="9250"/>
                  </a:lnTo>
                  <a:lnTo>
                    <a:pt x="5920" y="9313"/>
                  </a:lnTo>
                  <a:lnTo>
                    <a:pt x="5691" y="9366"/>
                  </a:lnTo>
                  <a:lnTo>
                    <a:pt x="5457" y="9408"/>
                  </a:lnTo>
                  <a:lnTo>
                    <a:pt x="5221" y="9438"/>
                  </a:lnTo>
                  <a:lnTo>
                    <a:pt x="4980" y="9456"/>
                  </a:lnTo>
                  <a:lnTo>
                    <a:pt x="4736" y="9462"/>
                  </a:lnTo>
                  <a:lnTo>
                    <a:pt x="4492" y="9456"/>
                  </a:lnTo>
                  <a:lnTo>
                    <a:pt x="4252" y="9438"/>
                  </a:lnTo>
                  <a:lnTo>
                    <a:pt x="4015" y="9408"/>
                  </a:lnTo>
                  <a:lnTo>
                    <a:pt x="3782" y="9366"/>
                  </a:lnTo>
                  <a:lnTo>
                    <a:pt x="3552" y="9313"/>
                  </a:lnTo>
                  <a:lnTo>
                    <a:pt x="3327" y="9250"/>
                  </a:lnTo>
                  <a:lnTo>
                    <a:pt x="3108" y="9175"/>
                  </a:lnTo>
                  <a:lnTo>
                    <a:pt x="2892" y="9091"/>
                  </a:lnTo>
                  <a:lnTo>
                    <a:pt x="2683" y="8996"/>
                  </a:lnTo>
                  <a:lnTo>
                    <a:pt x="2478" y="8892"/>
                  </a:lnTo>
                  <a:lnTo>
                    <a:pt x="2280" y="8778"/>
                  </a:lnTo>
                  <a:lnTo>
                    <a:pt x="2088" y="8654"/>
                  </a:lnTo>
                  <a:lnTo>
                    <a:pt x="1902" y="8522"/>
                  </a:lnTo>
                  <a:lnTo>
                    <a:pt x="1724" y="8382"/>
                  </a:lnTo>
                  <a:lnTo>
                    <a:pt x="1551" y="8233"/>
                  </a:lnTo>
                  <a:lnTo>
                    <a:pt x="1387" y="8077"/>
                  </a:lnTo>
                  <a:lnTo>
                    <a:pt x="1230" y="7913"/>
                  </a:lnTo>
                  <a:lnTo>
                    <a:pt x="1081" y="7740"/>
                  </a:lnTo>
                  <a:lnTo>
                    <a:pt x="941" y="7562"/>
                  </a:lnTo>
                  <a:lnTo>
                    <a:pt x="808" y="7377"/>
                  </a:lnTo>
                  <a:lnTo>
                    <a:pt x="685" y="7185"/>
                  </a:lnTo>
                  <a:lnTo>
                    <a:pt x="571" y="6986"/>
                  </a:lnTo>
                  <a:lnTo>
                    <a:pt x="467" y="6782"/>
                  </a:lnTo>
                  <a:lnTo>
                    <a:pt x="371" y="6573"/>
                  </a:lnTo>
                  <a:lnTo>
                    <a:pt x="287" y="6358"/>
                  </a:lnTo>
                  <a:lnTo>
                    <a:pt x="212" y="6138"/>
                  </a:lnTo>
                  <a:lnTo>
                    <a:pt x="149" y="5913"/>
                  </a:lnTo>
                  <a:lnTo>
                    <a:pt x="96" y="5685"/>
                  </a:lnTo>
                  <a:lnTo>
                    <a:pt x="54" y="5452"/>
                  </a:lnTo>
                  <a:lnTo>
                    <a:pt x="24" y="5215"/>
                  </a:lnTo>
                  <a:lnTo>
                    <a:pt x="6" y="4975"/>
                  </a:lnTo>
                  <a:lnTo>
                    <a:pt x="0" y="4731"/>
                  </a:lnTo>
                  <a:lnTo>
                    <a:pt x="6" y="4488"/>
                  </a:lnTo>
                  <a:lnTo>
                    <a:pt x="24" y="4247"/>
                  </a:lnTo>
                  <a:lnTo>
                    <a:pt x="54" y="4011"/>
                  </a:lnTo>
                  <a:lnTo>
                    <a:pt x="96" y="3778"/>
                  </a:lnTo>
                  <a:lnTo>
                    <a:pt x="149" y="3549"/>
                  </a:lnTo>
                  <a:lnTo>
                    <a:pt x="212" y="3324"/>
                  </a:lnTo>
                  <a:lnTo>
                    <a:pt x="287" y="3105"/>
                  </a:lnTo>
                  <a:lnTo>
                    <a:pt x="371" y="2890"/>
                  </a:lnTo>
                  <a:lnTo>
                    <a:pt x="467" y="2681"/>
                  </a:lnTo>
                  <a:lnTo>
                    <a:pt x="571" y="2476"/>
                  </a:lnTo>
                  <a:lnTo>
                    <a:pt x="685" y="2278"/>
                  </a:lnTo>
                  <a:lnTo>
                    <a:pt x="808" y="2086"/>
                  </a:lnTo>
                  <a:lnTo>
                    <a:pt x="941" y="1901"/>
                  </a:lnTo>
                  <a:lnTo>
                    <a:pt x="1081" y="1721"/>
                  </a:lnTo>
                  <a:lnTo>
                    <a:pt x="1230" y="1550"/>
                  </a:lnTo>
                  <a:lnTo>
                    <a:pt x="1387" y="1386"/>
                  </a:lnTo>
                  <a:lnTo>
                    <a:pt x="1551" y="1229"/>
                  </a:lnTo>
                  <a:lnTo>
                    <a:pt x="1724" y="1081"/>
                  </a:lnTo>
                  <a:lnTo>
                    <a:pt x="1902" y="940"/>
                  </a:lnTo>
                  <a:lnTo>
                    <a:pt x="2088" y="808"/>
                  </a:lnTo>
                  <a:lnTo>
                    <a:pt x="2280" y="685"/>
                  </a:lnTo>
                  <a:lnTo>
                    <a:pt x="2478" y="571"/>
                  </a:lnTo>
                  <a:lnTo>
                    <a:pt x="2683" y="467"/>
                  </a:lnTo>
                  <a:lnTo>
                    <a:pt x="2892" y="372"/>
                  </a:lnTo>
                  <a:lnTo>
                    <a:pt x="3108" y="287"/>
                  </a:lnTo>
                  <a:lnTo>
                    <a:pt x="3327" y="213"/>
                  </a:lnTo>
                  <a:lnTo>
                    <a:pt x="3552" y="149"/>
                  </a:lnTo>
                  <a:lnTo>
                    <a:pt x="3782" y="97"/>
                  </a:lnTo>
                  <a:lnTo>
                    <a:pt x="4015" y="54"/>
                  </a:lnTo>
                  <a:lnTo>
                    <a:pt x="4252" y="24"/>
                  </a:lnTo>
                  <a:lnTo>
                    <a:pt x="4492" y="6"/>
                  </a:lnTo>
                  <a:lnTo>
                    <a:pt x="47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14773" y="1860165"/>
              <a:ext cx="487212" cy="781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000">
                  <a:solidFill>
                    <a:schemeClr val="bg1"/>
                  </a:solidFill>
                  <a:latin typeface="Impact" panose="020B0806030902050204" pitchFamily="34" charset="0"/>
                  <a:ea typeface="+mj-ea"/>
                </a:defRPr>
              </a:lvl1pPr>
            </a:lstStyle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6307529" y="365187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代码讲解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320498" y="1994929"/>
            <a:ext cx="762135" cy="1020028"/>
          </a:xfrm>
          <a:prstGeom prst="rect">
            <a:avLst/>
          </a:prstGeom>
        </p:spPr>
      </p:pic>
      <p:pic>
        <p:nvPicPr>
          <p:cNvPr id="141" name="图片 140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100638" y="2016194"/>
            <a:ext cx="762135" cy="1020028"/>
          </a:xfrm>
          <a:prstGeom prst="rect">
            <a:avLst/>
          </a:prstGeom>
        </p:spPr>
      </p:pic>
      <p:pic>
        <p:nvPicPr>
          <p:cNvPr id="142" name="图片 14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306372" y="3320454"/>
            <a:ext cx="762135" cy="1020028"/>
          </a:xfrm>
          <a:prstGeom prst="rect">
            <a:avLst/>
          </a:prstGeom>
        </p:spPr>
      </p:pic>
      <p:pic>
        <p:nvPicPr>
          <p:cNvPr id="143" name="图片 14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077386" y="3320454"/>
            <a:ext cx="762135" cy="1020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99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99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99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99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899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899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5" grpId="0"/>
      <p:bldP spid="70" grpId="0"/>
      <p:bldP spid="85" grpId="0"/>
      <p:bldP spid="1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图片 16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058905" y="339394"/>
            <a:ext cx="3002463" cy="2094068"/>
          </a:xfrm>
          <a:prstGeom prst="rect">
            <a:avLst/>
          </a:prstGeom>
        </p:spPr>
      </p:pic>
      <p:sp>
        <p:nvSpPr>
          <p:cNvPr id="4" name="文本框 19"/>
          <p:cNvSpPr txBox="1"/>
          <p:nvPr/>
        </p:nvSpPr>
        <p:spPr>
          <a:xfrm>
            <a:off x="676910" y="339090"/>
            <a:ext cx="188404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基本简介</a:t>
            </a: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616992" y="818515"/>
            <a:ext cx="8527008" cy="0"/>
          </a:xfrm>
          <a:prstGeom prst="line">
            <a:avLst/>
          </a:prstGeom>
          <a:ln w="12700">
            <a:solidFill>
              <a:schemeClr val="accent3">
                <a:lumMod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图片 149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224209" y="148228"/>
            <a:ext cx="381068" cy="5100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0365" y="1561465"/>
            <a:ext cx="58185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插入排序（Insertion Sort）</a:t>
            </a:r>
          </a:p>
          <a:p>
            <a:endParaRPr lang="zh-CN" altLang="en-US" dirty="0"/>
          </a:p>
          <a:p>
            <a:r>
              <a:rPr lang="zh-CN" altLang="en-US" dirty="0"/>
              <a:t>是一种简单直观的排序算法。它的工作原理是通过构建有序序列，对于未排序数据，在已排序序列中从后向前扫描，找到相应位置并插入。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生活实例：打扑克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385" y="2973070"/>
            <a:ext cx="1852930" cy="204025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6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9"/>
          <p:cNvSpPr txBox="1"/>
          <p:nvPr/>
        </p:nvSpPr>
        <p:spPr>
          <a:xfrm>
            <a:off x="605277" y="338996"/>
            <a:ext cx="1684655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排序原理</a:t>
            </a:r>
          </a:p>
        </p:txBody>
      </p:sp>
      <p:sp>
        <p:nvSpPr>
          <p:cNvPr id="7" name="Freeform 5"/>
          <p:cNvSpPr/>
          <p:nvPr/>
        </p:nvSpPr>
        <p:spPr bwMode="auto">
          <a:xfrm>
            <a:off x="6613049" y="1059582"/>
            <a:ext cx="1446213" cy="2317750"/>
          </a:xfrm>
          <a:custGeom>
            <a:avLst/>
            <a:gdLst>
              <a:gd name="T0" fmla="*/ 5067 w 6381"/>
              <a:gd name="T1" fmla="*/ 2220 h 10218"/>
              <a:gd name="T2" fmla="*/ 5805 w 6381"/>
              <a:gd name="T3" fmla="*/ 2072 h 10218"/>
              <a:gd name="T4" fmla="*/ 6324 w 6381"/>
              <a:gd name="T5" fmla="*/ 1680 h 10218"/>
              <a:gd name="T6" fmla="*/ 6150 w 6381"/>
              <a:gd name="T7" fmla="*/ 1262 h 10218"/>
              <a:gd name="T8" fmla="*/ 5034 w 6381"/>
              <a:gd name="T9" fmla="*/ 1299 h 10218"/>
              <a:gd name="T10" fmla="*/ 4382 w 6381"/>
              <a:gd name="T11" fmla="*/ 1669 h 10218"/>
              <a:gd name="T12" fmla="*/ 3914 w 6381"/>
              <a:gd name="T13" fmla="*/ 2019 h 10218"/>
              <a:gd name="T14" fmla="*/ 3125 w 6381"/>
              <a:gd name="T15" fmla="*/ 2583 h 10218"/>
              <a:gd name="T16" fmla="*/ 3200 w 6381"/>
              <a:gd name="T17" fmla="*/ 1887 h 10218"/>
              <a:gd name="T18" fmla="*/ 3374 w 6381"/>
              <a:gd name="T19" fmla="*/ 1403 h 10218"/>
              <a:gd name="T20" fmla="*/ 2938 w 6381"/>
              <a:gd name="T21" fmla="*/ 195 h 10218"/>
              <a:gd name="T22" fmla="*/ 2625 w 6381"/>
              <a:gd name="T23" fmla="*/ 89 h 10218"/>
              <a:gd name="T24" fmla="*/ 2506 w 6381"/>
              <a:gd name="T25" fmla="*/ 909 h 10218"/>
              <a:gd name="T26" fmla="*/ 2756 w 6381"/>
              <a:gd name="T27" fmla="*/ 1738 h 10218"/>
              <a:gd name="T28" fmla="*/ 3037 w 6381"/>
              <a:gd name="T29" fmla="*/ 2085 h 10218"/>
              <a:gd name="T30" fmla="*/ 2588 w 6381"/>
              <a:gd name="T31" fmla="*/ 3185 h 10218"/>
              <a:gd name="T32" fmla="*/ 1834 w 6381"/>
              <a:gd name="T33" fmla="*/ 4541 h 10218"/>
              <a:gd name="T34" fmla="*/ 1461 w 6381"/>
              <a:gd name="T35" fmla="*/ 4068 h 10218"/>
              <a:gd name="T36" fmla="*/ 1608 w 6381"/>
              <a:gd name="T37" fmla="*/ 3539 h 10218"/>
              <a:gd name="T38" fmla="*/ 1954 w 6381"/>
              <a:gd name="T39" fmla="*/ 2049 h 10218"/>
              <a:gd name="T40" fmla="*/ 1568 w 6381"/>
              <a:gd name="T41" fmla="*/ 1366 h 10218"/>
              <a:gd name="T42" fmla="*/ 1053 w 6381"/>
              <a:gd name="T43" fmla="*/ 2266 h 10218"/>
              <a:gd name="T44" fmla="*/ 943 w 6381"/>
              <a:gd name="T45" fmla="*/ 3027 h 10218"/>
              <a:gd name="T46" fmla="*/ 1235 w 6381"/>
              <a:gd name="T47" fmla="*/ 3632 h 10218"/>
              <a:gd name="T48" fmla="*/ 1453 w 6381"/>
              <a:gd name="T49" fmla="*/ 4554 h 10218"/>
              <a:gd name="T50" fmla="*/ 1499 w 6381"/>
              <a:gd name="T51" fmla="*/ 5587 h 10218"/>
              <a:gd name="T52" fmla="*/ 1239 w 6381"/>
              <a:gd name="T53" fmla="*/ 7493 h 10218"/>
              <a:gd name="T54" fmla="*/ 911 w 6381"/>
              <a:gd name="T55" fmla="*/ 8101 h 10218"/>
              <a:gd name="T56" fmla="*/ 919 w 6381"/>
              <a:gd name="T57" fmla="*/ 7357 h 10218"/>
              <a:gd name="T58" fmla="*/ 301 w 6381"/>
              <a:gd name="T59" fmla="*/ 6296 h 10218"/>
              <a:gd name="T60" fmla="*/ 51 w 6381"/>
              <a:gd name="T61" fmla="*/ 6526 h 10218"/>
              <a:gd name="T62" fmla="*/ 294 w 6381"/>
              <a:gd name="T63" fmla="*/ 7848 h 10218"/>
              <a:gd name="T64" fmla="*/ 1067 w 6381"/>
              <a:gd name="T65" fmla="*/ 8475 h 10218"/>
              <a:gd name="T66" fmla="*/ 1180 w 6381"/>
              <a:gd name="T67" fmla="*/ 8963 h 10218"/>
              <a:gd name="T68" fmla="*/ 1154 w 6381"/>
              <a:gd name="T69" fmla="*/ 10105 h 10218"/>
              <a:gd name="T70" fmla="*/ 1363 w 6381"/>
              <a:gd name="T71" fmla="*/ 9318 h 10218"/>
              <a:gd name="T72" fmla="*/ 1956 w 6381"/>
              <a:gd name="T73" fmla="*/ 8533 h 10218"/>
              <a:gd name="T74" fmla="*/ 2293 w 6381"/>
              <a:gd name="T75" fmla="*/ 8207 h 10218"/>
              <a:gd name="T76" fmla="*/ 2547 w 6381"/>
              <a:gd name="T77" fmla="*/ 7630 h 10218"/>
              <a:gd name="T78" fmla="*/ 2487 w 6381"/>
              <a:gd name="T79" fmla="*/ 6997 h 10218"/>
              <a:gd name="T80" fmla="*/ 2065 w 6381"/>
              <a:gd name="T81" fmla="*/ 7016 h 10218"/>
              <a:gd name="T82" fmla="*/ 1738 w 6381"/>
              <a:gd name="T83" fmla="*/ 7732 h 10218"/>
              <a:gd name="T84" fmla="*/ 1788 w 6381"/>
              <a:gd name="T85" fmla="*/ 8430 h 10218"/>
              <a:gd name="T86" fmla="*/ 1482 w 6381"/>
              <a:gd name="T87" fmla="*/ 9028 h 10218"/>
              <a:gd name="T88" fmla="*/ 1485 w 6381"/>
              <a:gd name="T89" fmla="*/ 6936 h 10218"/>
              <a:gd name="T90" fmla="*/ 1872 w 6381"/>
              <a:gd name="T91" fmla="*/ 6478 h 10218"/>
              <a:gd name="T92" fmla="*/ 2482 w 6381"/>
              <a:gd name="T93" fmla="*/ 6345 h 10218"/>
              <a:gd name="T94" fmla="*/ 3015 w 6381"/>
              <a:gd name="T95" fmla="*/ 5946 h 10218"/>
              <a:gd name="T96" fmla="*/ 3187 w 6381"/>
              <a:gd name="T97" fmla="*/ 5281 h 10218"/>
              <a:gd name="T98" fmla="*/ 2836 w 6381"/>
              <a:gd name="T99" fmla="*/ 4893 h 10218"/>
              <a:gd name="T100" fmla="*/ 2271 w 6381"/>
              <a:gd name="T101" fmla="*/ 5312 h 10218"/>
              <a:gd name="T102" fmla="*/ 1960 w 6381"/>
              <a:gd name="T103" fmla="*/ 5971 h 10218"/>
              <a:gd name="T104" fmla="*/ 1848 w 6381"/>
              <a:gd name="T105" fmla="*/ 6338 h 10218"/>
              <a:gd name="T106" fmla="*/ 1663 w 6381"/>
              <a:gd name="T107" fmla="*/ 5754 h 10218"/>
              <a:gd name="T108" fmla="*/ 2165 w 6381"/>
              <a:gd name="T109" fmla="*/ 4237 h 10218"/>
              <a:gd name="T110" fmla="*/ 3017 w 6381"/>
              <a:gd name="T111" fmla="*/ 3810 h 10218"/>
              <a:gd name="T112" fmla="*/ 3521 w 6381"/>
              <a:gd name="T113" fmla="*/ 3975 h 10218"/>
              <a:gd name="T114" fmla="*/ 4387 w 6381"/>
              <a:gd name="T115" fmla="*/ 3778 h 10218"/>
              <a:gd name="T116" fmla="*/ 4821 w 6381"/>
              <a:gd name="T117" fmla="*/ 3413 h 10218"/>
              <a:gd name="T118" fmla="*/ 4007 w 6381"/>
              <a:gd name="T119" fmla="*/ 3196 h 10218"/>
              <a:gd name="T120" fmla="*/ 3053 w 6381"/>
              <a:gd name="T121" fmla="*/ 3557 h 10218"/>
              <a:gd name="T122" fmla="*/ 2314 w 6381"/>
              <a:gd name="T123" fmla="*/ 3952 h 10218"/>
              <a:gd name="T124" fmla="*/ 3316 w 6381"/>
              <a:gd name="T125" fmla="*/ 2703 h 10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81" h="10218">
                <a:moveTo>
                  <a:pt x="4392" y="2029"/>
                </a:moveTo>
                <a:lnTo>
                  <a:pt x="4422" y="2046"/>
                </a:lnTo>
                <a:lnTo>
                  <a:pt x="4453" y="2062"/>
                </a:lnTo>
                <a:lnTo>
                  <a:pt x="4486" y="2078"/>
                </a:lnTo>
                <a:lnTo>
                  <a:pt x="4518" y="2094"/>
                </a:lnTo>
                <a:lnTo>
                  <a:pt x="4551" y="2107"/>
                </a:lnTo>
                <a:lnTo>
                  <a:pt x="4583" y="2120"/>
                </a:lnTo>
                <a:lnTo>
                  <a:pt x="4616" y="2133"/>
                </a:lnTo>
                <a:lnTo>
                  <a:pt x="4650" y="2144"/>
                </a:lnTo>
                <a:lnTo>
                  <a:pt x="4683" y="2155"/>
                </a:lnTo>
                <a:lnTo>
                  <a:pt x="4718" y="2164"/>
                </a:lnTo>
                <a:lnTo>
                  <a:pt x="4752" y="2174"/>
                </a:lnTo>
                <a:lnTo>
                  <a:pt x="4787" y="2183"/>
                </a:lnTo>
                <a:lnTo>
                  <a:pt x="4821" y="2190"/>
                </a:lnTo>
                <a:lnTo>
                  <a:pt x="4855" y="2197"/>
                </a:lnTo>
                <a:lnTo>
                  <a:pt x="4891" y="2203"/>
                </a:lnTo>
                <a:lnTo>
                  <a:pt x="4925" y="2208"/>
                </a:lnTo>
                <a:lnTo>
                  <a:pt x="4961" y="2212"/>
                </a:lnTo>
                <a:lnTo>
                  <a:pt x="4996" y="2215"/>
                </a:lnTo>
                <a:lnTo>
                  <a:pt x="5032" y="2218"/>
                </a:lnTo>
                <a:lnTo>
                  <a:pt x="5067" y="2220"/>
                </a:lnTo>
                <a:lnTo>
                  <a:pt x="5102" y="2221"/>
                </a:lnTo>
                <a:lnTo>
                  <a:pt x="5138" y="2221"/>
                </a:lnTo>
                <a:lnTo>
                  <a:pt x="5173" y="2220"/>
                </a:lnTo>
                <a:lnTo>
                  <a:pt x="5209" y="2219"/>
                </a:lnTo>
                <a:lnTo>
                  <a:pt x="5244" y="2217"/>
                </a:lnTo>
                <a:lnTo>
                  <a:pt x="5280" y="2214"/>
                </a:lnTo>
                <a:lnTo>
                  <a:pt x="5315" y="2210"/>
                </a:lnTo>
                <a:lnTo>
                  <a:pt x="5350" y="2206"/>
                </a:lnTo>
                <a:lnTo>
                  <a:pt x="5386" y="2201"/>
                </a:lnTo>
                <a:lnTo>
                  <a:pt x="5420" y="2194"/>
                </a:lnTo>
                <a:lnTo>
                  <a:pt x="5456" y="2188"/>
                </a:lnTo>
                <a:lnTo>
                  <a:pt x="5490" y="2180"/>
                </a:lnTo>
                <a:lnTo>
                  <a:pt x="5527" y="2171"/>
                </a:lnTo>
                <a:lnTo>
                  <a:pt x="5562" y="2161"/>
                </a:lnTo>
                <a:lnTo>
                  <a:pt x="5598" y="2150"/>
                </a:lnTo>
                <a:lnTo>
                  <a:pt x="5633" y="2139"/>
                </a:lnTo>
                <a:lnTo>
                  <a:pt x="5668" y="2128"/>
                </a:lnTo>
                <a:lnTo>
                  <a:pt x="5703" y="2115"/>
                </a:lnTo>
                <a:lnTo>
                  <a:pt x="5737" y="2102"/>
                </a:lnTo>
                <a:lnTo>
                  <a:pt x="5772" y="2087"/>
                </a:lnTo>
                <a:lnTo>
                  <a:pt x="5805" y="2072"/>
                </a:lnTo>
                <a:lnTo>
                  <a:pt x="5838" y="2056"/>
                </a:lnTo>
                <a:lnTo>
                  <a:pt x="5872" y="2040"/>
                </a:lnTo>
                <a:lnTo>
                  <a:pt x="5904" y="2022"/>
                </a:lnTo>
                <a:lnTo>
                  <a:pt x="5937" y="2005"/>
                </a:lnTo>
                <a:lnTo>
                  <a:pt x="5968" y="1985"/>
                </a:lnTo>
                <a:lnTo>
                  <a:pt x="5999" y="1966"/>
                </a:lnTo>
                <a:lnTo>
                  <a:pt x="6031" y="1946"/>
                </a:lnTo>
                <a:lnTo>
                  <a:pt x="6057" y="1928"/>
                </a:lnTo>
                <a:lnTo>
                  <a:pt x="6085" y="1908"/>
                </a:lnTo>
                <a:lnTo>
                  <a:pt x="6113" y="1888"/>
                </a:lnTo>
                <a:lnTo>
                  <a:pt x="6141" y="1866"/>
                </a:lnTo>
                <a:lnTo>
                  <a:pt x="6171" y="1843"/>
                </a:lnTo>
                <a:lnTo>
                  <a:pt x="6199" y="1818"/>
                </a:lnTo>
                <a:lnTo>
                  <a:pt x="6227" y="1793"/>
                </a:lnTo>
                <a:lnTo>
                  <a:pt x="6254" y="1766"/>
                </a:lnTo>
                <a:lnTo>
                  <a:pt x="6267" y="1752"/>
                </a:lnTo>
                <a:lnTo>
                  <a:pt x="6280" y="1738"/>
                </a:lnTo>
                <a:lnTo>
                  <a:pt x="6291" y="1724"/>
                </a:lnTo>
                <a:lnTo>
                  <a:pt x="6303" y="1709"/>
                </a:lnTo>
                <a:lnTo>
                  <a:pt x="6314" y="1695"/>
                </a:lnTo>
                <a:lnTo>
                  <a:pt x="6324" y="1680"/>
                </a:lnTo>
                <a:lnTo>
                  <a:pt x="6334" y="1664"/>
                </a:lnTo>
                <a:lnTo>
                  <a:pt x="6343" y="1649"/>
                </a:lnTo>
                <a:lnTo>
                  <a:pt x="6351" y="1633"/>
                </a:lnTo>
                <a:lnTo>
                  <a:pt x="6358" y="1618"/>
                </a:lnTo>
                <a:lnTo>
                  <a:pt x="6364" y="1602"/>
                </a:lnTo>
                <a:lnTo>
                  <a:pt x="6370" y="1585"/>
                </a:lnTo>
                <a:lnTo>
                  <a:pt x="6374" y="1568"/>
                </a:lnTo>
                <a:lnTo>
                  <a:pt x="6377" y="1552"/>
                </a:lnTo>
                <a:lnTo>
                  <a:pt x="6380" y="1535"/>
                </a:lnTo>
                <a:lnTo>
                  <a:pt x="6381" y="1519"/>
                </a:lnTo>
                <a:lnTo>
                  <a:pt x="6380" y="1482"/>
                </a:lnTo>
                <a:lnTo>
                  <a:pt x="6374" y="1449"/>
                </a:lnTo>
                <a:lnTo>
                  <a:pt x="6363" y="1418"/>
                </a:lnTo>
                <a:lnTo>
                  <a:pt x="6349" y="1390"/>
                </a:lnTo>
                <a:lnTo>
                  <a:pt x="6330" y="1366"/>
                </a:lnTo>
                <a:lnTo>
                  <a:pt x="6307" y="1342"/>
                </a:lnTo>
                <a:lnTo>
                  <a:pt x="6282" y="1322"/>
                </a:lnTo>
                <a:lnTo>
                  <a:pt x="6254" y="1304"/>
                </a:lnTo>
                <a:lnTo>
                  <a:pt x="6221" y="1289"/>
                </a:lnTo>
                <a:lnTo>
                  <a:pt x="6188" y="1275"/>
                </a:lnTo>
                <a:lnTo>
                  <a:pt x="6150" y="1262"/>
                </a:lnTo>
                <a:lnTo>
                  <a:pt x="6112" y="1253"/>
                </a:lnTo>
                <a:lnTo>
                  <a:pt x="6071" y="1244"/>
                </a:lnTo>
                <a:lnTo>
                  <a:pt x="6030" y="1238"/>
                </a:lnTo>
                <a:lnTo>
                  <a:pt x="5986" y="1233"/>
                </a:lnTo>
                <a:lnTo>
                  <a:pt x="5943" y="1229"/>
                </a:lnTo>
                <a:lnTo>
                  <a:pt x="5897" y="1226"/>
                </a:lnTo>
                <a:lnTo>
                  <a:pt x="5853" y="1225"/>
                </a:lnTo>
                <a:lnTo>
                  <a:pt x="5807" y="1224"/>
                </a:lnTo>
                <a:lnTo>
                  <a:pt x="5762" y="1225"/>
                </a:lnTo>
                <a:lnTo>
                  <a:pt x="5716" y="1226"/>
                </a:lnTo>
                <a:lnTo>
                  <a:pt x="5672" y="1228"/>
                </a:lnTo>
                <a:lnTo>
                  <a:pt x="5629" y="1230"/>
                </a:lnTo>
                <a:lnTo>
                  <a:pt x="5586" y="1233"/>
                </a:lnTo>
                <a:lnTo>
                  <a:pt x="5506" y="1240"/>
                </a:lnTo>
                <a:lnTo>
                  <a:pt x="5435" y="1247"/>
                </a:lnTo>
                <a:lnTo>
                  <a:pt x="5372" y="1254"/>
                </a:lnTo>
                <a:lnTo>
                  <a:pt x="5322" y="1259"/>
                </a:lnTo>
                <a:lnTo>
                  <a:pt x="5253" y="1266"/>
                </a:lnTo>
                <a:lnTo>
                  <a:pt x="5181" y="1276"/>
                </a:lnTo>
                <a:lnTo>
                  <a:pt x="5109" y="1286"/>
                </a:lnTo>
                <a:lnTo>
                  <a:pt x="5034" y="1299"/>
                </a:lnTo>
                <a:lnTo>
                  <a:pt x="4997" y="1306"/>
                </a:lnTo>
                <a:lnTo>
                  <a:pt x="4960" y="1314"/>
                </a:lnTo>
                <a:lnTo>
                  <a:pt x="4922" y="1322"/>
                </a:lnTo>
                <a:lnTo>
                  <a:pt x="4885" y="1332"/>
                </a:lnTo>
                <a:lnTo>
                  <a:pt x="4848" y="1342"/>
                </a:lnTo>
                <a:lnTo>
                  <a:pt x="4812" y="1354"/>
                </a:lnTo>
                <a:lnTo>
                  <a:pt x="4776" y="1366"/>
                </a:lnTo>
                <a:lnTo>
                  <a:pt x="4741" y="1379"/>
                </a:lnTo>
                <a:lnTo>
                  <a:pt x="4707" y="1393"/>
                </a:lnTo>
                <a:lnTo>
                  <a:pt x="4673" y="1409"/>
                </a:lnTo>
                <a:lnTo>
                  <a:pt x="4640" y="1425"/>
                </a:lnTo>
                <a:lnTo>
                  <a:pt x="4608" y="1444"/>
                </a:lnTo>
                <a:lnTo>
                  <a:pt x="4577" y="1463"/>
                </a:lnTo>
                <a:lnTo>
                  <a:pt x="4548" y="1483"/>
                </a:lnTo>
                <a:lnTo>
                  <a:pt x="4519" y="1505"/>
                </a:lnTo>
                <a:lnTo>
                  <a:pt x="4493" y="1529"/>
                </a:lnTo>
                <a:lnTo>
                  <a:pt x="4468" y="1553"/>
                </a:lnTo>
                <a:lnTo>
                  <a:pt x="4443" y="1580"/>
                </a:lnTo>
                <a:lnTo>
                  <a:pt x="4421" y="1608"/>
                </a:lnTo>
                <a:lnTo>
                  <a:pt x="4401" y="1638"/>
                </a:lnTo>
                <a:lnTo>
                  <a:pt x="4382" y="1669"/>
                </a:lnTo>
                <a:lnTo>
                  <a:pt x="4365" y="1703"/>
                </a:lnTo>
                <a:lnTo>
                  <a:pt x="4351" y="1737"/>
                </a:lnTo>
                <a:lnTo>
                  <a:pt x="4338" y="1775"/>
                </a:lnTo>
                <a:lnTo>
                  <a:pt x="4336" y="1783"/>
                </a:lnTo>
                <a:lnTo>
                  <a:pt x="4335" y="1790"/>
                </a:lnTo>
                <a:lnTo>
                  <a:pt x="4335" y="1798"/>
                </a:lnTo>
                <a:lnTo>
                  <a:pt x="4335" y="1805"/>
                </a:lnTo>
                <a:lnTo>
                  <a:pt x="4335" y="1812"/>
                </a:lnTo>
                <a:lnTo>
                  <a:pt x="4337" y="1819"/>
                </a:lnTo>
                <a:lnTo>
                  <a:pt x="4339" y="1826"/>
                </a:lnTo>
                <a:lnTo>
                  <a:pt x="4341" y="1832"/>
                </a:lnTo>
                <a:lnTo>
                  <a:pt x="4297" y="1849"/>
                </a:lnTo>
                <a:lnTo>
                  <a:pt x="4253" y="1865"/>
                </a:lnTo>
                <a:lnTo>
                  <a:pt x="4209" y="1882"/>
                </a:lnTo>
                <a:lnTo>
                  <a:pt x="4166" y="1900"/>
                </a:lnTo>
                <a:lnTo>
                  <a:pt x="4123" y="1918"/>
                </a:lnTo>
                <a:lnTo>
                  <a:pt x="4081" y="1938"/>
                </a:lnTo>
                <a:lnTo>
                  <a:pt x="4038" y="1957"/>
                </a:lnTo>
                <a:lnTo>
                  <a:pt x="3997" y="1977"/>
                </a:lnTo>
                <a:lnTo>
                  <a:pt x="3955" y="1997"/>
                </a:lnTo>
                <a:lnTo>
                  <a:pt x="3914" y="2019"/>
                </a:lnTo>
                <a:lnTo>
                  <a:pt x="3873" y="2041"/>
                </a:lnTo>
                <a:lnTo>
                  <a:pt x="3833" y="2063"/>
                </a:lnTo>
                <a:lnTo>
                  <a:pt x="3792" y="2085"/>
                </a:lnTo>
                <a:lnTo>
                  <a:pt x="3752" y="2110"/>
                </a:lnTo>
                <a:lnTo>
                  <a:pt x="3712" y="2133"/>
                </a:lnTo>
                <a:lnTo>
                  <a:pt x="3674" y="2157"/>
                </a:lnTo>
                <a:lnTo>
                  <a:pt x="3634" y="2183"/>
                </a:lnTo>
                <a:lnTo>
                  <a:pt x="3596" y="2208"/>
                </a:lnTo>
                <a:lnTo>
                  <a:pt x="3558" y="2234"/>
                </a:lnTo>
                <a:lnTo>
                  <a:pt x="3520" y="2261"/>
                </a:lnTo>
                <a:lnTo>
                  <a:pt x="3483" y="2288"/>
                </a:lnTo>
                <a:lnTo>
                  <a:pt x="3445" y="2315"/>
                </a:lnTo>
                <a:lnTo>
                  <a:pt x="3409" y="2343"/>
                </a:lnTo>
                <a:lnTo>
                  <a:pt x="3372" y="2372"/>
                </a:lnTo>
                <a:lnTo>
                  <a:pt x="3336" y="2400"/>
                </a:lnTo>
                <a:lnTo>
                  <a:pt x="3300" y="2430"/>
                </a:lnTo>
                <a:lnTo>
                  <a:pt x="3265" y="2459"/>
                </a:lnTo>
                <a:lnTo>
                  <a:pt x="3229" y="2489"/>
                </a:lnTo>
                <a:lnTo>
                  <a:pt x="3194" y="2520"/>
                </a:lnTo>
                <a:lnTo>
                  <a:pt x="3160" y="2551"/>
                </a:lnTo>
                <a:lnTo>
                  <a:pt x="3125" y="2583"/>
                </a:lnTo>
                <a:lnTo>
                  <a:pt x="3092" y="2615"/>
                </a:lnTo>
                <a:lnTo>
                  <a:pt x="3101" y="2576"/>
                </a:lnTo>
                <a:lnTo>
                  <a:pt x="3110" y="2538"/>
                </a:lnTo>
                <a:lnTo>
                  <a:pt x="3119" y="2500"/>
                </a:lnTo>
                <a:lnTo>
                  <a:pt x="3126" y="2461"/>
                </a:lnTo>
                <a:lnTo>
                  <a:pt x="3134" y="2423"/>
                </a:lnTo>
                <a:lnTo>
                  <a:pt x="3140" y="2384"/>
                </a:lnTo>
                <a:lnTo>
                  <a:pt x="3147" y="2346"/>
                </a:lnTo>
                <a:lnTo>
                  <a:pt x="3152" y="2307"/>
                </a:lnTo>
                <a:lnTo>
                  <a:pt x="3159" y="2268"/>
                </a:lnTo>
                <a:lnTo>
                  <a:pt x="3164" y="2229"/>
                </a:lnTo>
                <a:lnTo>
                  <a:pt x="3168" y="2190"/>
                </a:lnTo>
                <a:lnTo>
                  <a:pt x="3172" y="2151"/>
                </a:lnTo>
                <a:lnTo>
                  <a:pt x="3178" y="2073"/>
                </a:lnTo>
                <a:lnTo>
                  <a:pt x="3181" y="1995"/>
                </a:lnTo>
                <a:lnTo>
                  <a:pt x="3182" y="1966"/>
                </a:lnTo>
                <a:lnTo>
                  <a:pt x="3183" y="1938"/>
                </a:lnTo>
                <a:lnTo>
                  <a:pt x="3184" y="1908"/>
                </a:lnTo>
                <a:lnTo>
                  <a:pt x="3185" y="1879"/>
                </a:lnTo>
                <a:lnTo>
                  <a:pt x="3192" y="1884"/>
                </a:lnTo>
                <a:lnTo>
                  <a:pt x="3200" y="1887"/>
                </a:lnTo>
                <a:lnTo>
                  <a:pt x="3208" y="1890"/>
                </a:lnTo>
                <a:lnTo>
                  <a:pt x="3216" y="1892"/>
                </a:lnTo>
                <a:lnTo>
                  <a:pt x="3225" y="1894"/>
                </a:lnTo>
                <a:lnTo>
                  <a:pt x="3233" y="1894"/>
                </a:lnTo>
                <a:lnTo>
                  <a:pt x="3243" y="1894"/>
                </a:lnTo>
                <a:lnTo>
                  <a:pt x="3251" y="1893"/>
                </a:lnTo>
                <a:lnTo>
                  <a:pt x="3259" y="1890"/>
                </a:lnTo>
                <a:lnTo>
                  <a:pt x="3266" y="1887"/>
                </a:lnTo>
                <a:lnTo>
                  <a:pt x="3273" y="1883"/>
                </a:lnTo>
                <a:lnTo>
                  <a:pt x="3280" y="1877"/>
                </a:lnTo>
                <a:lnTo>
                  <a:pt x="3286" y="1871"/>
                </a:lnTo>
                <a:lnTo>
                  <a:pt x="3291" y="1863"/>
                </a:lnTo>
                <a:lnTo>
                  <a:pt x="3296" y="1854"/>
                </a:lnTo>
                <a:lnTo>
                  <a:pt x="3300" y="1844"/>
                </a:lnTo>
                <a:lnTo>
                  <a:pt x="3317" y="1781"/>
                </a:lnTo>
                <a:lnTo>
                  <a:pt x="3334" y="1718"/>
                </a:lnTo>
                <a:lnTo>
                  <a:pt x="3347" y="1655"/>
                </a:lnTo>
                <a:lnTo>
                  <a:pt x="3357" y="1592"/>
                </a:lnTo>
                <a:lnTo>
                  <a:pt x="3365" y="1529"/>
                </a:lnTo>
                <a:lnTo>
                  <a:pt x="3371" y="1466"/>
                </a:lnTo>
                <a:lnTo>
                  <a:pt x="3374" y="1403"/>
                </a:lnTo>
                <a:lnTo>
                  <a:pt x="3375" y="1340"/>
                </a:lnTo>
                <a:lnTo>
                  <a:pt x="3374" y="1278"/>
                </a:lnTo>
                <a:lnTo>
                  <a:pt x="3370" y="1215"/>
                </a:lnTo>
                <a:lnTo>
                  <a:pt x="3364" y="1152"/>
                </a:lnTo>
                <a:lnTo>
                  <a:pt x="3356" y="1090"/>
                </a:lnTo>
                <a:lnTo>
                  <a:pt x="3346" y="1030"/>
                </a:lnTo>
                <a:lnTo>
                  <a:pt x="3334" y="968"/>
                </a:lnTo>
                <a:lnTo>
                  <a:pt x="3319" y="908"/>
                </a:lnTo>
                <a:lnTo>
                  <a:pt x="3301" y="847"/>
                </a:lnTo>
                <a:lnTo>
                  <a:pt x="3282" y="789"/>
                </a:lnTo>
                <a:lnTo>
                  <a:pt x="3261" y="730"/>
                </a:lnTo>
                <a:lnTo>
                  <a:pt x="3238" y="672"/>
                </a:lnTo>
                <a:lnTo>
                  <a:pt x="3212" y="616"/>
                </a:lnTo>
                <a:lnTo>
                  <a:pt x="3185" y="559"/>
                </a:lnTo>
                <a:lnTo>
                  <a:pt x="3156" y="504"/>
                </a:lnTo>
                <a:lnTo>
                  <a:pt x="3124" y="449"/>
                </a:lnTo>
                <a:lnTo>
                  <a:pt x="3091" y="397"/>
                </a:lnTo>
                <a:lnTo>
                  <a:pt x="3055" y="344"/>
                </a:lnTo>
                <a:lnTo>
                  <a:pt x="3018" y="294"/>
                </a:lnTo>
                <a:lnTo>
                  <a:pt x="2978" y="244"/>
                </a:lnTo>
                <a:lnTo>
                  <a:pt x="2938" y="195"/>
                </a:lnTo>
                <a:lnTo>
                  <a:pt x="2894" y="148"/>
                </a:lnTo>
                <a:lnTo>
                  <a:pt x="2850" y="102"/>
                </a:lnTo>
                <a:lnTo>
                  <a:pt x="2803" y="58"/>
                </a:lnTo>
                <a:lnTo>
                  <a:pt x="2755" y="14"/>
                </a:lnTo>
                <a:lnTo>
                  <a:pt x="2746" y="9"/>
                </a:lnTo>
                <a:lnTo>
                  <a:pt x="2739" y="5"/>
                </a:lnTo>
                <a:lnTo>
                  <a:pt x="2730" y="2"/>
                </a:lnTo>
                <a:lnTo>
                  <a:pt x="2722" y="0"/>
                </a:lnTo>
                <a:lnTo>
                  <a:pt x="2714" y="0"/>
                </a:lnTo>
                <a:lnTo>
                  <a:pt x="2705" y="1"/>
                </a:lnTo>
                <a:lnTo>
                  <a:pt x="2697" y="2"/>
                </a:lnTo>
                <a:lnTo>
                  <a:pt x="2689" y="5"/>
                </a:lnTo>
                <a:lnTo>
                  <a:pt x="2681" y="8"/>
                </a:lnTo>
                <a:lnTo>
                  <a:pt x="2673" y="12"/>
                </a:lnTo>
                <a:lnTo>
                  <a:pt x="2665" y="17"/>
                </a:lnTo>
                <a:lnTo>
                  <a:pt x="2658" y="23"/>
                </a:lnTo>
                <a:lnTo>
                  <a:pt x="2652" y="29"/>
                </a:lnTo>
                <a:lnTo>
                  <a:pt x="2647" y="36"/>
                </a:lnTo>
                <a:lnTo>
                  <a:pt x="2643" y="44"/>
                </a:lnTo>
                <a:lnTo>
                  <a:pt x="2639" y="52"/>
                </a:lnTo>
                <a:lnTo>
                  <a:pt x="2625" y="89"/>
                </a:lnTo>
                <a:lnTo>
                  <a:pt x="2611" y="127"/>
                </a:lnTo>
                <a:lnTo>
                  <a:pt x="2599" y="165"/>
                </a:lnTo>
                <a:lnTo>
                  <a:pt x="2587" y="202"/>
                </a:lnTo>
                <a:lnTo>
                  <a:pt x="2575" y="241"/>
                </a:lnTo>
                <a:lnTo>
                  <a:pt x="2564" y="279"/>
                </a:lnTo>
                <a:lnTo>
                  <a:pt x="2555" y="318"/>
                </a:lnTo>
                <a:lnTo>
                  <a:pt x="2546" y="357"/>
                </a:lnTo>
                <a:lnTo>
                  <a:pt x="2538" y="396"/>
                </a:lnTo>
                <a:lnTo>
                  <a:pt x="2531" y="435"/>
                </a:lnTo>
                <a:lnTo>
                  <a:pt x="2524" y="475"/>
                </a:lnTo>
                <a:lnTo>
                  <a:pt x="2519" y="513"/>
                </a:lnTo>
                <a:lnTo>
                  <a:pt x="2514" y="553"/>
                </a:lnTo>
                <a:lnTo>
                  <a:pt x="2510" y="592"/>
                </a:lnTo>
                <a:lnTo>
                  <a:pt x="2506" y="632"/>
                </a:lnTo>
                <a:lnTo>
                  <a:pt x="2503" y="671"/>
                </a:lnTo>
                <a:lnTo>
                  <a:pt x="2501" y="711"/>
                </a:lnTo>
                <a:lnTo>
                  <a:pt x="2500" y="750"/>
                </a:lnTo>
                <a:lnTo>
                  <a:pt x="2500" y="791"/>
                </a:lnTo>
                <a:lnTo>
                  <a:pt x="2501" y="830"/>
                </a:lnTo>
                <a:lnTo>
                  <a:pt x="2502" y="870"/>
                </a:lnTo>
                <a:lnTo>
                  <a:pt x="2506" y="909"/>
                </a:lnTo>
                <a:lnTo>
                  <a:pt x="2509" y="949"/>
                </a:lnTo>
                <a:lnTo>
                  <a:pt x="2513" y="988"/>
                </a:lnTo>
                <a:lnTo>
                  <a:pt x="2517" y="1028"/>
                </a:lnTo>
                <a:lnTo>
                  <a:pt x="2523" y="1067"/>
                </a:lnTo>
                <a:lnTo>
                  <a:pt x="2530" y="1107"/>
                </a:lnTo>
                <a:lnTo>
                  <a:pt x="2537" y="1146"/>
                </a:lnTo>
                <a:lnTo>
                  <a:pt x="2545" y="1185"/>
                </a:lnTo>
                <a:lnTo>
                  <a:pt x="2554" y="1224"/>
                </a:lnTo>
                <a:lnTo>
                  <a:pt x="2564" y="1263"/>
                </a:lnTo>
                <a:lnTo>
                  <a:pt x="2574" y="1302"/>
                </a:lnTo>
                <a:lnTo>
                  <a:pt x="2583" y="1332"/>
                </a:lnTo>
                <a:lnTo>
                  <a:pt x="2597" y="1373"/>
                </a:lnTo>
                <a:lnTo>
                  <a:pt x="2613" y="1419"/>
                </a:lnTo>
                <a:lnTo>
                  <a:pt x="2633" y="1473"/>
                </a:lnTo>
                <a:lnTo>
                  <a:pt x="2655" y="1530"/>
                </a:lnTo>
                <a:lnTo>
                  <a:pt x="2681" y="1589"/>
                </a:lnTo>
                <a:lnTo>
                  <a:pt x="2695" y="1620"/>
                </a:lnTo>
                <a:lnTo>
                  <a:pt x="2709" y="1650"/>
                </a:lnTo>
                <a:lnTo>
                  <a:pt x="2724" y="1680"/>
                </a:lnTo>
                <a:lnTo>
                  <a:pt x="2739" y="1709"/>
                </a:lnTo>
                <a:lnTo>
                  <a:pt x="2756" y="1738"/>
                </a:lnTo>
                <a:lnTo>
                  <a:pt x="2772" y="1766"/>
                </a:lnTo>
                <a:lnTo>
                  <a:pt x="2789" y="1793"/>
                </a:lnTo>
                <a:lnTo>
                  <a:pt x="2806" y="1818"/>
                </a:lnTo>
                <a:lnTo>
                  <a:pt x="2824" y="1843"/>
                </a:lnTo>
                <a:lnTo>
                  <a:pt x="2843" y="1865"/>
                </a:lnTo>
                <a:lnTo>
                  <a:pt x="2861" y="1885"/>
                </a:lnTo>
                <a:lnTo>
                  <a:pt x="2880" y="1903"/>
                </a:lnTo>
                <a:lnTo>
                  <a:pt x="2899" y="1919"/>
                </a:lnTo>
                <a:lnTo>
                  <a:pt x="2919" y="1933"/>
                </a:lnTo>
                <a:lnTo>
                  <a:pt x="2939" y="1944"/>
                </a:lnTo>
                <a:lnTo>
                  <a:pt x="2959" y="1951"/>
                </a:lnTo>
                <a:lnTo>
                  <a:pt x="2979" y="1956"/>
                </a:lnTo>
                <a:lnTo>
                  <a:pt x="3000" y="1957"/>
                </a:lnTo>
                <a:lnTo>
                  <a:pt x="3021" y="1954"/>
                </a:lnTo>
                <a:lnTo>
                  <a:pt x="3042" y="1948"/>
                </a:lnTo>
                <a:lnTo>
                  <a:pt x="3042" y="1956"/>
                </a:lnTo>
                <a:lnTo>
                  <a:pt x="3042" y="1965"/>
                </a:lnTo>
                <a:lnTo>
                  <a:pt x="3042" y="1974"/>
                </a:lnTo>
                <a:lnTo>
                  <a:pt x="3042" y="1982"/>
                </a:lnTo>
                <a:lnTo>
                  <a:pt x="3040" y="2034"/>
                </a:lnTo>
                <a:lnTo>
                  <a:pt x="3037" y="2085"/>
                </a:lnTo>
                <a:lnTo>
                  <a:pt x="3033" y="2137"/>
                </a:lnTo>
                <a:lnTo>
                  <a:pt x="3029" y="2189"/>
                </a:lnTo>
                <a:lnTo>
                  <a:pt x="3023" y="2239"/>
                </a:lnTo>
                <a:lnTo>
                  <a:pt x="3017" y="2290"/>
                </a:lnTo>
                <a:lnTo>
                  <a:pt x="3010" y="2341"/>
                </a:lnTo>
                <a:lnTo>
                  <a:pt x="3002" y="2391"/>
                </a:lnTo>
                <a:lnTo>
                  <a:pt x="2994" y="2442"/>
                </a:lnTo>
                <a:lnTo>
                  <a:pt x="2983" y="2492"/>
                </a:lnTo>
                <a:lnTo>
                  <a:pt x="2973" y="2542"/>
                </a:lnTo>
                <a:lnTo>
                  <a:pt x="2963" y="2593"/>
                </a:lnTo>
                <a:lnTo>
                  <a:pt x="2952" y="2642"/>
                </a:lnTo>
                <a:lnTo>
                  <a:pt x="2940" y="2693"/>
                </a:lnTo>
                <a:lnTo>
                  <a:pt x="2928" y="2743"/>
                </a:lnTo>
                <a:lnTo>
                  <a:pt x="2916" y="2793"/>
                </a:lnTo>
                <a:lnTo>
                  <a:pt x="2866" y="2847"/>
                </a:lnTo>
                <a:lnTo>
                  <a:pt x="2817" y="2900"/>
                </a:lnTo>
                <a:lnTo>
                  <a:pt x="2770" y="2956"/>
                </a:lnTo>
                <a:lnTo>
                  <a:pt x="2723" y="3012"/>
                </a:lnTo>
                <a:lnTo>
                  <a:pt x="2678" y="3069"/>
                </a:lnTo>
                <a:lnTo>
                  <a:pt x="2632" y="3126"/>
                </a:lnTo>
                <a:lnTo>
                  <a:pt x="2588" y="3185"/>
                </a:lnTo>
                <a:lnTo>
                  <a:pt x="2544" y="3244"/>
                </a:lnTo>
                <a:lnTo>
                  <a:pt x="2501" y="3303"/>
                </a:lnTo>
                <a:lnTo>
                  <a:pt x="2459" y="3364"/>
                </a:lnTo>
                <a:lnTo>
                  <a:pt x="2418" y="3425"/>
                </a:lnTo>
                <a:lnTo>
                  <a:pt x="2377" y="3487"/>
                </a:lnTo>
                <a:lnTo>
                  <a:pt x="2337" y="3549"/>
                </a:lnTo>
                <a:lnTo>
                  <a:pt x="2299" y="3612"/>
                </a:lnTo>
                <a:lnTo>
                  <a:pt x="2261" y="3676"/>
                </a:lnTo>
                <a:lnTo>
                  <a:pt x="2223" y="3740"/>
                </a:lnTo>
                <a:lnTo>
                  <a:pt x="2187" y="3805"/>
                </a:lnTo>
                <a:lnTo>
                  <a:pt x="2150" y="3869"/>
                </a:lnTo>
                <a:lnTo>
                  <a:pt x="2116" y="3935"/>
                </a:lnTo>
                <a:lnTo>
                  <a:pt x="2081" y="4001"/>
                </a:lnTo>
                <a:lnTo>
                  <a:pt x="2048" y="4067"/>
                </a:lnTo>
                <a:lnTo>
                  <a:pt x="2014" y="4134"/>
                </a:lnTo>
                <a:lnTo>
                  <a:pt x="1983" y="4201"/>
                </a:lnTo>
                <a:lnTo>
                  <a:pt x="1952" y="4268"/>
                </a:lnTo>
                <a:lnTo>
                  <a:pt x="1921" y="4336"/>
                </a:lnTo>
                <a:lnTo>
                  <a:pt x="1891" y="4404"/>
                </a:lnTo>
                <a:lnTo>
                  <a:pt x="1863" y="4473"/>
                </a:lnTo>
                <a:lnTo>
                  <a:pt x="1834" y="4541"/>
                </a:lnTo>
                <a:lnTo>
                  <a:pt x="1807" y="4609"/>
                </a:lnTo>
                <a:lnTo>
                  <a:pt x="1780" y="4678"/>
                </a:lnTo>
                <a:lnTo>
                  <a:pt x="1754" y="4748"/>
                </a:lnTo>
                <a:lnTo>
                  <a:pt x="1729" y="4817"/>
                </a:lnTo>
                <a:lnTo>
                  <a:pt x="1694" y="4747"/>
                </a:lnTo>
                <a:lnTo>
                  <a:pt x="1660" y="4676"/>
                </a:lnTo>
                <a:lnTo>
                  <a:pt x="1629" y="4605"/>
                </a:lnTo>
                <a:lnTo>
                  <a:pt x="1599" y="4534"/>
                </a:lnTo>
                <a:lnTo>
                  <a:pt x="1585" y="4499"/>
                </a:lnTo>
                <a:lnTo>
                  <a:pt x="1572" y="4464"/>
                </a:lnTo>
                <a:lnTo>
                  <a:pt x="1560" y="4428"/>
                </a:lnTo>
                <a:lnTo>
                  <a:pt x="1547" y="4393"/>
                </a:lnTo>
                <a:lnTo>
                  <a:pt x="1536" y="4356"/>
                </a:lnTo>
                <a:lnTo>
                  <a:pt x="1524" y="4321"/>
                </a:lnTo>
                <a:lnTo>
                  <a:pt x="1513" y="4284"/>
                </a:lnTo>
                <a:lnTo>
                  <a:pt x="1503" y="4249"/>
                </a:lnTo>
                <a:lnTo>
                  <a:pt x="1494" y="4212"/>
                </a:lnTo>
                <a:lnTo>
                  <a:pt x="1485" y="4176"/>
                </a:lnTo>
                <a:lnTo>
                  <a:pt x="1476" y="4141"/>
                </a:lnTo>
                <a:lnTo>
                  <a:pt x="1468" y="4104"/>
                </a:lnTo>
                <a:lnTo>
                  <a:pt x="1461" y="4068"/>
                </a:lnTo>
                <a:lnTo>
                  <a:pt x="1454" y="4031"/>
                </a:lnTo>
                <a:lnTo>
                  <a:pt x="1448" y="3995"/>
                </a:lnTo>
                <a:lnTo>
                  <a:pt x="1441" y="3958"/>
                </a:lnTo>
                <a:lnTo>
                  <a:pt x="1436" y="3922"/>
                </a:lnTo>
                <a:lnTo>
                  <a:pt x="1431" y="3885"/>
                </a:lnTo>
                <a:lnTo>
                  <a:pt x="1427" y="3849"/>
                </a:lnTo>
                <a:lnTo>
                  <a:pt x="1423" y="3812"/>
                </a:lnTo>
                <a:lnTo>
                  <a:pt x="1420" y="3775"/>
                </a:lnTo>
                <a:lnTo>
                  <a:pt x="1417" y="3739"/>
                </a:lnTo>
                <a:lnTo>
                  <a:pt x="1415" y="3701"/>
                </a:lnTo>
                <a:lnTo>
                  <a:pt x="1413" y="3664"/>
                </a:lnTo>
                <a:lnTo>
                  <a:pt x="1422" y="3667"/>
                </a:lnTo>
                <a:lnTo>
                  <a:pt x="1430" y="3668"/>
                </a:lnTo>
                <a:lnTo>
                  <a:pt x="1439" y="3668"/>
                </a:lnTo>
                <a:lnTo>
                  <a:pt x="1449" y="3667"/>
                </a:lnTo>
                <a:lnTo>
                  <a:pt x="1458" y="3665"/>
                </a:lnTo>
                <a:lnTo>
                  <a:pt x="1467" y="3661"/>
                </a:lnTo>
                <a:lnTo>
                  <a:pt x="1476" y="3656"/>
                </a:lnTo>
                <a:lnTo>
                  <a:pt x="1485" y="3650"/>
                </a:lnTo>
                <a:lnTo>
                  <a:pt x="1549" y="3596"/>
                </a:lnTo>
                <a:lnTo>
                  <a:pt x="1608" y="3539"/>
                </a:lnTo>
                <a:lnTo>
                  <a:pt x="1664" y="3481"/>
                </a:lnTo>
                <a:lnTo>
                  <a:pt x="1715" y="3421"/>
                </a:lnTo>
                <a:lnTo>
                  <a:pt x="1761" y="3358"/>
                </a:lnTo>
                <a:lnTo>
                  <a:pt x="1804" y="3294"/>
                </a:lnTo>
                <a:lnTo>
                  <a:pt x="1841" y="3227"/>
                </a:lnTo>
                <a:lnTo>
                  <a:pt x="1876" y="3161"/>
                </a:lnTo>
                <a:lnTo>
                  <a:pt x="1906" y="3092"/>
                </a:lnTo>
                <a:lnTo>
                  <a:pt x="1932" y="3022"/>
                </a:lnTo>
                <a:lnTo>
                  <a:pt x="1955" y="2950"/>
                </a:lnTo>
                <a:lnTo>
                  <a:pt x="1974" y="2878"/>
                </a:lnTo>
                <a:lnTo>
                  <a:pt x="1989" y="2804"/>
                </a:lnTo>
                <a:lnTo>
                  <a:pt x="2000" y="2730"/>
                </a:lnTo>
                <a:lnTo>
                  <a:pt x="2008" y="2655"/>
                </a:lnTo>
                <a:lnTo>
                  <a:pt x="2012" y="2581"/>
                </a:lnTo>
                <a:lnTo>
                  <a:pt x="2013" y="2505"/>
                </a:lnTo>
                <a:lnTo>
                  <a:pt x="2011" y="2429"/>
                </a:lnTo>
                <a:lnTo>
                  <a:pt x="2006" y="2353"/>
                </a:lnTo>
                <a:lnTo>
                  <a:pt x="1997" y="2277"/>
                </a:lnTo>
                <a:lnTo>
                  <a:pt x="1986" y="2200"/>
                </a:lnTo>
                <a:lnTo>
                  <a:pt x="1971" y="2124"/>
                </a:lnTo>
                <a:lnTo>
                  <a:pt x="1954" y="2049"/>
                </a:lnTo>
                <a:lnTo>
                  <a:pt x="1933" y="1974"/>
                </a:lnTo>
                <a:lnTo>
                  <a:pt x="1910" y="1899"/>
                </a:lnTo>
                <a:lnTo>
                  <a:pt x="1884" y="1826"/>
                </a:lnTo>
                <a:lnTo>
                  <a:pt x="1856" y="1753"/>
                </a:lnTo>
                <a:lnTo>
                  <a:pt x="1824" y="1682"/>
                </a:lnTo>
                <a:lnTo>
                  <a:pt x="1791" y="1611"/>
                </a:lnTo>
                <a:lnTo>
                  <a:pt x="1754" y="1541"/>
                </a:lnTo>
                <a:lnTo>
                  <a:pt x="1716" y="1473"/>
                </a:lnTo>
                <a:lnTo>
                  <a:pt x="1675" y="1406"/>
                </a:lnTo>
                <a:lnTo>
                  <a:pt x="1669" y="1397"/>
                </a:lnTo>
                <a:lnTo>
                  <a:pt x="1662" y="1389"/>
                </a:lnTo>
                <a:lnTo>
                  <a:pt x="1654" y="1382"/>
                </a:lnTo>
                <a:lnTo>
                  <a:pt x="1645" y="1376"/>
                </a:lnTo>
                <a:lnTo>
                  <a:pt x="1636" y="1371"/>
                </a:lnTo>
                <a:lnTo>
                  <a:pt x="1627" y="1367"/>
                </a:lnTo>
                <a:lnTo>
                  <a:pt x="1617" y="1363"/>
                </a:lnTo>
                <a:lnTo>
                  <a:pt x="1607" y="1361"/>
                </a:lnTo>
                <a:lnTo>
                  <a:pt x="1597" y="1361"/>
                </a:lnTo>
                <a:lnTo>
                  <a:pt x="1587" y="1361"/>
                </a:lnTo>
                <a:lnTo>
                  <a:pt x="1577" y="1363"/>
                </a:lnTo>
                <a:lnTo>
                  <a:pt x="1568" y="1366"/>
                </a:lnTo>
                <a:lnTo>
                  <a:pt x="1558" y="1371"/>
                </a:lnTo>
                <a:lnTo>
                  <a:pt x="1550" y="1378"/>
                </a:lnTo>
                <a:lnTo>
                  <a:pt x="1542" y="1386"/>
                </a:lnTo>
                <a:lnTo>
                  <a:pt x="1535" y="1395"/>
                </a:lnTo>
                <a:lnTo>
                  <a:pt x="1487" y="1467"/>
                </a:lnTo>
                <a:lnTo>
                  <a:pt x="1439" y="1540"/>
                </a:lnTo>
                <a:lnTo>
                  <a:pt x="1393" y="1613"/>
                </a:lnTo>
                <a:lnTo>
                  <a:pt x="1346" y="1687"/>
                </a:lnTo>
                <a:lnTo>
                  <a:pt x="1302" y="1761"/>
                </a:lnTo>
                <a:lnTo>
                  <a:pt x="1258" y="1835"/>
                </a:lnTo>
                <a:lnTo>
                  <a:pt x="1236" y="1874"/>
                </a:lnTo>
                <a:lnTo>
                  <a:pt x="1216" y="1911"/>
                </a:lnTo>
                <a:lnTo>
                  <a:pt x="1195" y="1950"/>
                </a:lnTo>
                <a:lnTo>
                  <a:pt x="1175" y="1988"/>
                </a:lnTo>
                <a:lnTo>
                  <a:pt x="1156" y="2028"/>
                </a:lnTo>
                <a:lnTo>
                  <a:pt x="1137" y="2066"/>
                </a:lnTo>
                <a:lnTo>
                  <a:pt x="1118" y="2106"/>
                </a:lnTo>
                <a:lnTo>
                  <a:pt x="1101" y="2145"/>
                </a:lnTo>
                <a:lnTo>
                  <a:pt x="1084" y="2185"/>
                </a:lnTo>
                <a:lnTo>
                  <a:pt x="1068" y="2225"/>
                </a:lnTo>
                <a:lnTo>
                  <a:pt x="1053" y="2266"/>
                </a:lnTo>
                <a:lnTo>
                  <a:pt x="1037" y="2306"/>
                </a:lnTo>
                <a:lnTo>
                  <a:pt x="1024" y="2347"/>
                </a:lnTo>
                <a:lnTo>
                  <a:pt x="1011" y="2388"/>
                </a:lnTo>
                <a:lnTo>
                  <a:pt x="999" y="2430"/>
                </a:lnTo>
                <a:lnTo>
                  <a:pt x="988" y="2471"/>
                </a:lnTo>
                <a:lnTo>
                  <a:pt x="978" y="2514"/>
                </a:lnTo>
                <a:lnTo>
                  <a:pt x="969" y="2556"/>
                </a:lnTo>
                <a:lnTo>
                  <a:pt x="962" y="2599"/>
                </a:lnTo>
                <a:lnTo>
                  <a:pt x="954" y="2642"/>
                </a:lnTo>
                <a:lnTo>
                  <a:pt x="950" y="2669"/>
                </a:lnTo>
                <a:lnTo>
                  <a:pt x="947" y="2697"/>
                </a:lnTo>
                <a:lnTo>
                  <a:pt x="944" y="2726"/>
                </a:lnTo>
                <a:lnTo>
                  <a:pt x="941" y="2757"/>
                </a:lnTo>
                <a:lnTo>
                  <a:pt x="939" y="2789"/>
                </a:lnTo>
                <a:lnTo>
                  <a:pt x="938" y="2821"/>
                </a:lnTo>
                <a:lnTo>
                  <a:pt x="937" y="2854"/>
                </a:lnTo>
                <a:lnTo>
                  <a:pt x="937" y="2888"/>
                </a:lnTo>
                <a:lnTo>
                  <a:pt x="937" y="2923"/>
                </a:lnTo>
                <a:lnTo>
                  <a:pt x="939" y="2957"/>
                </a:lnTo>
                <a:lnTo>
                  <a:pt x="940" y="2992"/>
                </a:lnTo>
                <a:lnTo>
                  <a:pt x="943" y="3027"/>
                </a:lnTo>
                <a:lnTo>
                  <a:pt x="947" y="3062"/>
                </a:lnTo>
                <a:lnTo>
                  <a:pt x="951" y="3097"/>
                </a:lnTo>
                <a:lnTo>
                  <a:pt x="956" y="3132"/>
                </a:lnTo>
                <a:lnTo>
                  <a:pt x="964" y="3167"/>
                </a:lnTo>
                <a:lnTo>
                  <a:pt x="971" y="3201"/>
                </a:lnTo>
                <a:lnTo>
                  <a:pt x="979" y="3235"/>
                </a:lnTo>
                <a:lnTo>
                  <a:pt x="989" y="3268"/>
                </a:lnTo>
                <a:lnTo>
                  <a:pt x="999" y="3300"/>
                </a:lnTo>
                <a:lnTo>
                  <a:pt x="1011" y="3332"/>
                </a:lnTo>
                <a:lnTo>
                  <a:pt x="1024" y="3362"/>
                </a:lnTo>
                <a:lnTo>
                  <a:pt x="1039" y="3391"/>
                </a:lnTo>
                <a:lnTo>
                  <a:pt x="1055" y="3419"/>
                </a:lnTo>
                <a:lnTo>
                  <a:pt x="1072" y="3446"/>
                </a:lnTo>
                <a:lnTo>
                  <a:pt x="1091" y="3471"/>
                </a:lnTo>
                <a:lnTo>
                  <a:pt x="1110" y="3495"/>
                </a:lnTo>
                <a:lnTo>
                  <a:pt x="1133" y="3517"/>
                </a:lnTo>
                <a:lnTo>
                  <a:pt x="1156" y="3537"/>
                </a:lnTo>
                <a:lnTo>
                  <a:pt x="1180" y="3555"/>
                </a:lnTo>
                <a:lnTo>
                  <a:pt x="1207" y="3573"/>
                </a:lnTo>
                <a:lnTo>
                  <a:pt x="1235" y="3587"/>
                </a:lnTo>
                <a:lnTo>
                  <a:pt x="1235" y="3632"/>
                </a:lnTo>
                <a:lnTo>
                  <a:pt x="1237" y="3678"/>
                </a:lnTo>
                <a:lnTo>
                  <a:pt x="1239" y="3723"/>
                </a:lnTo>
                <a:lnTo>
                  <a:pt x="1242" y="3768"/>
                </a:lnTo>
                <a:lnTo>
                  <a:pt x="1247" y="3814"/>
                </a:lnTo>
                <a:lnTo>
                  <a:pt x="1252" y="3859"/>
                </a:lnTo>
                <a:lnTo>
                  <a:pt x="1257" y="3904"/>
                </a:lnTo>
                <a:lnTo>
                  <a:pt x="1264" y="3949"/>
                </a:lnTo>
                <a:lnTo>
                  <a:pt x="1272" y="3994"/>
                </a:lnTo>
                <a:lnTo>
                  <a:pt x="1280" y="4038"/>
                </a:lnTo>
                <a:lnTo>
                  <a:pt x="1291" y="4083"/>
                </a:lnTo>
                <a:lnTo>
                  <a:pt x="1301" y="4127"/>
                </a:lnTo>
                <a:lnTo>
                  <a:pt x="1312" y="4171"/>
                </a:lnTo>
                <a:lnTo>
                  <a:pt x="1324" y="4216"/>
                </a:lnTo>
                <a:lnTo>
                  <a:pt x="1337" y="4259"/>
                </a:lnTo>
                <a:lnTo>
                  <a:pt x="1351" y="4302"/>
                </a:lnTo>
                <a:lnTo>
                  <a:pt x="1365" y="4345"/>
                </a:lnTo>
                <a:lnTo>
                  <a:pt x="1382" y="4388"/>
                </a:lnTo>
                <a:lnTo>
                  <a:pt x="1398" y="4429"/>
                </a:lnTo>
                <a:lnTo>
                  <a:pt x="1415" y="4472"/>
                </a:lnTo>
                <a:lnTo>
                  <a:pt x="1433" y="4512"/>
                </a:lnTo>
                <a:lnTo>
                  <a:pt x="1453" y="4554"/>
                </a:lnTo>
                <a:lnTo>
                  <a:pt x="1472" y="4594"/>
                </a:lnTo>
                <a:lnTo>
                  <a:pt x="1493" y="4634"/>
                </a:lnTo>
                <a:lnTo>
                  <a:pt x="1514" y="4673"/>
                </a:lnTo>
                <a:lnTo>
                  <a:pt x="1537" y="4713"/>
                </a:lnTo>
                <a:lnTo>
                  <a:pt x="1560" y="4751"/>
                </a:lnTo>
                <a:lnTo>
                  <a:pt x="1584" y="4789"/>
                </a:lnTo>
                <a:lnTo>
                  <a:pt x="1608" y="4826"/>
                </a:lnTo>
                <a:lnTo>
                  <a:pt x="1635" y="4862"/>
                </a:lnTo>
                <a:lnTo>
                  <a:pt x="1661" y="4898"/>
                </a:lnTo>
                <a:lnTo>
                  <a:pt x="1688" y="4933"/>
                </a:lnTo>
                <a:lnTo>
                  <a:pt x="1668" y="4993"/>
                </a:lnTo>
                <a:lnTo>
                  <a:pt x="1649" y="5053"/>
                </a:lnTo>
                <a:lnTo>
                  <a:pt x="1630" y="5112"/>
                </a:lnTo>
                <a:lnTo>
                  <a:pt x="1612" y="5171"/>
                </a:lnTo>
                <a:lnTo>
                  <a:pt x="1594" y="5231"/>
                </a:lnTo>
                <a:lnTo>
                  <a:pt x="1577" y="5291"/>
                </a:lnTo>
                <a:lnTo>
                  <a:pt x="1560" y="5350"/>
                </a:lnTo>
                <a:lnTo>
                  <a:pt x="1544" y="5409"/>
                </a:lnTo>
                <a:lnTo>
                  <a:pt x="1529" y="5469"/>
                </a:lnTo>
                <a:lnTo>
                  <a:pt x="1513" y="5529"/>
                </a:lnTo>
                <a:lnTo>
                  <a:pt x="1499" y="5587"/>
                </a:lnTo>
                <a:lnTo>
                  <a:pt x="1485" y="5646"/>
                </a:lnTo>
                <a:lnTo>
                  <a:pt x="1472" y="5706"/>
                </a:lnTo>
                <a:lnTo>
                  <a:pt x="1459" y="5764"/>
                </a:lnTo>
                <a:lnTo>
                  <a:pt x="1446" y="5823"/>
                </a:lnTo>
                <a:lnTo>
                  <a:pt x="1435" y="5881"/>
                </a:lnTo>
                <a:lnTo>
                  <a:pt x="1420" y="5961"/>
                </a:lnTo>
                <a:lnTo>
                  <a:pt x="1405" y="6041"/>
                </a:lnTo>
                <a:lnTo>
                  <a:pt x="1391" y="6121"/>
                </a:lnTo>
                <a:lnTo>
                  <a:pt x="1378" y="6202"/>
                </a:lnTo>
                <a:lnTo>
                  <a:pt x="1365" y="6282"/>
                </a:lnTo>
                <a:lnTo>
                  <a:pt x="1353" y="6362"/>
                </a:lnTo>
                <a:lnTo>
                  <a:pt x="1342" y="6442"/>
                </a:lnTo>
                <a:lnTo>
                  <a:pt x="1331" y="6523"/>
                </a:lnTo>
                <a:lnTo>
                  <a:pt x="1321" y="6603"/>
                </a:lnTo>
                <a:lnTo>
                  <a:pt x="1311" y="6684"/>
                </a:lnTo>
                <a:lnTo>
                  <a:pt x="1302" y="6765"/>
                </a:lnTo>
                <a:lnTo>
                  <a:pt x="1293" y="6845"/>
                </a:lnTo>
                <a:lnTo>
                  <a:pt x="1276" y="7007"/>
                </a:lnTo>
                <a:lnTo>
                  <a:pt x="1262" y="7169"/>
                </a:lnTo>
                <a:lnTo>
                  <a:pt x="1250" y="7331"/>
                </a:lnTo>
                <a:lnTo>
                  <a:pt x="1239" y="7493"/>
                </a:lnTo>
                <a:lnTo>
                  <a:pt x="1229" y="7655"/>
                </a:lnTo>
                <a:lnTo>
                  <a:pt x="1220" y="7818"/>
                </a:lnTo>
                <a:lnTo>
                  <a:pt x="1213" y="7980"/>
                </a:lnTo>
                <a:lnTo>
                  <a:pt x="1206" y="8143"/>
                </a:lnTo>
                <a:lnTo>
                  <a:pt x="1199" y="8305"/>
                </a:lnTo>
                <a:lnTo>
                  <a:pt x="1194" y="8468"/>
                </a:lnTo>
                <a:lnTo>
                  <a:pt x="1192" y="8464"/>
                </a:lnTo>
                <a:lnTo>
                  <a:pt x="1190" y="8461"/>
                </a:lnTo>
                <a:lnTo>
                  <a:pt x="1164" y="8434"/>
                </a:lnTo>
                <a:lnTo>
                  <a:pt x="1140" y="8407"/>
                </a:lnTo>
                <a:lnTo>
                  <a:pt x="1115" y="8380"/>
                </a:lnTo>
                <a:lnTo>
                  <a:pt x="1092" y="8353"/>
                </a:lnTo>
                <a:lnTo>
                  <a:pt x="1069" y="8326"/>
                </a:lnTo>
                <a:lnTo>
                  <a:pt x="1047" y="8298"/>
                </a:lnTo>
                <a:lnTo>
                  <a:pt x="1025" y="8270"/>
                </a:lnTo>
                <a:lnTo>
                  <a:pt x="1005" y="8243"/>
                </a:lnTo>
                <a:lnTo>
                  <a:pt x="985" y="8214"/>
                </a:lnTo>
                <a:lnTo>
                  <a:pt x="966" y="8187"/>
                </a:lnTo>
                <a:lnTo>
                  <a:pt x="946" y="8159"/>
                </a:lnTo>
                <a:lnTo>
                  <a:pt x="928" y="8129"/>
                </a:lnTo>
                <a:lnTo>
                  <a:pt x="911" y="8101"/>
                </a:lnTo>
                <a:lnTo>
                  <a:pt x="894" y="8072"/>
                </a:lnTo>
                <a:lnTo>
                  <a:pt x="876" y="8042"/>
                </a:lnTo>
                <a:lnTo>
                  <a:pt x="861" y="8013"/>
                </a:lnTo>
                <a:lnTo>
                  <a:pt x="865" y="8009"/>
                </a:lnTo>
                <a:lnTo>
                  <a:pt x="869" y="8005"/>
                </a:lnTo>
                <a:lnTo>
                  <a:pt x="873" y="8000"/>
                </a:lnTo>
                <a:lnTo>
                  <a:pt x="877" y="7994"/>
                </a:lnTo>
                <a:lnTo>
                  <a:pt x="881" y="7989"/>
                </a:lnTo>
                <a:lnTo>
                  <a:pt x="884" y="7982"/>
                </a:lnTo>
                <a:lnTo>
                  <a:pt x="886" y="7975"/>
                </a:lnTo>
                <a:lnTo>
                  <a:pt x="888" y="7968"/>
                </a:lnTo>
                <a:lnTo>
                  <a:pt x="899" y="7908"/>
                </a:lnTo>
                <a:lnTo>
                  <a:pt x="908" y="7847"/>
                </a:lnTo>
                <a:lnTo>
                  <a:pt x="916" y="7786"/>
                </a:lnTo>
                <a:lnTo>
                  <a:pt x="922" y="7725"/>
                </a:lnTo>
                <a:lnTo>
                  <a:pt x="926" y="7664"/>
                </a:lnTo>
                <a:lnTo>
                  <a:pt x="928" y="7602"/>
                </a:lnTo>
                <a:lnTo>
                  <a:pt x="929" y="7540"/>
                </a:lnTo>
                <a:lnTo>
                  <a:pt x="927" y="7479"/>
                </a:lnTo>
                <a:lnTo>
                  <a:pt x="924" y="7418"/>
                </a:lnTo>
                <a:lnTo>
                  <a:pt x="919" y="7357"/>
                </a:lnTo>
                <a:lnTo>
                  <a:pt x="912" y="7296"/>
                </a:lnTo>
                <a:lnTo>
                  <a:pt x="903" y="7235"/>
                </a:lnTo>
                <a:lnTo>
                  <a:pt x="891" y="7176"/>
                </a:lnTo>
                <a:lnTo>
                  <a:pt x="877" y="7116"/>
                </a:lnTo>
                <a:lnTo>
                  <a:pt x="862" y="7058"/>
                </a:lnTo>
                <a:lnTo>
                  <a:pt x="844" y="7001"/>
                </a:lnTo>
                <a:lnTo>
                  <a:pt x="825" y="6944"/>
                </a:lnTo>
                <a:lnTo>
                  <a:pt x="803" y="6888"/>
                </a:lnTo>
                <a:lnTo>
                  <a:pt x="778" y="6834"/>
                </a:lnTo>
                <a:lnTo>
                  <a:pt x="751" y="6780"/>
                </a:lnTo>
                <a:lnTo>
                  <a:pt x="723" y="6727"/>
                </a:lnTo>
                <a:lnTo>
                  <a:pt x="691" y="6677"/>
                </a:lnTo>
                <a:lnTo>
                  <a:pt x="658" y="6627"/>
                </a:lnTo>
                <a:lnTo>
                  <a:pt x="621" y="6579"/>
                </a:lnTo>
                <a:lnTo>
                  <a:pt x="584" y="6533"/>
                </a:lnTo>
                <a:lnTo>
                  <a:pt x="542" y="6488"/>
                </a:lnTo>
                <a:lnTo>
                  <a:pt x="500" y="6446"/>
                </a:lnTo>
                <a:lnTo>
                  <a:pt x="453" y="6405"/>
                </a:lnTo>
                <a:lnTo>
                  <a:pt x="406" y="6367"/>
                </a:lnTo>
                <a:lnTo>
                  <a:pt x="354" y="6330"/>
                </a:lnTo>
                <a:lnTo>
                  <a:pt x="301" y="6296"/>
                </a:lnTo>
                <a:lnTo>
                  <a:pt x="245" y="6264"/>
                </a:lnTo>
                <a:lnTo>
                  <a:pt x="236" y="6260"/>
                </a:lnTo>
                <a:lnTo>
                  <a:pt x="228" y="6255"/>
                </a:lnTo>
                <a:lnTo>
                  <a:pt x="218" y="6253"/>
                </a:lnTo>
                <a:lnTo>
                  <a:pt x="209" y="6251"/>
                </a:lnTo>
                <a:lnTo>
                  <a:pt x="200" y="6250"/>
                </a:lnTo>
                <a:lnTo>
                  <a:pt x="192" y="6251"/>
                </a:lnTo>
                <a:lnTo>
                  <a:pt x="183" y="6252"/>
                </a:lnTo>
                <a:lnTo>
                  <a:pt x="175" y="6254"/>
                </a:lnTo>
                <a:lnTo>
                  <a:pt x="167" y="6256"/>
                </a:lnTo>
                <a:lnTo>
                  <a:pt x="160" y="6261"/>
                </a:lnTo>
                <a:lnTo>
                  <a:pt x="153" y="6266"/>
                </a:lnTo>
                <a:lnTo>
                  <a:pt x="145" y="6271"/>
                </a:lnTo>
                <a:lnTo>
                  <a:pt x="139" y="6277"/>
                </a:lnTo>
                <a:lnTo>
                  <a:pt x="133" y="6285"/>
                </a:lnTo>
                <a:lnTo>
                  <a:pt x="128" y="6293"/>
                </a:lnTo>
                <a:lnTo>
                  <a:pt x="124" y="6302"/>
                </a:lnTo>
                <a:lnTo>
                  <a:pt x="103" y="6354"/>
                </a:lnTo>
                <a:lnTo>
                  <a:pt x="84" y="6408"/>
                </a:lnTo>
                <a:lnTo>
                  <a:pt x="67" y="6465"/>
                </a:lnTo>
                <a:lnTo>
                  <a:pt x="51" y="6526"/>
                </a:lnTo>
                <a:lnTo>
                  <a:pt x="37" y="6589"/>
                </a:lnTo>
                <a:lnTo>
                  <a:pt x="26" y="6652"/>
                </a:lnTo>
                <a:lnTo>
                  <a:pt x="16" y="6719"/>
                </a:lnTo>
                <a:lnTo>
                  <a:pt x="9" y="6786"/>
                </a:lnTo>
                <a:lnTo>
                  <a:pt x="4" y="6855"/>
                </a:lnTo>
                <a:lnTo>
                  <a:pt x="1" y="6925"/>
                </a:lnTo>
                <a:lnTo>
                  <a:pt x="0" y="6994"/>
                </a:lnTo>
                <a:lnTo>
                  <a:pt x="2" y="7064"/>
                </a:lnTo>
                <a:lnTo>
                  <a:pt x="7" y="7134"/>
                </a:lnTo>
                <a:lnTo>
                  <a:pt x="14" y="7204"/>
                </a:lnTo>
                <a:lnTo>
                  <a:pt x="24" y="7273"/>
                </a:lnTo>
                <a:lnTo>
                  <a:pt x="36" y="7340"/>
                </a:lnTo>
                <a:lnTo>
                  <a:pt x="52" y="7407"/>
                </a:lnTo>
                <a:lnTo>
                  <a:pt x="71" y="7470"/>
                </a:lnTo>
                <a:lnTo>
                  <a:pt x="93" y="7533"/>
                </a:lnTo>
                <a:lnTo>
                  <a:pt x="118" y="7593"/>
                </a:lnTo>
                <a:lnTo>
                  <a:pt x="147" y="7651"/>
                </a:lnTo>
                <a:lnTo>
                  <a:pt x="178" y="7705"/>
                </a:lnTo>
                <a:lnTo>
                  <a:pt x="213" y="7757"/>
                </a:lnTo>
                <a:lnTo>
                  <a:pt x="252" y="7804"/>
                </a:lnTo>
                <a:lnTo>
                  <a:pt x="294" y="7848"/>
                </a:lnTo>
                <a:lnTo>
                  <a:pt x="341" y="7888"/>
                </a:lnTo>
                <a:lnTo>
                  <a:pt x="391" y="7923"/>
                </a:lnTo>
                <a:lnTo>
                  <a:pt x="444" y="7953"/>
                </a:lnTo>
                <a:lnTo>
                  <a:pt x="503" y="7979"/>
                </a:lnTo>
                <a:lnTo>
                  <a:pt x="565" y="7999"/>
                </a:lnTo>
                <a:lnTo>
                  <a:pt x="630" y="8013"/>
                </a:lnTo>
                <a:lnTo>
                  <a:pt x="701" y="8021"/>
                </a:lnTo>
                <a:lnTo>
                  <a:pt x="721" y="8059"/>
                </a:lnTo>
                <a:lnTo>
                  <a:pt x="742" y="8095"/>
                </a:lnTo>
                <a:lnTo>
                  <a:pt x="764" y="8130"/>
                </a:lnTo>
                <a:lnTo>
                  <a:pt x="787" y="8166"/>
                </a:lnTo>
                <a:lnTo>
                  <a:pt x="812" y="8200"/>
                </a:lnTo>
                <a:lnTo>
                  <a:pt x="836" y="8235"/>
                </a:lnTo>
                <a:lnTo>
                  <a:pt x="862" y="8267"/>
                </a:lnTo>
                <a:lnTo>
                  <a:pt x="889" y="8299"/>
                </a:lnTo>
                <a:lnTo>
                  <a:pt x="917" y="8331"/>
                </a:lnTo>
                <a:lnTo>
                  <a:pt x="945" y="8362"/>
                </a:lnTo>
                <a:lnTo>
                  <a:pt x="975" y="8392"/>
                </a:lnTo>
                <a:lnTo>
                  <a:pt x="1004" y="8420"/>
                </a:lnTo>
                <a:lnTo>
                  <a:pt x="1035" y="8448"/>
                </a:lnTo>
                <a:lnTo>
                  <a:pt x="1067" y="8475"/>
                </a:lnTo>
                <a:lnTo>
                  <a:pt x="1099" y="8501"/>
                </a:lnTo>
                <a:lnTo>
                  <a:pt x="1132" y="8525"/>
                </a:lnTo>
                <a:lnTo>
                  <a:pt x="1136" y="8528"/>
                </a:lnTo>
                <a:lnTo>
                  <a:pt x="1141" y="8530"/>
                </a:lnTo>
                <a:lnTo>
                  <a:pt x="1145" y="8532"/>
                </a:lnTo>
                <a:lnTo>
                  <a:pt x="1149" y="8533"/>
                </a:lnTo>
                <a:lnTo>
                  <a:pt x="1157" y="8533"/>
                </a:lnTo>
                <a:lnTo>
                  <a:pt x="1166" y="8532"/>
                </a:lnTo>
                <a:lnTo>
                  <a:pt x="1173" y="8529"/>
                </a:lnTo>
                <a:lnTo>
                  <a:pt x="1181" y="8524"/>
                </a:lnTo>
                <a:lnTo>
                  <a:pt x="1187" y="8519"/>
                </a:lnTo>
                <a:lnTo>
                  <a:pt x="1192" y="8512"/>
                </a:lnTo>
                <a:lnTo>
                  <a:pt x="1191" y="8563"/>
                </a:lnTo>
                <a:lnTo>
                  <a:pt x="1189" y="8612"/>
                </a:lnTo>
                <a:lnTo>
                  <a:pt x="1188" y="8663"/>
                </a:lnTo>
                <a:lnTo>
                  <a:pt x="1187" y="8712"/>
                </a:lnTo>
                <a:lnTo>
                  <a:pt x="1185" y="8763"/>
                </a:lnTo>
                <a:lnTo>
                  <a:pt x="1184" y="8813"/>
                </a:lnTo>
                <a:lnTo>
                  <a:pt x="1182" y="8863"/>
                </a:lnTo>
                <a:lnTo>
                  <a:pt x="1181" y="8913"/>
                </a:lnTo>
                <a:lnTo>
                  <a:pt x="1180" y="8963"/>
                </a:lnTo>
                <a:lnTo>
                  <a:pt x="1178" y="9013"/>
                </a:lnTo>
                <a:lnTo>
                  <a:pt x="1177" y="9063"/>
                </a:lnTo>
                <a:lnTo>
                  <a:pt x="1176" y="9113"/>
                </a:lnTo>
                <a:lnTo>
                  <a:pt x="1174" y="9163"/>
                </a:lnTo>
                <a:lnTo>
                  <a:pt x="1173" y="9214"/>
                </a:lnTo>
                <a:lnTo>
                  <a:pt x="1172" y="9263"/>
                </a:lnTo>
                <a:lnTo>
                  <a:pt x="1170" y="9313"/>
                </a:lnTo>
                <a:lnTo>
                  <a:pt x="1169" y="9370"/>
                </a:lnTo>
                <a:lnTo>
                  <a:pt x="1167" y="9426"/>
                </a:lnTo>
                <a:lnTo>
                  <a:pt x="1166" y="9483"/>
                </a:lnTo>
                <a:lnTo>
                  <a:pt x="1164" y="9539"/>
                </a:lnTo>
                <a:lnTo>
                  <a:pt x="1163" y="9595"/>
                </a:lnTo>
                <a:lnTo>
                  <a:pt x="1162" y="9652"/>
                </a:lnTo>
                <a:lnTo>
                  <a:pt x="1161" y="9709"/>
                </a:lnTo>
                <a:lnTo>
                  <a:pt x="1160" y="9764"/>
                </a:lnTo>
                <a:lnTo>
                  <a:pt x="1158" y="9821"/>
                </a:lnTo>
                <a:lnTo>
                  <a:pt x="1157" y="9878"/>
                </a:lnTo>
                <a:lnTo>
                  <a:pt x="1156" y="9934"/>
                </a:lnTo>
                <a:lnTo>
                  <a:pt x="1155" y="9991"/>
                </a:lnTo>
                <a:lnTo>
                  <a:pt x="1155" y="10048"/>
                </a:lnTo>
                <a:lnTo>
                  <a:pt x="1154" y="10105"/>
                </a:lnTo>
                <a:lnTo>
                  <a:pt x="1153" y="10161"/>
                </a:lnTo>
                <a:lnTo>
                  <a:pt x="1152" y="10218"/>
                </a:lnTo>
                <a:lnTo>
                  <a:pt x="1337" y="10162"/>
                </a:lnTo>
                <a:lnTo>
                  <a:pt x="1339" y="10110"/>
                </a:lnTo>
                <a:lnTo>
                  <a:pt x="1340" y="10057"/>
                </a:lnTo>
                <a:lnTo>
                  <a:pt x="1341" y="10004"/>
                </a:lnTo>
                <a:lnTo>
                  <a:pt x="1343" y="9952"/>
                </a:lnTo>
                <a:lnTo>
                  <a:pt x="1344" y="9899"/>
                </a:lnTo>
                <a:lnTo>
                  <a:pt x="1345" y="9846"/>
                </a:lnTo>
                <a:lnTo>
                  <a:pt x="1346" y="9794"/>
                </a:lnTo>
                <a:lnTo>
                  <a:pt x="1348" y="9742"/>
                </a:lnTo>
                <a:lnTo>
                  <a:pt x="1349" y="9689"/>
                </a:lnTo>
                <a:lnTo>
                  <a:pt x="1350" y="9637"/>
                </a:lnTo>
                <a:lnTo>
                  <a:pt x="1351" y="9584"/>
                </a:lnTo>
                <a:lnTo>
                  <a:pt x="1353" y="9532"/>
                </a:lnTo>
                <a:lnTo>
                  <a:pt x="1354" y="9479"/>
                </a:lnTo>
                <a:lnTo>
                  <a:pt x="1355" y="9426"/>
                </a:lnTo>
                <a:lnTo>
                  <a:pt x="1357" y="9374"/>
                </a:lnTo>
                <a:lnTo>
                  <a:pt x="1358" y="9321"/>
                </a:lnTo>
                <a:lnTo>
                  <a:pt x="1360" y="9320"/>
                </a:lnTo>
                <a:lnTo>
                  <a:pt x="1363" y="9318"/>
                </a:lnTo>
                <a:lnTo>
                  <a:pt x="1404" y="9281"/>
                </a:lnTo>
                <a:lnTo>
                  <a:pt x="1443" y="9245"/>
                </a:lnTo>
                <a:lnTo>
                  <a:pt x="1482" y="9207"/>
                </a:lnTo>
                <a:lnTo>
                  <a:pt x="1519" y="9167"/>
                </a:lnTo>
                <a:lnTo>
                  <a:pt x="1556" y="9128"/>
                </a:lnTo>
                <a:lnTo>
                  <a:pt x="1592" y="9086"/>
                </a:lnTo>
                <a:lnTo>
                  <a:pt x="1627" y="9045"/>
                </a:lnTo>
                <a:lnTo>
                  <a:pt x="1661" y="9002"/>
                </a:lnTo>
                <a:lnTo>
                  <a:pt x="1695" y="8959"/>
                </a:lnTo>
                <a:lnTo>
                  <a:pt x="1727" y="8915"/>
                </a:lnTo>
                <a:lnTo>
                  <a:pt x="1758" y="8870"/>
                </a:lnTo>
                <a:lnTo>
                  <a:pt x="1788" y="8825"/>
                </a:lnTo>
                <a:lnTo>
                  <a:pt x="1818" y="8779"/>
                </a:lnTo>
                <a:lnTo>
                  <a:pt x="1846" y="8733"/>
                </a:lnTo>
                <a:lnTo>
                  <a:pt x="1874" y="8685"/>
                </a:lnTo>
                <a:lnTo>
                  <a:pt x="1900" y="8639"/>
                </a:lnTo>
                <a:lnTo>
                  <a:pt x="1911" y="8618"/>
                </a:lnTo>
                <a:lnTo>
                  <a:pt x="1922" y="8597"/>
                </a:lnTo>
                <a:lnTo>
                  <a:pt x="1933" y="8576"/>
                </a:lnTo>
                <a:lnTo>
                  <a:pt x="1945" y="8555"/>
                </a:lnTo>
                <a:lnTo>
                  <a:pt x="1956" y="8533"/>
                </a:lnTo>
                <a:lnTo>
                  <a:pt x="1967" y="8512"/>
                </a:lnTo>
                <a:lnTo>
                  <a:pt x="1978" y="8490"/>
                </a:lnTo>
                <a:lnTo>
                  <a:pt x="1989" y="8468"/>
                </a:lnTo>
                <a:lnTo>
                  <a:pt x="2001" y="8468"/>
                </a:lnTo>
                <a:lnTo>
                  <a:pt x="2013" y="8464"/>
                </a:lnTo>
                <a:lnTo>
                  <a:pt x="2019" y="8462"/>
                </a:lnTo>
                <a:lnTo>
                  <a:pt x="2025" y="8460"/>
                </a:lnTo>
                <a:lnTo>
                  <a:pt x="2031" y="8457"/>
                </a:lnTo>
                <a:lnTo>
                  <a:pt x="2037" y="8453"/>
                </a:lnTo>
                <a:lnTo>
                  <a:pt x="2061" y="8436"/>
                </a:lnTo>
                <a:lnTo>
                  <a:pt x="2084" y="8418"/>
                </a:lnTo>
                <a:lnTo>
                  <a:pt x="2108" y="8399"/>
                </a:lnTo>
                <a:lnTo>
                  <a:pt x="2130" y="8379"/>
                </a:lnTo>
                <a:lnTo>
                  <a:pt x="2152" y="8360"/>
                </a:lnTo>
                <a:lnTo>
                  <a:pt x="2173" y="8340"/>
                </a:lnTo>
                <a:lnTo>
                  <a:pt x="2195" y="8319"/>
                </a:lnTo>
                <a:lnTo>
                  <a:pt x="2216" y="8297"/>
                </a:lnTo>
                <a:lnTo>
                  <a:pt x="2235" y="8275"/>
                </a:lnTo>
                <a:lnTo>
                  <a:pt x="2255" y="8253"/>
                </a:lnTo>
                <a:lnTo>
                  <a:pt x="2274" y="8231"/>
                </a:lnTo>
                <a:lnTo>
                  <a:pt x="2293" y="8207"/>
                </a:lnTo>
                <a:lnTo>
                  <a:pt x="2310" y="8184"/>
                </a:lnTo>
                <a:lnTo>
                  <a:pt x="2327" y="8160"/>
                </a:lnTo>
                <a:lnTo>
                  <a:pt x="2345" y="8135"/>
                </a:lnTo>
                <a:lnTo>
                  <a:pt x="2361" y="8110"/>
                </a:lnTo>
                <a:lnTo>
                  <a:pt x="2376" y="8085"/>
                </a:lnTo>
                <a:lnTo>
                  <a:pt x="2391" y="8060"/>
                </a:lnTo>
                <a:lnTo>
                  <a:pt x="2405" y="8033"/>
                </a:lnTo>
                <a:lnTo>
                  <a:pt x="2419" y="8008"/>
                </a:lnTo>
                <a:lnTo>
                  <a:pt x="2433" y="7981"/>
                </a:lnTo>
                <a:lnTo>
                  <a:pt x="2446" y="7954"/>
                </a:lnTo>
                <a:lnTo>
                  <a:pt x="2458" y="7927"/>
                </a:lnTo>
                <a:lnTo>
                  <a:pt x="2469" y="7900"/>
                </a:lnTo>
                <a:lnTo>
                  <a:pt x="2480" y="7872"/>
                </a:lnTo>
                <a:lnTo>
                  <a:pt x="2490" y="7844"/>
                </a:lnTo>
                <a:lnTo>
                  <a:pt x="2500" y="7816"/>
                </a:lnTo>
                <a:lnTo>
                  <a:pt x="2510" y="7787"/>
                </a:lnTo>
                <a:lnTo>
                  <a:pt x="2518" y="7759"/>
                </a:lnTo>
                <a:lnTo>
                  <a:pt x="2526" y="7730"/>
                </a:lnTo>
                <a:lnTo>
                  <a:pt x="2533" y="7701"/>
                </a:lnTo>
                <a:lnTo>
                  <a:pt x="2539" y="7673"/>
                </a:lnTo>
                <a:lnTo>
                  <a:pt x="2547" y="7630"/>
                </a:lnTo>
                <a:lnTo>
                  <a:pt x="2555" y="7584"/>
                </a:lnTo>
                <a:lnTo>
                  <a:pt x="2561" y="7533"/>
                </a:lnTo>
                <a:lnTo>
                  <a:pt x="2567" y="7479"/>
                </a:lnTo>
                <a:lnTo>
                  <a:pt x="2569" y="7452"/>
                </a:lnTo>
                <a:lnTo>
                  <a:pt x="2570" y="7424"/>
                </a:lnTo>
                <a:lnTo>
                  <a:pt x="2571" y="7395"/>
                </a:lnTo>
                <a:lnTo>
                  <a:pt x="2571" y="7367"/>
                </a:lnTo>
                <a:lnTo>
                  <a:pt x="2571" y="7338"/>
                </a:lnTo>
                <a:lnTo>
                  <a:pt x="2570" y="7309"/>
                </a:lnTo>
                <a:lnTo>
                  <a:pt x="2568" y="7281"/>
                </a:lnTo>
                <a:lnTo>
                  <a:pt x="2566" y="7252"/>
                </a:lnTo>
                <a:lnTo>
                  <a:pt x="2563" y="7223"/>
                </a:lnTo>
                <a:lnTo>
                  <a:pt x="2559" y="7196"/>
                </a:lnTo>
                <a:lnTo>
                  <a:pt x="2553" y="7169"/>
                </a:lnTo>
                <a:lnTo>
                  <a:pt x="2547" y="7141"/>
                </a:lnTo>
                <a:lnTo>
                  <a:pt x="2540" y="7115"/>
                </a:lnTo>
                <a:lnTo>
                  <a:pt x="2532" y="7090"/>
                </a:lnTo>
                <a:lnTo>
                  <a:pt x="2523" y="7064"/>
                </a:lnTo>
                <a:lnTo>
                  <a:pt x="2513" y="7041"/>
                </a:lnTo>
                <a:lnTo>
                  <a:pt x="2500" y="7019"/>
                </a:lnTo>
                <a:lnTo>
                  <a:pt x="2487" y="6997"/>
                </a:lnTo>
                <a:lnTo>
                  <a:pt x="2473" y="6976"/>
                </a:lnTo>
                <a:lnTo>
                  <a:pt x="2458" y="6958"/>
                </a:lnTo>
                <a:lnTo>
                  <a:pt x="2441" y="6941"/>
                </a:lnTo>
                <a:lnTo>
                  <a:pt x="2421" y="6925"/>
                </a:lnTo>
                <a:lnTo>
                  <a:pt x="2402" y="6910"/>
                </a:lnTo>
                <a:lnTo>
                  <a:pt x="2380" y="6897"/>
                </a:lnTo>
                <a:lnTo>
                  <a:pt x="2356" y="6887"/>
                </a:lnTo>
                <a:lnTo>
                  <a:pt x="2331" y="6879"/>
                </a:lnTo>
                <a:lnTo>
                  <a:pt x="2308" y="6875"/>
                </a:lnTo>
                <a:lnTo>
                  <a:pt x="2285" y="6874"/>
                </a:lnTo>
                <a:lnTo>
                  <a:pt x="2263" y="6875"/>
                </a:lnTo>
                <a:lnTo>
                  <a:pt x="2240" y="6880"/>
                </a:lnTo>
                <a:lnTo>
                  <a:pt x="2219" y="6887"/>
                </a:lnTo>
                <a:lnTo>
                  <a:pt x="2198" y="6896"/>
                </a:lnTo>
                <a:lnTo>
                  <a:pt x="2177" y="6908"/>
                </a:lnTo>
                <a:lnTo>
                  <a:pt x="2157" y="6922"/>
                </a:lnTo>
                <a:lnTo>
                  <a:pt x="2138" y="6938"/>
                </a:lnTo>
                <a:lnTo>
                  <a:pt x="2119" y="6955"/>
                </a:lnTo>
                <a:lnTo>
                  <a:pt x="2101" y="6973"/>
                </a:lnTo>
                <a:lnTo>
                  <a:pt x="2082" y="6994"/>
                </a:lnTo>
                <a:lnTo>
                  <a:pt x="2065" y="7016"/>
                </a:lnTo>
                <a:lnTo>
                  <a:pt x="2048" y="7038"/>
                </a:lnTo>
                <a:lnTo>
                  <a:pt x="2032" y="7061"/>
                </a:lnTo>
                <a:lnTo>
                  <a:pt x="2015" y="7086"/>
                </a:lnTo>
                <a:lnTo>
                  <a:pt x="2000" y="7111"/>
                </a:lnTo>
                <a:lnTo>
                  <a:pt x="1986" y="7136"/>
                </a:lnTo>
                <a:lnTo>
                  <a:pt x="1958" y="7187"/>
                </a:lnTo>
                <a:lnTo>
                  <a:pt x="1932" y="7237"/>
                </a:lnTo>
                <a:lnTo>
                  <a:pt x="1909" y="7286"/>
                </a:lnTo>
                <a:lnTo>
                  <a:pt x="1888" y="7332"/>
                </a:lnTo>
                <a:lnTo>
                  <a:pt x="1870" y="7373"/>
                </a:lnTo>
                <a:lnTo>
                  <a:pt x="1853" y="7409"/>
                </a:lnTo>
                <a:lnTo>
                  <a:pt x="1839" y="7439"/>
                </a:lnTo>
                <a:lnTo>
                  <a:pt x="1826" y="7470"/>
                </a:lnTo>
                <a:lnTo>
                  <a:pt x="1813" y="7503"/>
                </a:lnTo>
                <a:lnTo>
                  <a:pt x="1800" y="7534"/>
                </a:lnTo>
                <a:lnTo>
                  <a:pt x="1788" y="7566"/>
                </a:lnTo>
                <a:lnTo>
                  <a:pt x="1777" y="7599"/>
                </a:lnTo>
                <a:lnTo>
                  <a:pt x="1765" y="7632"/>
                </a:lnTo>
                <a:lnTo>
                  <a:pt x="1755" y="7665"/>
                </a:lnTo>
                <a:lnTo>
                  <a:pt x="1746" y="7698"/>
                </a:lnTo>
                <a:lnTo>
                  <a:pt x="1738" y="7732"/>
                </a:lnTo>
                <a:lnTo>
                  <a:pt x="1730" y="7765"/>
                </a:lnTo>
                <a:lnTo>
                  <a:pt x="1723" y="7798"/>
                </a:lnTo>
                <a:lnTo>
                  <a:pt x="1717" y="7832"/>
                </a:lnTo>
                <a:lnTo>
                  <a:pt x="1712" y="7865"/>
                </a:lnTo>
                <a:lnTo>
                  <a:pt x="1708" y="7900"/>
                </a:lnTo>
                <a:lnTo>
                  <a:pt x="1704" y="7933"/>
                </a:lnTo>
                <a:lnTo>
                  <a:pt x="1702" y="7966"/>
                </a:lnTo>
                <a:lnTo>
                  <a:pt x="1700" y="8001"/>
                </a:lnTo>
                <a:lnTo>
                  <a:pt x="1700" y="8034"/>
                </a:lnTo>
                <a:lnTo>
                  <a:pt x="1701" y="8068"/>
                </a:lnTo>
                <a:lnTo>
                  <a:pt x="1702" y="8102"/>
                </a:lnTo>
                <a:lnTo>
                  <a:pt x="1705" y="8135"/>
                </a:lnTo>
                <a:lnTo>
                  <a:pt x="1709" y="8169"/>
                </a:lnTo>
                <a:lnTo>
                  <a:pt x="1715" y="8202"/>
                </a:lnTo>
                <a:lnTo>
                  <a:pt x="1721" y="8235"/>
                </a:lnTo>
                <a:lnTo>
                  <a:pt x="1729" y="8268"/>
                </a:lnTo>
                <a:lnTo>
                  <a:pt x="1738" y="8300"/>
                </a:lnTo>
                <a:lnTo>
                  <a:pt x="1748" y="8334"/>
                </a:lnTo>
                <a:lnTo>
                  <a:pt x="1760" y="8366"/>
                </a:lnTo>
                <a:lnTo>
                  <a:pt x="1774" y="8398"/>
                </a:lnTo>
                <a:lnTo>
                  <a:pt x="1788" y="8430"/>
                </a:lnTo>
                <a:lnTo>
                  <a:pt x="1804" y="8461"/>
                </a:lnTo>
                <a:lnTo>
                  <a:pt x="1809" y="8469"/>
                </a:lnTo>
                <a:lnTo>
                  <a:pt x="1814" y="8476"/>
                </a:lnTo>
                <a:lnTo>
                  <a:pt x="1820" y="8481"/>
                </a:lnTo>
                <a:lnTo>
                  <a:pt x="1826" y="8485"/>
                </a:lnTo>
                <a:lnTo>
                  <a:pt x="1817" y="8506"/>
                </a:lnTo>
                <a:lnTo>
                  <a:pt x="1807" y="8527"/>
                </a:lnTo>
                <a:lnTo>
                  <a:pt x="1797" y="8548"/>
                </a:lnTo>
                <a:lnTo>
                  <a:pt x="1787" y="8570"/>
                </a:lnTo>
                <a:lnTo>
                  <a:pt x="1764" y="8611"/>
                </a:lnTo>
                <a:lnTo>
                  <a:pt x="1742" y="8652"/>
                </a:lnTo>
                <a:lnTo>
                  <a:pt x="1719" y="8692"/>
                </a:lnTo>
                <a:lnTo>
                  <a:pt x="1696" y="8731"/>
                </a:lnTo>
                <a:lnTo>
                  <a:pt x="1670" y="8770"/>
                </a:lnTo>
                <a:lnTo>
                  <a:pt x="1646" y="8809"/>
                </a:lnTo>
                <a:lnTo>
                  <a:pt x="1620" y="8846"/>
                </a:lnTo>
                <a:lnTo>
                  <a:pt x="1593" y="8884"/>
                </a:lnTo>
                <a:lnTo>
                  <a:pt x="1566" y="8920"/>
                </a:lnTo>
                <a:lnTo>
                  <a:pt x="1539" y="8956"/>
                </a:lnTo>
                <a:lnTo>
                  <a:pt x="1510" y="8993"/>
                </a:lnTo>
                <a:lnTo>
                  <a:pt x="1482" y="9028"/>
                </a:lnTo>
                <a:lnTo>
                  <a:pt x="1453" y="9064"/>
                </a:lnTo>
                <a:lnTo>
                  <a:pt x="1423" y="9099"/>
                </a:lnTo>
                <a:lnTo>
                  <a:pt x="1393" y="9134"/>
                </a:lnTo>
                <a:lnTo>
                  <a:pt x="1362" y="9168"/>
                </a:lnTo>
                <a:lnTo>
                  <a:pt x="1367" y="9031"/>
                </a:lnTo>
                <a:lnTo>
                  <a:pt x="1371" y="8895"/>
                </a:lnTo>
                <a:lnTo>
                  <a:pt x="1375" y="8757"/>
                </a:lnTo>
                <a:lnTo>
                  <a:pt x="1380" y="8620"/>
                </a:lnTo>
                <a:lnTo>
                  <a:pt x="1385" y="8483"/>
                </a:lnTo>
                <a:lnTo>
                  <a:pt x="1390" y="8346"/>
                </a:lnTo>
                <a:lnTo>
                  <a:pt x="1396" y="8209"/>
                </a:lnTo>
                <a:lnTo>
                  <a:pt x="1402" y="8073"/>
                </a:lnTo>
                <a:lnTo>
                  <a:pt x="1409" y="7935"/>
                </a:lnTo>
                <a:lnTo>
                  <a:pt x="1417" y="7798"/>
                </a:lnTo>
                <a:lnTo>
                  <a:pt x="1426" y="7662"/>
                </a:lnTo>
                <a:lnTo>
                  <a:pt x="1435" y="7525"/>
                </a:lnTo>
                <a:lnTo>
                  <a:pt x="1445" y="7388"/>
                </a:lnTo>
                <a:lnTo>
                  <a:pt x="1456" y="7252"/>
                </a:lnTo>
                <a:lnTo>
                  <a:pt x="1468" y="7116"/>
                </a:lnTo>
                <a:lnTo>
                  <a:pt x="1481" y="6979"/>
                </a:lnTo>
                <a:lnTo>
                  <a:pt x="1485" y="6936"/>
                </a:lnTo>
                <a:lnTo>
                  <a:pt x="1489" y="6891"/>
                </a:lnTo>
                <a:lnTo>
                  <a:pt x="1494" y="6848"/>
                </a:lnTo>
                <a:lnTo>
                  <a:pt x="1498" y="6804"/>
                </a:lnTo>
                <a:lnTo>
                  <a:pt x="1503" y="6760"/>
                </a:lnTo>
                <a:lnTo>
                  <a:pt x="1508" y="6716"/>
                </a:lnTo>
                <a:lnTo>
                  <a:pt x="1514" y="6672"/>
                </a:lnTo>
                <a:lnTo>
                  <a:pt x="1519" y="6628"/>
                </a:lnTo>
                <a:lnTo>
                  <a:pt x="1529" y="6630"/>
                </a:lnTo>
                <a:lnTo>
                  <a:pt x="1537" y="6630"/>
                </a:lnTo>
                <a:lnTo>
                  <a:pt x="1547" y="6629"/>
                </a:lnTo>
                <a:lnTo>
                  <a:pt x="1556" y="6626"/>
                </a:lnTo>
                <a:lnTo>
                  <a:pt x="1587" y="6615"/>
                </a:lnTo>
                <a:lnTo>
                  <a:pt x="1619" y="6603"/>
                </a:lnTo>
                <a:lnTo>
                  <a:pt x="1649" y="6590"/>
                </a:lnTo>
                <a:lnTo>
                  <a:pt x="1681" y="6575"/>
                </a:lnTo>
                <a:lnTo>
                  <a:pt x="1713" y="6561"/>
                </a:lnTo>
                <a:lnTo>
                  <a:pt x="1744" y="6546"/>
                </a:lnTo>
                <a:lnTo>
                  <a:pt x="1777" y="6530"/>
                </a:lnTo>
                <a:lnTo>
                  <a:pt x="1808" y="6514"/>
                </a:lnTo>
                <a:lnTo>
                  <a:pt x="1839" y="6495"/>
                </a:lnTo>
                <a:lnTo>
                  <a:pt x="1872" y="6478"/>
                </a:lnTo>
                <a:lnTo>
                  <a:pt x="1903" y="6459"/>
                </a:lnTo>
                <a:lnTo>
                  <a:pt x="1934" y="6440"/>
                </a:lnTo>
                <a:lnTo>
                  <a:pt x="1966" y="6419"/>
                </a:lnTo>
                <a:lnTo>
                  <a:pt x="1996" y="6399"/>
                </a:lnTo>
                <a:lnTo>
                  <a:pt x="2027" y="6378"/>
                </a:lnTo>
                <a:lnTo>
                  <a:pt x="2057" y="6356"/>
                </a:lnTo>
                <a:lnTo>
                  <a:pt x="2063" y="6360"/>
                </a:lnTo>
                <a:lnTo>
                  <a:pt x="2070" y="6363"/>
                </a:lnTo>
                <a:lnTo>
                  <a:pt x="2101" y="6370"/>
                </a:lnTo>
                <a:lnTo>
                  <a:pt x="2132" y="6376"/>
                </a:lnTo>
                <a:lnTo>
                  <a:pt x="2164" y="6380"/>
                </a:lnTo>
                <a:lnTo>
                  <a:pt x="2196" y="6383"/>
                </a:lnTo>
                <a:lnTo>
                  <a:pt x="2228" y="6384"/>
                </a:lnTo>
                <a:lnTo>
                  <a:pt x="2259" y="6384"/>
                </a:lnTo>
                <a:lnTo>
                  <a:pt x="2292" y="6382"/>
                </a:lnTo>
                <a:lnTo>
                  <a:pt x="2323" y="6379"/>
                </a:lnTo>
                <a:lnTo>
                  <a:pt x="2356" y="6375"/>
                </a:lnTo>
                <a:lnTo>
                  <a:pt x="2387" y="6369"/>
                </a:lnTo>
                <a:lnTo>
                  <a:pt x="2419" y="6362"/>
                </a:lnTo>
                <a:lnTo>
                  <a:pt x="2451" y="6354"/>
                </a:lnTo>
                <a:lnTo>
                  <a:pt x="2482" y="6345"/>
                </a:lnTo>
                <a:lnTo>
                  <a:pt x="2513" y="6333"/>
                </a:lnTo>
                <a:lnTo>
                  <a:pt x="2544" y="6322"/>
                </a:lnTo>
                <a:lnTo>
                  <a:pt x="2574" y="6309"/>
                </a:lnTo>
                <a:lnTo>
                  <a:pt x="2604" y="6296"/>
                </a:lnTo>
                <a:lnTo>
                  <a:pt x="2634" y="6281"/>
                </a:lnTo>
                <a:lnTo>
                  <a:pt x="2662" y="6266"/>
                </a:lnTo>
                <a:lnTo>
                  <a:pt x="2692" y="6249"/>
                </a:lnTo>
                <a:lnTo>
                  <a:pt x="2720" y="6231"/>
                </a:lnTo>
                <a:lnTo>
                  <a:pt x="2747" y="6213"/>
                </a:lnTo>
                <a:lnTo>
                  <a:pt x="2774" y="6194"/>
                </a:lnTo>
                <a:lnTo>
                  <a:pt x="2800" y="6174"/>
                </a:lnTo>
                <a:lnTo>
                  <a:pt x="2825" y="6154"/>
                </a:lnTo>
                <a:lnTo>
                  <a:pt x="2851" y="6133"/>
                </a:lnTo>
                <a:lnTo>
                  <a:pt x="2874" y="6111"/>
                </a:lnTo>
                <a:lnTo>
                  <a:pt x="2897" y="6088"/>
                </a:lnTo>
                <a:lnTo>
                  <a:pt x="2920" y="6066"/>
                </a:lnTo>
                <a:lnTo>
                  <a:pt x="2941" y="6043"/>
                </a:lnTo>
                <a:lnTo>
                  <a:pt x="2961" y="6019"/>
                </a:lnTo>
                <a:lnTo>
                  <a:pt x="2980" y="5994"/>
                </a:lnTo>
                <a:lnTo>
                  <a:pt x="2998" y="5970"/>
                </a:lnTo>
                <a:lnTo>
                  <a:pt x="3015" y="5946"/>
                </a:lnTo>
                <a:lnTo>
                  <a:pt x="3031" y="5919"/>
                </a:lnTo>
                <a:lnTo>
                  <a:pt x="3047" y="5892"/>
                </a:lnTo>
                <a:lnTo>
                  <a:pt x="3062" y="5864"/>
                </a:lnTo>
                <a:lnTo>
                  <a:pt x="3077" y="5835"/>
                </a:lnTo>
                <a:lnTo>
                  <a:pt x="3091" y="5806"/>
                </a:lnTo>
                <a:lnTo>
                  <a:pt x="3104" y="5776"/>
                </a:lnTo>
                <a:lnTo>
                  <a:pt x="3117" y="5744"/>
                </a:lnTo>
                <a:lnTo>
                  <a:pt x="3128" y="5713"/>
                </a:lnTo>
                <a:lnTo>
                  <a:pt x="3139" y="5680"/>
                </a:lnTo>
                <a:lnTo>
                  <a:pt x="3148" y="5648"/>
                </a:lnTo>
                <a:lnTo>
                  <a:pt x="3158" y="5615"/>
                </a:lnTo>
                <a:lnTo>
                  <a:pt x="3166" y="5582"/>
                </a:lnTo>
                <a:lnTo>
                  <a:pt x="3173" y="5549"/>
                </a:lnTo>
                <a:lnTo>
                  <a:pt x="3179" y="5514"/>
                </a:lnTo>
                <a:lnTo>
                  <a:pt x="3183" y="5481"/>
                </a:lnTo>
                <a:lnTo>
                  <a:pt x="3187" y="5448"/>
                </a:lnTo>
                <a:lnTo>
                  <a:pt x="3189" y="5413"/>
                </a:lnTo>
                <a:lnTo>
                  <a:pt x="3191" y="5380"/>
                </a:lnTo>
                <a:lnTo>
                  <a:pt x="3191" y="5346"/>
                </a:lnTo>
                <a:lnTo>
                  <a:pt x="3190" y="5313"/>
                </a:lnTo>
                <a:lnTo>
                  <a:pt x="3187" y="5281"/>
                </a:lnTo>
                <a:lnTo>
                  <a:pt x="3184" y="5247"/>
                </a:lnTo>
                <a:lnTo>
                  <a:pt x="3179" y="5216"/>
                </a:lnTo>
                <a:lnTo>
                  <a:pt x="3172" y="5183"/>
                </a:lnTo>
                <a:lnTo>
                  <a:pt x="3164" y="5153"/>
                </a:lnTo>
                <a:lnTo>
                  <a:pt x="3154" y="5123"/>
                </a:lnTo>
                <a:lnTo>
                  <a:pt x="3143" y="5092"/>
                </a:lnTo>
                <a:lnTo>
                  <a:pt x="3130" y="5063"/>
                </a:lnTo>
                <a:lnTo>
                  <a:pt x="3116" y="5036"/>
                </a:lnTo>
                <a:lnTo>
                  <a:pt x="3100" y="5008"/>
                </a:lnTo>
                <a:lnTo>
                  <a:pt x="3083" y="4983"/>
                </a:lnTo>
                <a:lnTo>
                  <a:pt x="3063" y="4961"/>
                </a:lnTo>
                <a:lnTo>
                  <a:pt x="3044" y="4941"/>
                </a:lnTo>
                <a:lnTo>
                  <a:pt x="3023" y="4925"/>
                </a:lnTo>
                <a:lnTo>
                  <a:pt x="3002" y="4912"/>
                </a:lnTo>
                <a:lnTo>
                  <a:pt x="2979" y="4902"/>
                </a:lnTo>
                <a:lnTo>
                  <a:pt x="2957" y="4895"/>
                </a:lnTo>
                <a:lnTo>
                  <a:pt x="2934" y="4890"/>
                </a:lnTo>
                <a:lnTo>
                  <a:pt x="2909" y="4888"/>
                </a:lnTo>
                <a:lnTo>
                  <a:pt x="2885" y="4887"/>
                </a:lnTo>
                <a:lnTo>
                  <a:pt x="2860" y="4889"/>
                </a:lnTo>
                <a:lnTo>
                  <a:pt x="2836" y="4893"/>
                </a:lnTo>
                <a:lnTo>
                  <a:pt x="2810" y="4899"/>
                </a:lnTo>
                <a:lnTo>
                  <a:pt x="2785" y="4906"/>
                </a:lnTo>
                <a:lnTo>
                  <a:pt x="2759" y="4915"/>
                </a:lnTo>
                <a:lnTo>
                  <a:pt x="2733" y="4926"/>
                </a:lnTo>
                <a:lnTo>
                  <a:pt x="2708" y="4938"/>
                </a:lnTo>
                <a:lnTo>
                  <a:pt x="2683" y="4951"/>
                </a:lnTo>
                <a:lnTo>
                  <a:pt x="2657" y="4965"/>
                </a:lnTo>
                <a:lnTo>
                  <a:pt x="2633" y="4980"/>
                </a:lnTo>
                <a:lnTo>
                  <a:pt x="2609" y="4996"/>
                </a:lnTo>
                <a:lnTo>
                  <a:pt x="2584" y="5012"/>
                </a:lnTo>
                <a:lnTo>
                  <a:pt x="2561" y="5029"/>
                </a:lnTo>
                <a:lnTo>
                  <a:pt x="2539" y="5047"/>
                </a:lnTo>
                <a:lnTo>
                  <a:pt x="2495" y="5081"/>
                </a:lnTo>
                <a:lnTo>
                  <a:pt x="2455" y="5117"/>
                </a:lnTo>
                <a:lnTo>
                  <a:pt x="2418" y="5150"/>
                </a:lnTo>
                <a:lnTo>
                  <a:pt x="2387" y="5181"/>
                </a:lnTo>
                <a:lnTo>
                  <a:pt x="2363" y="5207"/>
                </a:lnTo>
                <a:lnTo>
                  <a:pt x="2338" y="5232"/>
                </a:lnTo>
                <a:lnTo>
                  <a:pt x="2315" y="5258"/>
                </a:lnTo>
                <a:lnTo>
                  <a:pt x="2293" y="5285"/>
                </a:lnTo>
                <a:lnTo>
                  <a:pt x="2271" y="5312"/>
                </a:lnTo>
                <a:lnTo>
                  <a:pt x="2249" y="5340"/>
                </a:lnTo>
                <a:lnTo>
                  <a:pt x="2228" y="5369"/>
                </a:lnTo>
                <a:lnTo>
                  <a:pt x="2208" y="5397"/>
                </a:lnTo>
                <a:lnTo>
                  <a:pt x="2188" y="5425"/>
                </a:lnTo>
                <a:lnTo>
                  <a:pt x="2169" y="5456"/>
                </a:lnTo>
                <a:lnTo>
                  <a:pt x="2151" y="5485"/>
                </a:lnTo>
                <a:lnTo>
                  <a:pt x="2133" y="5515"/>
                </a:lnTo>
                <a:lnTo>
                  <a:pt x="2116" y="5546"/>
                </a:lnTo>
                <a:lnTo>
                  <a:pt x="2100" y="5577"/>
                </a:lnTo>
                <a:lnTo>
                  <a:pt x="2084" y="5609"/>
                </a:lnTo>
                <a:lnTo>
                  <a:pt x="2069" y="5640"/>
                </a:lnTo>
                <a:lnTo>
                  <a:pt x="2055" y="5671"/>
                </a:lnTo>
                <a:lnTo>
                  <a:pt x="2041" y="5704"/>
                </a:lnTo>
                <a:lnTo>
                  <a:pt x="2029" y="5736"/>
                </a:lnTo>
                <a:lnTo>
                  <a:pt x="2017" y="5770"/>
                </a:lnTo>
                <a:lnTo>
                  <a:pt x="2004" y="5803"/>
                </a:lnTo>
                <a:lnTo>
                  <a:pt x="1994" y="5835"/>
                </a:lnTo>
                <a:lnTo>
                  <a:pt x="1984" y="5870"/>
                </a:lnTo>
                <a:lnTo>
                  <a:pt x="1975" y="5903"/>
                </a:lnTo>
                <a:lnTo>
                  <a:pt x="1967" y="5938"/>
                </a:lnTo>
                <a:lnTo>
                  <a:pt x="1960" y="5971"/>
                </a:lnTo>
                <a:lnTo>
                  <a:pt x="1953" y="6005"/>
                </a:lnTo>
                <a:lnTo>
                  <a:pt x="1947" y="6040"/>
                </a:lnTo>
                <a:lnTo>
                  <a:pt x="1942" y="6075"/>
                </a:lnTo>
                <a:lnTo>
                  <a:pt x="1938" y="6110"/>
                </a:lnTo>
                <a:lnTo>
                  <a:pt x="1934" y="6145"/>
                </a:lnTo>
                <a:lnTo>
                  <a:pt x="1931" y="6180"/>
                </a:lnTo>
                <a:lnTo>
                  <a:pt x="1931" y="6189"/>
                </a:lnTo>
                <a:lnTo>
                  <a:pt x="1933" y="6198"/>
                </a:lnTo>
                <a:lnTo>
                  <a:pt x="1937" y="6207"/>
                </a:lnTo>
                <a:lnTo>
                  <a:pt x="1941" y="6215"/>
                </a:lnTo>
                <a:lnTo>
                  <a:pt x="1946" y="6222"/>
                </a:lnTo>
                <a:lnTo>
                  <a:pt x="1953" y="6229"/>
                </a:lnTo>
                <a:lnTo>
                  <a:pt x="1960" y="6234"/>
                </a:lnTo>
                <a:lnTo>
                  <a:pt x="1969" y="6238"/>
                </a:lnTo>
                <a:lnTo>
                  <a:pt x="1973" y="6239"/>
                </a:lnTo>
                <a:lnTo>
                  <a:pt x="1978" y="6240"/>
                </a:lnTo>
                <a:lnTo>
                  <a:pt x="1953" y="6261"/>
                </a:lnTo>
                <a:lnTo>
                  <a:pt x="1927" y="6281"/>
                </a:lnTo>
                <a:lnTo>
                  <a:pt x="1901" y="6301"/>
                </a:lnTo>
                <a:lnTo>
                  <a:pt x="1875" y="6319"/>
                </a:lnTo>
                <a:lnTo>
                  <a:pt x="1848" y="6338"/>
                </a:lnTo>
                <a:lnTo>
                  <a:pt x="1821" y="6356"/>
                </a:lnTo>
                <a:lnTo>
                  <a:pt x="1794" y="6374"/>
                </a:lnTo>
                <a:lnTo>
                  <a:pt x="1766" y="6390"/>
                </a:lnTo>
                <a:lnTo>
                  <a:pt x="1738" y="6407"/>
                </a:lnTo>
                <a:lnTo>
                  <a:pt x="1710" y="6423"/>
                </a:lnTo>
                <a:lnTo>
                  <a:pt x="1681" y="6439"/>
                </a:lnTo>
                <a:lnTo>
                  <a:pt x="1653" y="6453"/>
                </a:lnTo>
                <a:lnTo>
                  <a:pt x="1624" y="6468"/>
                </a:lnTo>
                <a:lnTo>
                  <a:pt x="1594" y="6481"/>
                </a:lnTo>
                <a:lnTo>
                  <a:pt x="1565" y="6495"/>
                </a:lnTo>
                <a:lnTo>
                  <a:pt x="1535" y="6509"/>
                </a:lnTo>
                <a:lnTo>
                  <a:pt x="1545" y="6433"/>
                </a:lnTo>
                <a:lnTo>
                  <a:pt x="1556" y="6357"/>
                </a:lnTo>
                <a:lnTo>
                  <a:pt x="1567" y="6281"/>
                </a:lnTo>
                <a:lnTo>
                  <a:pt x="1579" y="6206"/>
                </a:lnTo>
                <a:lnTo>
                  <a:pt x="1592" y="6130"/>
                </a:lnTo>
                <a:lnTo>
                  <a:pt x="1605" y="6055"/>
                </a:lnTo>
                <a:lnTo>
                  <a:pt x="1619" y="5979"/>
                </a:lnTo>
                <a:lnTo>
                  <a:pt x="1633" y="5904"/>
                </a:lnTo>
                <a:lnTo>
                  <a:pt x="1648" y="5829"/>
                </a:lnTo>
                <a:lnTo>
                  <a:pt x="1663" y="5754"/>
                </a:lnTo>
                <a:lnTo>
                  <a:pt x="1679" y="5679"/>
                </a:lnTo>
                <a:lnTo>
                  <a:pt x="1697" y="5605"/>
                </a:lnTo>
                <a:lnTo>
                  <a:pt x="1714" y="5531"/>
                </a:lnTo>
                <a:lnTo>
                  <a:pt x="1732" y="5457"/>
                </a:lnTo>
                <a:lnTo>
                  <a:pt x="1751" y="5382"/>
                </a:lnTo>
                <a:lnTo>
                  <a:pt x="1770" y="5309"/>
                </a:lnTo>
                <a:lnTo>
                  <a:pt x="1792" y="5235"/>
                </a:lnTo>
                <a:lnTo>
                  <a:pt x="1813" y="5161"/>
                </a:lnTo>
                <a:lnTo>
                  <a:pt x="1834" y="5088"/>
                </a:lnTo>
                <a:lnTo>
                  <a:pt x="1858" y="5015"/>
                </a:lnTo>
                <a:lnTo>
                  <a:pt x="1881" y="4943"/>
                </a:lnTo>
                <a:lnTo>
                  <a:pt x="1905" y="4871"/>
                </a:lnTo>
                <a:lnTo>
                  <a:pt x="1930" y="4799"/>
                </a:lnTo>
                <a:lnTo>
                  <a:pt x="1957" y="4728"/>
                </a:lnTo>
                <a:lnTo>
                  <a:pt x="1984" y="4656"/>
                </a:lnTo>
                <a:lnTo>
                  <a:pt x="2012" y="4585"/>
                </a:lnTo>
                <a:lnTo>
                  <a:pt x="2041" y="4515"/>
                </a:lnTo>
                <a:lnTo>
                  <a:pt x="2070" y="4444"/>
                </a:lnTo>
                <a:lnTo>
                  <a:pt x="2102" y="4375"/>
                </a:lnTo>
                <a:lnTo>
                  <a:pt x="2133" y="4306"/>
                </a:lnTo>
                <a:lnTo>
                  <a:pt x="2165" y="4237"/>
                </a:lnTo>
                <a:lnTo>
                  <a:pt x="2200" y="4168"/>
                </a:lnTo>
                <a:lnTo>
                  <a:pt x="2277" y="4117"/>
                </a:lnTo>
                <a:lnTo>
                  <a:pt x="2355" y="4068"/>
                </a:lnTo>
                <a:lnTo>
                  <a:pt x="2393" y="4044"/>
                </a:lnTo>
                <a:lnTo>
                  <a:pt x="2433" y="4020"/>
                </a:lnTo>
                <a:lnTo>
                  <a:pt x="2472" y="3998"/>
                </a:lnTo>
                <a:lnTo>
                  <a:pt x="2513" y="3975"/>
                </a:lnTo>
                <a:lnTo>
                  <a:pt x="2553" y="3953"/>
                </a:lnTo>
                <a:lnTo>
                  <a:pt x="2594" y="3932"/>
                </a:lnTo>
                <a:lnTo>
                  <a:pt x="2634" y="3912"/>
                </a:lnTo>
                <a:lnTo>
                  <a:pt x="2676" y="3892"/>
                </a:lnTo>
                <a:lnTo>
                  <a:pt x="2718" y="3872"/>
                </a:lnTo>
                <a:lnTo>
                  <a:pt x="2760" y="3854"/>
                </a:lnTo>
                <a:lnTo>
                  <a:pt x="2803" y="3836"/>
                </a:lnTo>
                <a:lnTo>
                  <a:pt x="2847" y="3820"/>
                </a:lnTo>
                <a:lnTo>
                  <a:pt x="2883" y="3807"/>
                </a:lnTo>
                <a:lnTo>
                  <a:pt x="2920" y="3794"/>
                </a:lnTo>
                <a:lnTo>
                  <a:pt x="2957" y="3782"/>
                </a:lnTo>
                <a:lnTo>
                  <a:pt x="2994" y="3772"/>
                </a:lnTo>
                <a:lnTo>
                  <a:pt x="3005" y="3791"/>
                </a:lnTo>
                <a:lnTo>
                  <a:pt x="3017" y="3810"/>
                </a:lnTo>
                <a:lnTo>
                  <a:pt x="3032" y="3828"/>
                </a:lnTo>
                <a:lnTo>
                  <a:pt x="3047" y="3845"/>
                </a:lnTo>
                <a:lnTo>
                  <a:pt x="3059" y="3857"/>
                </a:lnTo>
                <a:lnTo>
                  <a:pt x="3072" y="3868"/>
                </a:lnTo>
                <a:lnTo>
                  <a:pt x="3087" y="3878"/>
                </a:lnTo>
                <a:lnTo>
                  <a:pt x="3101" y="3889"/>
                </a:lnTo>
                <a:lnTo>
                  <a:pt x="3115" y="3898"/>
                </a:lnTo>
                <a:lnTo>
                  <a:pt x="3130" y="3906"/>
                </a:lnTo>
                <a:lnTo>
                  <a:pt x="3146" y="3914"/>
                </a:lnTo>
                <a:lnTo>
                  <a:pt x="3163" y="3921"/>
                </a:lnTo>
                <a:lnTo>
                  <a:pt x="3179" y="3927"/>
                </a:lnTo>
                <a:lnTo>
                  <a:pt x="3196" y="3933"/>
                </a:lnTo>
                <a:lnTo>
                  <a:pt x="3213" y="3939"/>
                </a:lnTo>
                <a:lnTo>
                  <a:pt x="3230" y="3944"/>
                </a:lnTo>
                <a:lnTo>
                  <a:pt x="3266" y="3952"/>
                </a:lnTo>
                <a:lnTo>
                  <a:pt x="3302" y="3959"/>
                </a:lnTo>
                <a:lnTo>
                  <a:pt x="3340" y="3964"/>
                </a:lnTo>
                <a:lnTo>
                  <a:pt x="3376" y="3969"/>
                </a:lnTo>
                <a:lnTo>
                  <a:pt x="3414" y="3972"/>
                </a:lnTo>
                <a:lnTo>
                  <a:pt x="3450" y="3973"/>
                </a:lnTo>
                <a:lnTo>
                  <a:pt x="3521" y="3975"/>
                </a:lnTo>
                <a:lnTo>
                  <a:pt x="3588" y="3974"/>
                </a:lnTo>
                <a:lnTo>
                  <a:pt x="3629" y="3973"/>
                </a:lnTo>
                <a:lnTo>
                  <a:pt x="3671" y="3971"/>
                </a:lnTo>
                <a:lnTo>
                  <a:pt x="3712" y="3967"/>
                </a:lnTo>
                <a:lnTo>
                  <a:pt x="3754" y="3963"/>
                </a:lnTo>
                <a:lnTo>
                  <a:pt x="3795" y="3959"/>
                </a:lnTo>
                <a:lnTo>
                  <a:pt x="3837" y="3953"/>
                </a:lnTo>
                <a:lnTo>
                  <a:pt x="3877" y="3946"/>
                </a:lnTo>
                <a:lnTo>
                  <a:pt x="3919" y="3939"/>
                </a:lnTo>
                <a:lnTo>
                  <a:pt x="3959" y="3930"/>
                </a:lnTo>
                <a:lnTo>
                  <a:pt x="3999" y="3921"/>
                </a:lnTo>
                <a:lnTo>
                  <a:pt x="4039" y="3911"/>
                </a:lnTo>
                <a:lnTo>
                  <a:pt x="4079" y="3899"/>
                </a:lnTo>
                <a:lnTo>
                  <a:pt x="4118" y="3887"/>
                </a:lnTo>
                <a:lnTo>
                  <a:pt x="4158" y="3874"/>
                </a:lnTo>
                <a:lnTo>
                  <a:pt x="4197" y="3860"/>
                </a:lnTo>
                <a:lnTo>
                  <a:pt x="4236" y="3845"/>
                </a:lnTo>
                <a:lnTo>
                  <a:pt x="4274" y="3830"/>
                </a:lnTo>
                <a:lnTo>
                  <a:pt x="4312" y="3814"/>
                </a:lnTo>
                <a:lnTo>
                  <a:pt x="4349" y="3795"/>
                </a:lnTo>
                <a:lnTo>
                  <a:pt x="4387" y="3778"/>
                </a:lnTo>
                <a:lnTo>
                  <a:pt x="4423" y="3759"/>
                </a:lnTo>
                <a:lnTo>
                  <a:pt x="4460" y="3739"/>
                </a:lnTo>
                <a:lnTo>
                  <a:pt x="4496" y="3718"/>
                </a:lnTo>
                <a:lnTo>
                  <a:pt x="4531" y="3697"/>
                </a:lnTo>
                <a:lnTo>
                  <a:pt x="4566" y="3675"/>
                </a:lnTo>
                <a:lnTo>
                  <a:pt x="4601" y="3652"/>
                </a:lnTo>
                <a:lnTo>
                  <a:pt x="4635" y="3628"/>
                </a:lnTo>
                <a:lnTo>
                  <a:pt x="4668" y="3604"/>
                </a:lnTo>
                <a:lnTo>
                  <a:pt x="4702" y="3579"/>
                </a:lnTo>
                <a:lnTo>
                  <a:pt x="4734" y="3552"/>
                </a:lnTo>
                <a:lnTo>
                  <a:pt x="4766" y="3526"/>
                </a:lnTo>
                <a:lnTo>
                  <a:pt x="4798" y="3499"/>
                </a:lnTo>
                <a:lnTo>
                  <a:pt x="4807" y="3490"/>
                </a:lnTo>
                <a:lnTo>
                  <a:pt x="4813" y="3481"/>
                </a:lnTo>
                <a:lnTo>
                  <a:pt x="4819" y="3471"/>
                </a:lnTo>
                <a:lnTo>
                  <a:pt x="4822" y="3462"/>
                </a:lnTo>
                <a:lnTo>
                  <a:pt x="4825" y="3452"/>
                </a:lnTo>
                <a:lnTo>
                  <a:pt x="4826" y="3442"/>
                </a:lnTo>
                <a:lnTo>
                  <a:pt x="4826" y="3432"/>
                </a:lnTo>
                <a:lnTo>
                  <a:pt x="4824" y="3423"/>
                </a:lnTo>
                <a:lnTo>
                  <a:pt x="4821" y="3413"/>
                </a:lnTo>
                <a:lnTo>
                  <a:pt x="4818" y="3404"/>
                </a:lnTo>
                <a:lnTo>
                  <a:pt x="4813" y="3394"/>
                </a:lnTo>
                <a:lnTo>
                  <a:pt x="4807" y="3386"/>
                </a:lnTo>
                <a:lnTo>
                  <a:pt x="4800" y="3378"/>
                </a:lnTo>
                <a:lnTo>
                  <a:pt x="4792" y="3371"/>
                </a:lnTo>
                <a:lnTo>
                  <a:pt x="4783" y="3365"/>
                </a:lnTo>
                <a:lnTo>
                  <a:pt x="4773" y="3360"/>
                </a:lnTo>
                <a:lnTo>
                  <a:pt x="4721" y="3335"/>
                </a:lnTo>
                <a:lnTo>
                  <a:pt x="4668" y="3312"/>
                </a:lnTo>
                <a:lnTo>
                  <a:pt x="4614" y="3292"/>
                </a:lnTo>
                <a:lnTo>
                  <a:pt x="4561" y="3273"/>
                </a:lnTo>
                <a:lnTo>
                  <a:pt x="4506" y="3257"/>
                </a:lnTo>
                <a:lnTo>
                  <a:pt x="4451" y="3242"/>
                </a:lnTo>
                <a:lnTo>
                  <a:pt x="4397" y="3229"/>
                </a:lnTo>
                <a:lnTo>
                  <a:pt x="4341" y="3218"/>
                </a:lnTo>
                <a:lnTo>
                  <a:pt x="4285" y="3210"/>
                </a:lnTo>
                <a:lnTo>
                  <a:pt x="4231" y="3203"/>
                </a:lnTo>
                <a:lnTo>
                  <a:pt x="4174" y="3198"/>
                </a:lnTo>
                <a:lnTo>
                  <a:pt x="4118" y="3196"/>
                </a:lnTo>
                <a:lnTo>
                  <a:pt x="4063" y="3195"/>
                </a:lnTo>
                <a:lnTo>
                  <a:pt x="4007" y="3196"/>
                </a:lnTo>
                <a:lnTo>
                  <a:pt x="3951" y="3199"/>
                </a:lnTo>
                <a:lnTo>
                  <a:pt x="3896" y="3204"/>
                </a:lnTo>
                <a:lnTo>
                  <a:pt x="3841" y="3211"/>
                </a:lnTo>
                <a:lnTo>
                  <a:pt x="3785" y="3219"/>
                </a:lnTo>
                <a:lnTo>
                  <a:pt x="3731" y="3230"/>
                </a:lnTo>
                <a:lnTo>
                  <a:pt x="3677" y="3243"/>
                </a:lnTo>
                <a:lnTo>
                  <a:pt x="3622" y="3257"/>
                </a:lnTo>
                <a:lnTo>
                  <a:pt x="3570" y="3274"/>
                </a:lnTo>
                <a:lnTo>
                  <a:pt x="3516" y="3292"/>
                </a:lnTo>
                <a:lnTo>
                  <a:pt x="3463" y="3311"/>
                </a:lnTo>
                <a:lnTo>
                  <a:pt x="3412" y="3334"/>
                </a:lnTo>
                <a:lnTo>
                  <a:pt x="3361" y="3358"/>
                </a:lnTo>
                <a:lnTo>
                  <a:pt x="3310" y="3383"/>
                </a:lnTo>
                <a:lnTo>
                  <a:pt x="3261" y="3411"/>
                </a:lnTo>
                <a:lnTo>
                  <a:pt x="3212" y="3440"/>
                </a:lnTo>
                <a:lnTo>
                  <a:pt x="3164" y="3471"/>
                </a:lnTo>
                <a:lnTo>
                  <a:pt x="3117" y="3504"/>
                </a:lnTo>
                <a:lnTo>
                  <a:pt x="3070" y="3539"/>
                </a:lnTo>
                <a:lnTo>
                  <a:pt x="3064" y="3544"/>
                </a:lnTo>
                <a:lnTo>
                  <a:pt x="3058" y="3550"/>
                </a:lnTo>
                <a:lnTo>
                  <a:pt x="3053" y="3557"/>
                </a:lnTo>
                <a:lnTo>
                  <a:pt x="3050" y="3564"/>
                </a:lnTo>
                <a:lnTo>
                  <a:pt x="3047" y="3570"/>
                </a:lnTo>
                <a:lnTo>
                  <a:pt x="3044" y="3577"/>
                </a:lnTo>
                <a:lnTo>
                  <a:pt x="3043" y="3584"/>
                </a:lnTo>
                <a:lnTo>
                  <a:pt x="3042" y="3591"/>
                </a:lnTo>
                <a:lnTo>
                  <a:pt x="3009" y="3602"/>
                </a:lnTo>
                <a:lnTo>
                  <a:pt x="2975" y="3614"/>
                </a:lnTo>
                <a:lnTo>
                  <a:pt x="2943" y="3626"/>
                </a:lnTo>
                <a:lnTo>
                  <a:pt x="2909" y="3639"/>
                </a:lnTo>
                <a:lnTo>
                  <a:pt x="2878" y="3653"/>
                </a:lnTo>
                <a:lnTo>
                  <a:pt x="2846" y="3666"/>
                </a:lnTo>
                <a:lnTo>
                  <a:pt x="2815" y="3679"/>
                </a:lnTo>
                <a:lnTo>
                  <a:pt x="2785" y="3692"/>
                </a:lnTo>
                <a:lnTo>
                  <a:pt x="2723" y="3719"/>
                </a:lnTo>
                <a:lnTo>
                  <a:pt x="2662" y="3748"/>
                </a:lnTo>
                <a:lnTo>
                  <a:pt x="2603" y="3778"/>
                </a:lnTo>
                <a:lnTo>
                  <a:pt x="2543" y="3811"/>
                </a:lnTo>
                <a:lnTo>
                  <a:pt x="2484" y="3844"/>
                </a:lnTo>
                <a:lnTo>
                  <a:pt x="2427" y="3878"/>
                </a:lnTo>
                <a:lnTo>
                  <a:pt x="2370" y="3915"/>
                </a:lnTo>
                <a:lnTo>
                  <a:pt x="2314" y="3952"/>
                </a:lnTo>
                <a:lnTo>
                  <a:pt x="2332" y="3920"/>
                </a:lnTo>
                <a:lnTo>
                  <a:pt x="2351" y="3888"/>
                </a:lnTo>
                <a:lnTo>
                  <a:pt x="2370" y="3855"/>
                </a:lnTo>
                <a:lnTo>
                  <a:pt x="2388" y="3823"/>
                </a:lnTo>
                <a:lnTo>
                  <a:pt x="2434" y="3749"/>
                </a:lnTo>
                <a:lnTo>
                  <a:pt x="2480" y="3675"/>
                </a:lnTo>
                <a:lnTo>
                  <a:pt x="2529" y="3603"/>
                </a:lnTo>
                <a:lnTo>
                  <a:pt x="2577" y="3531"/>
                </a:lnTo>
                <a:lnTo>
                  <a:pt x="2628" y="3460"/>
                </a:lnTo>
                <a:lnTo>
                  <a:pt x="2679" y="3391"/>
                </a:lnTo>
                <a:lnTo>
                  <a:pt x="2731" y="3323"/>
                </a:lnTo>
                <a:lnTo>
                  <a:pt x="2785" y="3256"/>
                </a:lnTo>
                <a:lnTo>
                  <a:pt x="2840" y="3190"/>
                </a:lnTo>
                <a:lnTo>
                  <a:pt x="2895" y="3124"/>
                </a:lnTo>
                <a:lnTo>
                  <a:pt x="2952" y="3060"/>
                </a:lnTo>
                <a:lnTo>
                  <a:pt x="3011" y="2998"/>
                </a:lnTo>
                <a:lnTo>
                  <a:pt x="3069" y="2936"/>
                </a:lnTo>
                <a:lnTo>
                  <a:pt x="3129" y="2876"/>
                </a:lnTo>
                <a:lnTo>
                  <a:pt x="3191" y="2817"/>
                </a:lnTo>
                <a:lnTo>
                  <a:pt x="3254" y="2759"/>
                </a:lnTo>
                <a:lnTo>
                  <a:pt x="3316" y="2703"/>
                </a:lnTo>
                <a:lnTo>
                  <a:pt x="3381" y="2647"/>
                </a:lnTo>
                <a:lnTo>
                  <a:pt x="3447" y="2594"/>
                </a:lnTo>
                <a:lnTo>
                  <a:pt x="3513" y="2541"/>
                </a:lnTo>
                <a:lnTo>
                  <a:pt x="3581" y="2490"/>
                </a:lnTo>
                <a:lnTo>
                  <a:pt x="3650" y="2441"/>
                </a:lnTo>
                <a:lnTo>
                  <a:pt x="3719" y="2392"/>
                </a:lnTo>
                <a:lnTo>
                  <a:pt x="3790" y="2346"/>
                </a:lnTo>
                <a:lnTo>
                  <a:pt x="3861" y="2301"/>
                </a:lnTo>
                <a:lnTo>
                  <a:pt x="3934" y="2258"/>
                </a:lnTo>
                <a:lnTo>
                  <a:pt x="4008" y="2215"/>
                </a:lnTo>
                <a:lnTo>
                  <a:pt x="4083" y="2175"/>
                </a:lnTo>
                <a:lnTo>
                  <a:pt x="4159" y="2136"/>
                </a:lnTo>
                <a:lnTo>
                  <a:pt x="4235" y="2099"/>
                </a:lnTo>
                <a:lnTo>
                  <a:pt x="4313" y="2063"/>
                </a:lnTo>
                <a:lnTo>
                  <a:pt x="4392" y="2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/>
        </p:nvSpPr>
        <p:spPr bwMode="auto">
          <a:xfrm>
            <a:off x="6830536" y="2126382"/>
            <a:ext cx="1428750" cy="1995488"/>
          </a:xfrm>
          <a:custGeom>
            <a:avLst/>
            <a:gdLst>
              <a:gd name="T0" fmla="*/ 52 w 6299"/>
              <a:gd name="T1" fmla="*/ 8411 h 8798"/>
              <a:gd name="T2" fmla="*/ 279 w 6299"/>
              <a:gd name="T3" fmla="*/ 8081 h 8798"/>
              <a:gd name="T4" fmla="*/ 771 w 6299"/>
              <a:gd name="T5" fmla="*/ 7538 h 8798"/>
              <a:gd name="T6" fmla="*/ 1060 w 6299"/>
              <a:gd name="T7" fmla="*/ 7317 h 8798"/>
              <a:gd name="T8" fmla="*/ 1660 w 6299"/>
              <a:gd name="T9" fmla="*/ 6812 h 8798"/>
              <a:gd name="T10" fmla="*/ 1711 w 6299"/>
              <a:gd name="T11" fmla="*/ 5742 h 8798"/>
              <a:gd name="T12" fmla="*/ 1459 w 6299"/>
              <a:gd name="T13" fmla="*/ 5825 h 8798"/>
              <a:gd name="T14" fmla="*/ 885 w 6299"/>
              <a:gd name="T15" fmla="*/ 6666 h 8798"/>
              <a:gd name="T16" fmla="*/ 651 w 6299"/>
              <a:gd name="T17" fmla="*/ 7486 h 8798"/>
              <a:gd name="T18" fmla="*/ 348 w 6299"/>
              <a:gd name="T19" fmla="*/ 6536 h 8798"/>
              <a:gd name="T20" fmla="*/ 727 w 6299"/>
              <a:gd name="T21" fmla="*/ 5513 h 8798"/>
              <a:gd name="T22" fmla="*/ 2035 w 6299"/>
              <a:gd name="T23" fmla="*/ 5024 h 8798"/>
              <a:gd name="T24" fmla="*/ 3058 w 6299"/>
              <a:gd name="T25" fmla="*/ 4815 h 8798"/>
              <a:gd name="T26" fmla="*/ 3646 w 6299"/>
              <a:gd name="T27" fmla="*/ 4925 h 8798"/>
              <a:gd name="T28" fmla="*/ 4133 w 6299"/>
              <a:gd name="T29" fmla="*/ 4851 h 8798"/>
              <a:gd name="T30" fmla="*/ 4551 w 6299"/>
              <a:gd name="T31" fmla="*/ 4492 h 8798"/>
              <a:gd name="T32" fmla="*/ 4611 w 6299"/>
              <a:gd name="T33" fmla="*/ 4028 h 8798"/>
              <a:gd name="T34" fmla="*/ 4143 w 6299"/>
              <a:gd name="T35" fmla="*/ 4000 h 8798"/>
              <a:gd name="T36" fmla="*/ 3591 w 6299"/>
              <a:gd name="T37" fmla="*/ 4265 h 8798"/>
              <a:gd name="T38" fmla="*/ 3251 w 6299"/>
              <a:gd name="T39" fmla="*/ 4616 h 8798"/>
              <a:gd name="T40" fmla="*/ 2951 w 6299"/>
              <a:gd name="T41" fmla="*/ 4669 h 8798"/>
              <a:gd name="T42" fmla="*/ 3160 w 6299"/>
              <a:gd name="T43" fmla="*/ 4239 h 8798"/>
              <a:gd name="T44" fmla="*/ 4185 w 6299"/>
              <a:gd name="T45" fmla="*/ 3121 h 8798"/>
              <a:gd name="T46" fmla="*/ 4682 w 6299"/>
              <a:gd name="T47" fmla="*/ 2966 h 8798"/>
              <a:gd name="T48" fmla="*/ 5239 w 6299"/>
              <a:gd name="T49" fmla="*/ 2938 h 8798"/>
              <a:gd name="T50" fmla="*/ 5795 w 6299"/>
              <a:gd name="T51" fmla="*/ 2826 h 8798"/>
              <a:gd name="T52" fmla="*/ 6217 w 6299"/>
              <a:gd name="T53" fmla="*/ 2389 h 8798"/>
              <a:gd name="T54" fmla="*/ 6257 w 6299"/>
              <a:gd name="T55" fmla="*/ 1702 h 8798"/>
              <a:gd name="T56" fmla="*/ 6097 w 6299"/>
              <a:gd name="T57" fmla="*/ 1604 h 8798"/>
              <a:gd name="T58" fmla="*/ 5275 w 6299"/>
              <a:gd name="T59" fmla="*/ 2171 h 8798"/>
              <a:gd name="T60" fmla="*/ 5017 w 6299"/>
              <a:gd name="T61" fmla="*/ 2693 h 8798"/>
              <a:gd name="T62" fmla="*/ 4554 w 6299"/>
              <a:gd name="T63" fmla="*/ 2825 h 8798"/>
              <a:gd name="T64" fmla="*/ 4699 w 6299"/>
              <a:gd name="T65" fmla="*/ 2267 h 8798"/>
              <a:gd name="T66" fmla="*/ 4965 w 6299"/>
              <a:gd name="T67" fmla="*/ 1663 h 8798"/>
              <a:gd name="T68" fmla="*/ 5576 w 6299"/>
              <a:gd name="T69" fmla="*/ 805 h 8798"/>
              <a:gd name="T70" fmla="*/ 5427 w 6299"/>
              <a:gd name="T71" fmla="*/ 16 h 8798"/>
              <a:gd name="T72" fmla="*/ 5105 w 6299"/>
              <a:gd name="T73" fmla="*/ 104 h 8798"/>
              <a:gd name="T74" fmla="*/ 4749 w 6299"/>
              <a:gd name="T75" fmla="*/ 551 h 8798"/>
              <a:gd name="T76" fmla="*/ 4587 w 6299"/>
              <a:gd name="T77" fmla="*/ 1277 h 8798"/>
              <a:gd name="T78" fmla="*/ 4728 w 6299"/>
              <a:gd name="T79" fmla="*/ 1759 h 8798"/>
              <a:gd name="T80" fmla="*/ 4265 w 6299"/>
              <a:gd name="T81" fmla="*/ 2679 h 8798"/>
              <a:gd name="T82" fmla="*/ 3767 w 6299"/>
              <a:gd name="T83" fmla="*/ 3044 h 8798"/>
              <a:gd name="T84" fmla="*/ 3946 w 6299"/>
              <a:gd name="T85" fmla="*/ 2527 h 8798"/>
              <a:gd name="T86" fmla="*/ 4274 w 6299"/>
              <a:gd name="T87" fmla="*/ 2127 h 8798"/>
              <a:gd name="T88" fmla="*/ 4365 w 6299"/>
              <a:gd name="T89" fmla="*/ 1627 h 8798"/>
              <a:gd name="T90" fmla="*/ 4169 w 6299"/>
              <a:gd name="T91" fmla="*/ 1172 h 8798"/>
              <a:gd name="T92" fmla="*/ 3892 w 6299"/>
              <a:gd name="T93" fmla="*/ 1251 h 8798"/>
              <a:gd name="T94" fmla="*/ 3492 w 6299"/>
              <a:gd name="T95" fmla="*/ 2079 h 8798"/>
              <a:gd name="T96" fmla="*/ 3555 w 6299"/>
              <a:gd name="T97" fmla="*/ 2605 h 8798"/>
              <a:gd name="T98" fmla="*/ 3736 w 6299"/>
              <a:gd name="T99" fmla="*/ 3406 h 8798"/>
              <a:gd name="T100" fmla="*/ 2354 w 6299"/>
              <a:gd name="T101" fmla="*/ 4618 h 8798"/>
              <a:gd name="T102" fmla="*/ 1622 w 6299"/>
              <a:gd name="T103" fmla="*/ 4868 h 8798"/>
              <a:gd name="T104" fmla="*/ 2061 w 6299"/>
              <a:gd name="T105" fmla="*/ 4493 h 8798"/>
              <a:gd name="T106" fmla="*/ 2613 w 6299"/>
              <a:gd name="T107" fmla="*/ 4349 h 8798"/>
              <a:gd name="T108" fmla="*/ 2971 w 6299"/>
              <a:gd name="T109" fmla="*/ 3942 h 8798"/>
              <a:gd name="T110" fmla="*/ 2946 w 6299"/>
              <a:gd name="T111" fmla="*/ 3446 h 8798"/>
              <a:gd name="T112" fmla="*/ 2384 w 6299"/>
              <a:gd name="T113" fmla="*/ 3513 h 8798"/>
              <a:gd name="T114" fmla="*/ 1806 w 6299"/>
              <a:gd name="T115" fmla="*/ 4108 h 8798"/>
              <a:gd name="T116" fmla="*/ 1755 w 6299"/>
              <a:gd name="T117" fmla="*/ 4402 h 8798"/>
              <a:gd name="T118" fmla="*/ 1386 w 6299"/>
              <a:gd name="T119" fmla="*/ 5079 h 8798"/>
              <a:gd name="T120" fmla="*/ 439 w 6299"/>
              <a:gd name="T121" fmla="*/ 5437 h 8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99" h="8798">
                <a:moveTo>
                  <a:pt x="189" y="5513"/>
                </a:moveTo>
                <a:lnTo>
                  <a:pt x="186" y="5687"/>
                </a:lnTo>
                <a:lnTo>
                  <a:pt x="183" y="5861"/>
                </a:lnTo>
                <a:lnTo>
                  <a:pt x="180" y="6035"/>
                </a:lnTo>
                <a:lnTo>
                  <a:pt x="177" y="6209"/>
                </a:lnTo>
                <a:lnTo>
                  <a:pt x="174" y="6384"/>
                </a:lnTo>
                <a:lnTo>
                  <a:pt x="169" y="6559"/>
                </a:lnTo>
                <a:lnTo>
                  <a:pt x="164" y="6733"/>
                </a:lnTo>
                <a:lnTo>
                  <a:pt x="158" y="6907"/>
                </a:lnTo>
                <a:lnTo>
                  <a:pt x="151" y="7081"/>
                </a:lnTo>
                <a:lnTo>
                  <a:pt x="143" y="7255"/>
                </a:lnTo>
                <a:lnTo>
                  <a:pt x="134" y="7429"/>
                </a:lnTo>
                <a:lnTo>
                  <a:pt x="124" y="7602"/>
                </a:lnTo>
                <a:lnTo>
                  <a:pt x="112" y="7776"/>
                </a:lnTo>
                <a:lnTo>
                  <a:pt x="98" y="7949"/>
                </a:lnTo>
                <a:lnTo>
                  <a:pt x="83" y="8122"/>
                </a:lnTo>
                <a:lnTo>
                  <a:pt x="65" y="8295"/>
                </a:lnTo>
                <a:lnTo>
                  <a:pt x="59" y="8354"/>
                </a:lnTo>
                <a:lnTo>
                  <a:pt x="52" y="8411"/>
                </a:lnTo>
                <a:lnTo>
                  <a:pt x="44" y="8470"/>
                </a:lnTo>
                <a:lnTo>
                  <a:pt x="36" y="8529"/>
                </a:lnTo>
                <a:lnTo>
                  <a:pt x="28" y="8587"/>
                </a:lnTo>
                <a:lnTo>
                  <a:pt x="19" y="8646"/>
                </a:lnTo>
                <a:lnTo>
                  <a:pt x="10" y="8704"/>
                </a:lnTo>
                <a:lnTo>
                  <a:pt x="0" y="8763"/>
                </a:lnTo>
                <a:lnTo>
                  <a:pt x="184" y="8798"/>
                </a:lnTo>
                <a:lnTo>
                  <a:pt x="194" y="8739"/>
                </a:lnTo>
                <a:lnTo>
                  <a:pt x="204" y="8680"/>
                </a:lnTo>
                <a:lnTo>
                  <a:pt x="213" y="8620"/>
                </a:lnTo>
                <a:lnTo>
                  <a:pt x="222" y="8560"/>
                </a:lnTo>
                <a:lnTo>
                  <a:pt x="230" y="8501"/>
                </a:lnTo>
                <a:lnTo>
                  <a:pt x="238" y="8442"/>
                </a:lnTo>
                <a:lnTo>
                  <a:pt x="247" y="8381"/>
                </a:lnTo>
                <a:lnTo>
                  <a:pt x="254" y="8321"/>
                </a:lnTo>
                <a:lnTo>
                  <a:pt x="261" y="8261"/>
                </a:lnTo>
                <a:lnTo>
                  <a:pt x="267" y="8202"/>
                </a:lnTo>
                <a:lnTo>
                  <a:pt x="273" y="8141"/>
                </a:lnTo>
                <a:lnTo>
                  <a:pt x="279" y="8081"/>
                </a:lnTo>
                <a:lnTo>
                  <a:pt x="284" y="8021"/>
                </a:lnTo>
                <a:lnTo>
                  <a:pt x="290" y="7961"/>
                </a:lnTo>
                <a:lnTo>
                  <a:pt x="294" y="7900"/>
                </a:lnTo>
                <a:lnTo>
                  <a:pt x="299" y="7840"/>
                </a:lnTo>
                <a:lnTo>
                  <a:pt x="304" y="7840"/>
                </a:lnTo>
                <a:lnTo>
                  <a:pt x="309" y="7839"/>
                </a:lnTo>
                <a:lnTo>
                  <a:pt x="314" y="7838"/>
                </a:lnTo>
                <a:lnTo>
                  <a:pt x="319" y="7836"/>
                </a:lnTo>
                <a:lnTo>
                  <a:pt x="364" y="7815"/>
                </a:lnTo>
                <a:lnTo>
                  <a:pt x="409" y="7792"/>
                </a:lnTo>
                <a:lnTo>
                  <a:pt x="452" y="7768"/>
                </a:lnTo>
                <a:lnTo>
                  <a:pt x="495" y="7743"/>
                </a:lnTo>
                <a:lnTo>
                  <a:pt x="536" y="7717"/>
                </a:lnTo>
                <a:lnTo>
                  <a:pt x="578" y="7691"/>
                </a:lnTo>
                <a:lnTo>
                  <a:pt x="618" y="7662"/>
                </a:lnTo>
                <a:lnTo>
                  <a:pt x="658" y="7632"/>
                </a:lnTo>
                <a:lnTo>
                  <a:pt x="696" y="7601"/>
                </a:lnTo>
                <a:lnTo>
                  <a:pt x="734" y="7570"/>
                </a:lnTo>
                <a:lnTo>
                  <a:pt x="771" y="7538"/>
                </a:lnTo>
                <a:lnTo>
                  <a:pt x="806" y="7503"/>
                </a:lnTo>
                <a:lnTo>
                  <a:pt x="842" y="7469"/>
                </a:lnTo>
                <a:lnTo>
                  <a:pt x="875" y="7432"/>
                </a:lnTo>
                <a:lnTo>
                  <a:pt x="909" y="7395"/>
                </a:lnTo>
                <a:lnTo>
                  <a:pt x="940" y="7357"/>
                </a:lnTo>
                <a:lnTo>
                  <a:pt x="956" y="7337"/>
                </a:lnTo>
                <a:lnTo>
                  <a:pt x="973" y="7316"/>
                </a:lnTo>
                <a:lnTo>
                  <a:pt x="989" y="7295"/>
                </a:lnTo>
                <a:lnTo>
                  <a:pt x="1006" y="7273"/>
                </a:lnTo>
                <a:lnTo>
                  <a:pt x="1009" y="7279"/>
                </a:lnTo>
                <a:lnTo>
                  <a:pt x="1013" y="7286"/>
                </a:lnTo>
                <a:lnTo>
                  <a:pt x="1017" y="7291"/>
                </a:lnTo>
                <a:lnTo>
                  <a:pt x="1022" y="7296"/>
                </a:lnTo>
                <a:lnTo>
                  <a:pt x="1027" y="7301"/>
                </a:lnTo>
                <a:lnTo>
                  <a:pt x="1033" y="7306"/>
                </a:lnTo>
                <a:lnTo>
                  <a:pt x="1039" y="7309"/>
                </a:lnTo>
                <a:lnTo>
                  <a:pt x="1045" y="7313"/>
                </a:lnTo>
                <a:lnTo>
                  <a:pt x="1052" y="7315"/>
                </a:lnTo>
                <a:lnTo>
                  <a:pt x="1060" y="7317"/>
                </a:lnTo>
                <a:lnTo>
                  <a:pt x="1067" y="7318"/>
                </a:lnTo>
                <a:lnTo>
                  <a:pt x="1075" y="7319"/>
                </a:lnTo>
                <a:lnTo>
                  <a:pt x="1083" y="7319"/>
                </a:lnTo>
                <a:lnTo>
                  <a:pt x="1091" y="7318"/>
                </a:lnTo>
                <a:lnTo>
                  <a:pt x="1099" y="7316"/>
                </a:lnTo>
                <a:lnTo>
                  <a:pt x="1108" y="7313"/>
                </a:lnTo>
                <a:lnTo>
                  <a:pt x="1163" y="7289"/>
                </a:lnTo>
                <a:lnTo>
                  <a:pt x="1217" y="7262"/>
                </a:lnTo>
                <a:lnTo>
                  <a:pt x="1268" y="7233"/>
                </a:lnTo>
                <a:lnTo>
                  <a:pt x="1317" y="7201"/>
                </a:lnTo>
                <a:lnTo>
                  <a:pt x="1364" y="7166"/>
                </a:lnTo>
                <a:lnTo>
                  <a:pt x="1409" y="7129"/>
                </a:lnTo>
                <a:lnTo>
                  <a:pt x="1451" y="7089"/>
                </a:lnTo>
                <a:lnTo>
                  <a:pt x="1492" y="7048"/>
                </a:lnTo>
                <a:lnTo>
                  <a:pt x="1530" y="7004"/>
                </a:lnTo>
                <a:lnTo>
                  <a:pt x="1566" y="6959"/>
                </a:lnTo>
                <a:lnTo>
                  <a:pt x="1599" y="6911"/>
                </a:lnTo>
                <a:lnTo>
                  <a:pt x="1631" y="6862"/>
                </a:lnTo>
                <a:lnTo>
                  <a:pt x="1660" y="6812"/>
                </a:lnTo>
                <a:lnTo>
                  <a:pt x="1686" y="6760"/>
                </a:lnTo>
                <a:lnTo>
                  <a:pt x="1711" y="6708"/>
                </a:lnTo>
                <a:lnTo>
                  <a:pt x="1732" y="6653"/>
                </a:lnTo>
                <a:lnTo>
                  <a:pt x="1750" y="6598"/>
                </a:lnTo>
                <a:lnTo>
                  <a:pt x="1767" y="6542"/>
                </a:lnTo>
                <a:lnTo>
                  <a:pt x="1780" y="6486"/>
                </a:lnTo>
                <a:lnTo>
                  <a:pt x="1792" y="6428"/>
                </a:lnTo>
                <a:lnTo>
                  <a:pt x="1801" y="6370"/>
                </a:lnTo>
                <a:lnTo>
                  <a:pt x="1807" y="6313"/>
                </a:lnTo>
                <a:lnTo>
                  <a:pt x="1810" y="6254"/>
                </a:lnTo>
                <a:lnTo>
                  <a:pt x="1810" y="6195"/>
                </a:lnTo>
                <a:lnTo>
                  <a:pt x="1808" y="6138"/>
                </a:lnTo>
                <a:lnTo>
                  <a:pt x="1803" y="6079"/>
                </a:lnTo>
                <a:lnTo>
                  <a:pt x="1795" y="6021"/>
                </a:lnTo>
                <a:lnTo>
                  <a:pt x="1783" y="5964"/>
                </a:lnTo>
                <a:lnTo>
                  <a:pt x="1769" y="5908"/>
                </a:lnTo>
                <a:lnTo>
                  <a:pt x="1753" y="5851"/>
                </a:lnTo>
                <a:lnTo>
                  <a:pt x="1733" y="5796"/>
                </a:lnTo>
                <a:lnTo>
                  <a:pt x="1711" y="5742"/>
                </a:lnTo>
                <a:lnTo>
                  <a:pt x="1706" y="5733"/>
                </a:lnTo>
                <a:lnTo>
                  <a:pt x="1699" y="5725"/>
                </a:lnTo>
                <a:lnTo>
                  <a:pt x="1693" y="5718"/>
                </a:lnTo>
                <a:lnTo>
                  <a:pt x="1685" y="5711"/>
                </a:lnTo>
                <a:lnTo>
                  <a:pt x="1677" y="5706"/>
                </a:lnTo>
                <a:lnTo>
                  <a:pt x="1669" y="5702"/>
                </a:lnTo>
                <a:lnTo>
                  <a:pt x="1660" y="5698"/>
                </a:lnTo>
                <a:lnTo>
                  <a:pt x="1651" y="5696"/>
                </a:lnTo>
                <a:lnTo>
                  <a:pt x="1641" y="5694"/>
                </a:lnTo>
                <a:lnTo>
                  <a:pt x="1632" y="5694"/>
                </a:lnTo>
                <a:lnTo>
                  <a:pt x="1621" y="5694"/>
                </a:lnTo>
                <a:lnTo>
                  <a:pt x="1612" y="5696"/>
                </a:lnTo>
                <a:lnTo>
                  <a:pt x="1603" y="5699"/>
                </a:lnTo>
                <a:lnTo>
                  <a:pt x="1594" y="5703"/>
                </a:lnTo>
                <a:lnTo>
                  <a:pt x="1586" y="5708"/>
                </a:lnTo>
                <a:lnTo>
                  <a:pt x="1578" y="5714"/>
                </a:lnTo>
                <a:lnTo>
                  <a:pt x="1538" y="5751"/>
                </a:lnTo>
                <a:lnTo>
                  <a:pt x="1499" y="5787"/>
                </a:lnTo>
                <a:lnTo>
                  <a:pt x="1459" y="5825"/>
                </a:lnTo>
                <a:lnTo>
                  <a:pt x="1421" y="5863"/>
                </a:lnTo>
                <a:lnTo>
                  <a:pt x="1382" y="5903"/>
                </a:lnTo>
                <a:lnTo>
                  <a:pt x="1343" y="5942"/>
                </a:lnTo>
                <a:lnTo>
                  <a:pt x="1306" y="5983"/>
                </a:lnTo>
                <a:lnTo>
                  <a:pt x="1268" y="6023"/>
                </a:lnTo>
                <a:lnTo>
                  <a:pt x="1232" y="6065"/>
                </a:lnTo>
                <a:lnTo>
                  <a:pt x="1196" y="6107"/>
                </a:lnTo>
                <a:lnTo>
                  <a:pt x="1162" y="6150"/>
                </a:lnTo>
                <a:lnTo>
                  <a:pt x="1128" y="6193"/>
                </a:lnTo>
                <a:lnTo>
                  <a:pt x="1097" y="6238"/>
                </a:lnTo>
                <a:lnTo>
                  <a:pt x="1066" y="6283"/>
                </a:lnTo>
                <a:lnTo>
                  <a:pt x="1037" y="6329"/>
                </a:lnTo>
                <a:lnTo>
                  <a:pt x="1009" y="6374"/>
                </a:lnTo>
                <a:lnTo>
                  <a:pt x="984" y="6421"/>
                </a:lnTo>
                <a:lnTo>
                  <a:pt x="959" y="6469"/>
                </a:lnTo>
                <a:lnTo>
                  <a:pt x="938" y="6517"/>
                </a:lnTo>
                <a:lnTo>
                  <a:pt x="918" y="6566"/>
                </a:lnTo>
                <a:lnTo>
                  <a:pt x="901" y="6615"/>
                </a:lnTo>
                <a:lnTo>
                  <a:pt x="885" y="6666"/>
                </a:lnTo>
                <a:lnTo>
                  <a:pt x="872" y="6717"/>
                </a:lnTo>
                <a:lnTo>
                  <a:pt x="862" y="6768"/>
                </a:lnTo>
                <a:lnTo>
                  <a:pt x="855" y="6820"/>
                </a:lnTo>
                <a:lnTo>
                  <a:pt x="850" y="6873"/>
                </a:lnTo>
                <a:lnTo>
                  <a:pt x="848" y="6926"/>
                </a:lnTo>
                <a:lnTo>
                  <a:pt x="849" y="6980"/>
                </a:lnTo>
                <a:lnTo>
                  <a:pt x="854" y="7035"/>
                </a:lnTo>
                <a:lnTo>
                  <a:pt x="862" y="7090"/>
                </a:lnTo>
                <a:lnTo>
                  <a:pt x="873" y="7146"/>
                </a:lnTo>
                <a:lnTo>
                  <a:pt x="887" y="7203"/>
                </a:lnTo>
                <a:lnTo>
                  <a:pt x="878" y="7217"/>
                </a:lnTo>
                <a:lnTo>
                  <a:pt x="869" y="7231"/>
                </a:lnTo>
                <a:lnTo>
                  <a:pt x="841" y="7270"/>
                </a:lnTo>
                <a:lnTo>
                  <a:pt x="812" y="7309"/>
                </a:lnTo>
                <a:lnTo>
                  <a:pt x="781" y="7346"/>
                </a:lnTo>
                <a:lnTo>
                  <a:pt x="750" y="7383"/>
                </a:lnTo>
                <a:lnTo>
                  <a:pt x="717" y="7418"/>
                </a:lnTo>
                <a:lnTo>
                  <a:pt x="684" y="7453"/>
                </a:lnTo>
                <a:lnTo>
                  <a:pt x="651" y="7486"/>
                </a:lnTo>
                <a:lnTo>
                  <a:pt x="615" y="7519"/>
                </a:lnTo>
                <a:lnTo>
                  <a:pt x="580" y="7551"/>
                </a:lnTo>
                <a:lnTo>
                  <a:pt x="542" y="7581"/>
                </a:lnTo>
                <a:lnTo>
                  <a:pt x="505" y="7612"/>
                </a:lnTo>
                <a:lnTo>
                  <a:pt x="467" y="7640"/>
                </a:lnTo>
                <a:lnTo>
                  <a:pt x="428" y="7668"/>
                </a:lnTo>
                <a:lnTo>
                  <a:pt x="387" y="7696"/>
                </a:lnTo>
                <a:lnTo>
                  <a:pt x="347" y="7722"/>
                </a:lnTo>
                <a:lnTo>
                  <a:pt x="305" y="7747"/>
                </a:lnTo>
                <a:lnTo>
                  <a:pt x="313" y="7626"/>
                </a:lnTo>
                <a:lnTo>
                  <a:pt x="319" y="7505"/>
                </a:lnTo>
                <a:lnTo>
                  <a:pt x="326" y="7384"/>
                </a:lnTo>
                <a:lnTo>
                  <a:pt x="330" y="7263"/>
                </a:lnTo>
                <a:lnTo>
                  <a:pt x="334" y="7142"/>
                </a:lnTo>
                <a:lnTo>
                  <a:pt x="338" y="7020"/>
                </a:lnTo>
                <a:lnTo>
                  <a:pt x="341" y="6900"/>
                </a:lnTo>
                <a:lnTo>
                  <a:pt x="344" y="6778"/>
                </a:lnTo>
                <a:lnTo>
                  <a:pt x="346" y="6658"/>
                </a:lnTo>
                <a:lnTo>
                  <a:pt x="348" y="6536"/>
                </a:lnTo>
                <a:lnTo>
                  <a:pt x="351" y="6416"/>
                </a:lnTo>
                <a:lnTo>
                  <a:pt x="353" y="6295"/>
                </a:lnTo>
                <a:lnTo>
                  <a:pt x="355" y="6175"/>
                </a:lnTo>
                <a:lnTo>
                  <a:pt x="358" y="6055"/>
                </a:lnTo>
                <a:lnTo>
                  <a:pt x="361" y="5935"/>
                </a:lnTo>
                <a:lnTo>
                  <a:pt x="364" y="5816"/>
                </a:lnTo>
                <a:lnTo>
                  <a:pt x="365" y="5784"/>
                </a:lnTo>
                <a:lnTo>
                  <a:pt x="366" y="5753"/>
                </a:lnTo>
                <a:lnTo>
                  <a:pt x="367" y="5721"/>
                </a:lnTo>
                <a:lnTo>
                  <a:pt x="368" y="5690"/>
                </a:lnTo>
                <a:lnTo>
                  <a:pt x="369" y="5659"/>
                </a:lnTo>
                <a:lnTo>
                  <a:pt x="370" y="5627"/>
                </a:lnTo>
                <a:lnTo>
                  <a:pt x="370" y="5596"/>
                </a:lnTo>
                <a:lnTo>
                  <a:pt x="371" y="5565"/>
                </a:lnTo>
                <a:lnTo>
                  <a:pt x="443" y="5557"/>
                </a:lnTo>
                <a:lnTo>
                  <a:pt x="514" y="5548"/>
                </a:lnTo>
                <a:lnTo>
                  <a:pt x="585" y="5538"/>
                </a:lnTo>
                <a:lnTo>
                  <a:pt x="657" y="5526"/>
                </a:lnTo>
                <a:lnTo>
                  <a:pt x="727" y="5513"/>
                </a:lnTo>
                <a:lnTo>
                  <a:pt x="798" y="5499"/>
                </a:lnTo>
                <a:lnTo>
                  <a:pt x="869" y="5483"/>
                </a:lnTo>
                <a:lnTo>
                  <a:pt x="939" y="5464"/>
                </a:lnTo>
                <a:lnTo>
                  <a:pt x="1010" y="5446"/>
                </a:lnTo>
                <a:lnTo>
                  <a:pt x="1080" y="5426"/>
                </a:lnTo>
                <a:lnTo>
                  <a:pt x="1150" y="5405"/>
                </a:lnTo>
                <a:lnTo>
                  <a:pt x="1220" y="5382"/>
                </a:lnTo>
                <a:lnTo>
                  <a:pt x="1289" y="5358"/>
                </a:lnTo>
                <a:lnTo>
                  <a:pt x="1359" y="5334"/>
                </a:lnTo>
                <a:lnTo>
                  <a:pt x="1428" y="5307"/>
                </a:lnTo>
                <a:lnTo>
                  <a:pt x="1497" y="5280"/>
                </a:lnTo>
                <a:lnTo>
                  <a:pt x="1565" y="5252"/>
                </a:lnTo>
                <a:lnTo>
                  <a:pt x="1634" y="5222"/>
                </a:lnTo>
                <a:lnTo>
                  <a:pt x="1701" y="5191"/>
                </a:lnTo>
                <a:lnTo>
                  <a:pt x="1768" y="5160"/>
                </a:lnTo>
                <a:lnTo>
                  <a:pt x="1836" y="5127"/>
                </a:lnTo>
                <a:lnTo>
                  <a:pt x="1903" y="5094"/>
                </a:lnTo>
                <a:lnTo>
                  <a:pt x="1969" y="5059"/>
                </a:lnTo>
                <a:lnTo>
                  <a:pt x="2035" y="5024"/>
                </a:lnTo>
                <a:lnTo>
                  <a:pt x="2100" y="4988"/>
                </a:lnTo>
                <a:lnTo>
                  <a:pt x="2165" y="4951"/>
                </a:lnTo>
                <a:lnTo>
                  <a:pt x="2230" y="4914"/>
                </a:lnTo>
                <a:lnTo>
                  <a:pt x="2294" y="4874"/>
                </a:lnTo>
                <a:lnTo>
                  <a:pt x="2358" y="4835"/>
                </a:lnTo>
                <a:lnTo>
                  <a:pt x="2420" y="4795"/>
                </a:lnTo>
                <a:lnTo>
                  <a:pt x="2482" y="4755"/>
                </a:lnTo>
                <a:lnTo>
                  <a:pt x="2545" y="4713"/>
                </a:lnTo>
                <a:lnTo>
                  <a:pt x="2588" y="4728"/>
                </a:lnTo>
                <a:lnTo>
                  <a:pt x="2633" y="4742"/>
                </a:lnTo>
                <a:lnTo>
                  <a:pt x="2677" y="4757"/>
                </a:lnTo>
                <a:lnTo>
                  <a:pt x="2724" y="4768"/>
                </a:lnTo>
                <a:lnTo>
                  <a:pt x="2771" y="4779"/>
                </a:lnTo>
                <a:lnTo>
                  <a:pt x="2817" y="4788"/>
                </a:lnTo>
                <a:lnTo>
                  <a:pt x="2865" y="4797"/>
                </a:lnTo>
                <a:lnTo>
                  <a:pt x="2913" y="4803"/>
                </a:lnTo>
                <a:lnTo>
                  <a:pt x="2961" y="4809"/>
                </a:lnTo>
                <a:lnTo>
                  <a:pt x="3010" y="4813"/>
                </a:lnTo>
                <a:lnTo>
                  <a:pt x="3058" y="4815"/>
                </a:lnTo>
                <a:lnTo>
                  <a:pt x="3107" y="4817"/>
                </a:lnTo>
                <a:lnTo>
                  <a:pt x="3155" y="4816"/>
                </a:lnTo>
                <a:lnTo>
                  <a:pt x="3204" y="4815"/>
                </a:lnTo>
                <a:lnTo>
                  <a:pt x="3253" y="4811"/>
                </a:lnTo>
                <a:lnTo>
                  <a:pt x="3300" y="4807"/>
                </a:lnTo>
                <a:lnTo>
                  <a:pt x="3322" y="4820"/>
                </a:lnTo>
                <a:lnTo>
                  <a:pt x="3346" y="4833"/>
                </a:lnTo>
                <a:lnTo>
                  <a:pt x="3369" y="4845"/>
                </a:lnTo>
                <a:lnTo>
                  <a:pt x="3392" y="4856"/>
                </a:lnTo>
                <a:lnTo>
                  <a:pt x="3417" y="4866"/>
                </a:lnTo>
                <a:lnTo>
                  <a:pt x="3441" y="4876"/>
                </a:lnTo>
                <a:lnTo>
                  <a:pt x="3465" y="4884"/>
                </a:lnTo>
                <a:lnTo>
                  <a:pt x="3490" y="4892"/>
                </a:lnTo>
                <a:lnTo>
                  <a:pt x="3516" y="4899"/>
                </a:lnTo>
                <a:lnTo>
                  <a:pt x="3541" y="4906"/>
                </a:lnTo>
                <a:lnTo>
                  <a:pt x="3567" y="4912"/>
                </a:lnTo>
                <a:lnTo>
                  <a:pt x="3594" y="4917"/>
                </a:lnTo>
                <a:lnTo>
                  <a:pt x="3620" y="4921"/>
                </a:lnTo>
                <a:lnTo>
                  <a:pt x="3646" y="4925"/>
                </a:lnTo>
                <a:lnTo>
                  <a:pt x="3673" y="4927"/>
                </a:lnTo>
                <a:lnTo>
                  <a:pt x="3699" y="4929"/>
                </a:lnTo>
                <a:lnTo>
                  <a:pt x="3725" y="4930"/>
                </a:lnTo>
                <a:lnTo>
                  <a:pt x="3752" y="4931"/>
                </a:lnTo>
                <a:lnTo>
                  <a:pt x="3779" y="4930"/>
                </a:lnTo>
                <a:lnTo>
                  <a:pt x="3805" y="4929"/>
                </a:lnTo>
                <a:lnTo>
                  <a:pt x="3832" y="4927"/>
                </a:lnTo>
                <a:lnTo>
                  <a:pt x="3858" y="4925"/>
                </a:lnTo>
                <a:lnTo>
                  <a:pt x="3884" y="4922"/>
                </a:lnTo>
                <a:lnTo>
                  <a:pt x="3911" y="4918"/>
                </a:lnTo>
                <a:lnTo>
                  <a:pt x="3936" y="4913"/>
                </a:lnTo>
                <a:lnTo>
                  <a:pt x="3962" y="4908"/>
                </a:lnTo>
                <a:lnTo>
                  <a:pt x="3988" y="4901"/>
                </a:lnTo>
                <a:lnTo>
                  <a:pt x="4013" y="4895"/>
                </a:lnTo>
                <a:lnTo>
                  <a:pt x="4037" y="4888"/>
                </a:lnTo>
                <a:lnTo>
                  <a:pt x="4061" y="4880"/>
                </a:lnTo>
                <a:lnTo>
                  <a:pt x="4086" y="4871"/>
                </a:lnTo>
                <a:lnTo>
                  <a:pt x="4109" y="4862"/>
                </a:lnTo>
                <a:lnTo>
                  <a:pt x="4133" y="4851"/>
                </a:lnTo>
                <a:lnTo>
                  <a:pt x="4158" y="4840"/>
                </a:lnTo>
                <a:lnTo>
                  <a:pt x="4182" y="4828"/>
                </a:lnTo>
                <a:lnTo>
                  <a:pt x="4206" y="4813"/>
                </a:lnTo>
                <a:lnTo>
                  <a:pt x="4231" y="4799"/>
                </a:lnTo>
                <a:lnTo>
                  <a:pt x="4255" y="4784"/>
                </a:lnTo>
                <a:lnTo>
                  <a:pt x="4279" y="4768"/>
                </a:lnTo>
                <a:lnTo>
                  <a:pt x="4302" y="4751"/>
                </a:lnTo>
                <a:lnTo>
                  <a:pt x="4327" y="4733"/>
                </a:lnTo>
                <a:lnTo>
                  <a:pt x="4349" y="4714"/>
                </a:lnTo>
                <a:lnTo>
                  <a:pt x="4372" y="4695"/>
                </a:lnTo>
                <a:lnTo>
                  <a:pt x="4395" y="4675"/>
                </a:lnTo>
                <a:lnTo>
                  <a:pt x="4417" y="4654"/>
                </a:lnTo>
                <a:lnTo>
                  <a:pt x="4438" y="4633"/>
                </a:lnTo>
                <a:lnTo>
                  <a:pt x="4458" y="4611"/>
                </a:lnTo>
                <a:lnTo>
                  <a:pt x="4479" y="4588"/>
                </a:lnTo>
                <a:lnTo>
                  <a:pt x="4498" y="4565"/>
                </a:lnTo>
                <a:lnTo>
                  <a:pt x="4516" y="4541"/>
                </a:lnTo>
                <a:lnTo>
                  <a:pt x="4533" y="4517"/>
                </a:lnTo>
                <a:lnTo>
                  <a:pt x="4551" y="4492"/>
                </a:lnTo>
                <a:lnTo>
                  <a:pt x="4566" y="4467"/>
                </a:lnTo>
                <a:lnTo>
                  <a:pt x="4581" y="4442"/>
                </a:lnTo>
                <a:lnTo>
                  <a:pt x="4595" y="4415"/>
                </a:lnTo>
                <a:lnTo>
                  <a:pt x="4607" y="4390"/>
                </a:lnTo>
                <a:lnTo>
                  <a:pt x="4618" y="4363"/>
                </a:lnTo>
                <a:lnTo>
                  <a:pt x="4628" y="4337"/>
                </a:lnTo>
                <a:lnTo>
                  <a:pt x="4638" y="4309"/>
                </a:lnTo>
                <a:lnTo>
                  <a:pt x="4646" y="4282"/>
                </a:lnTo>
                <a:lnTo>
                  <a:pt x="4652" y="4255"/>
                </a:lnTo>
                <a:lnTo>
                  <a:pt x="4656" y="4227"/>
                </a:lnTo>
                <a:lnTo>
                  <a:pt x="4660" y="4200"/>
                </a:lnTo>
                <a:lnTo>
                  <a:pt x="4661" y="4172"/>
                </a:lnTo>
                <a:lnTo>
                  <a:pt x="4661" y="4145"/>
                </a:lnTo>
                <a:lnTo>
                  <a:pt x="4658" y="4120"/>
                </a:lnTo>
                <a:lnTo>
                  <a:pt x="4653" y="4098"/>
                </a:lnTo>
                <a:lnTo>
                  <a:pt x="4646" y="4077"/>
                </a:lnTo>
                <a:lnTo>
                  <a:pt x="4636" y="4059"/>
                </a:lnTo>
                <a:lnTo>
                  <a:pt x="4624" y="4043"/>
                </a:lnTo>
                <a:lnTo>
                  <a:pt x="4611" y="4028"/>
                </a:lnTo>
                <a:lnTo>
                  <a:pt x="4597" y="4015"/>
                </a:lnTo>
                <a:lnTo>
                  <a:pt x="4581" y="4003"/>
                </a:lnTo>
                <a:lnTo>
                  <a:pt x="4563" y="3994"/>
                </a:lnTo>
                <a:lnTo>
                  <a:pt x="4543" y="3986"/>
                </a:lnTo>
                <a:lnTo>
                  <a:pt x="4523" y="3979"/>
                </a:lnTo>
                <a:lnTo>
                  <a:pt x="4502" y="3974"/>
                </a:lnTo>
                <a:lnTo>
                  <a:pt x="4480" y="3970"/>
                </a:lnTo>
                <a:lnTo>
                  <a:pt x="4457" y="3967"/>
                </a:lnTo>
                <a:lnTo>
                  <a:pt x="4433" y="3965"/>
                </a:lnTo>
                <a:lnTo>
                  <a:pt x="4409" y="3965"/>
                </a:lnTo>
                <a:lnTo>
                  <a:pt x="4384" y="3965"/>
                </a:lnTo>
                <a:lnTo>
                  <a:pt x="4359" y="3966"/>
                </a:lnTo>
                <a:lnTo>
                  <a:pt x="4335" y="3968"/>
                </a:lnTo>
                <a:lnTo>
                  <a:pt x="4310" y="3970"/>
                </a:lnTo>
                <a:lnTo>
                  <a:pt x="4284" y="3973"/>
                </a:lnTo>
                <a:lnTo>
                  <a:pt x="4260" y="3977"/>
                </a:lnTo>
                <a:lnTo>
                  <a:pt x="4236" y="3981"/>
                </a:lnTo>
                <a:lnTo>
                  <a:pt x="4188" y="3990"/>
                </a:lnTo>
                <a:lnTo>
                  <a:pt x="4143" y="4000"/>
                </a:lnTo>
                <a:lnTo>
                  <a:pt x="4104" y="4011"/>
                </a:lnTo>
                <a:lnTo>
                  <a:pt x="4069" y="4021"/>
                </a:lnTo>
                <a:lnTo>
                  <a:pt x="4037" y="4030"/>
                </a:lnTo>
                <a:lnTo>
                  <a:pt x="4007" y="4040"/>
                </a:lnTo>
                <a:lnTo>
                  <a:pt x="3976" y="4050"/>
                </a:lnTo>
                <a:lnTo>
                  <a:pt x="3947" y="4061"/>
                </a:lnTo>
                <a:lnTo>
                  <a:pt x="3917" y="4073"/>
                </a:lnTo>
                <a:lnTo>
                  <a:pt x="3887" y="4085"/>
                </a:lnTo>
                <a:lnTo>
                  <a:pt x="3859" y="4099"/>
                </a:lnTo>
                <a:lnTo>
                  <a:pt x="3831" y="4113"/>
                </a:lnTo>
                <a:lnTo>
                  <a:pt x="3802" y="4127"/>
                </a:lnTo>
                <a:lnTo>
                  <a:pt x="3774" y="4142"/>
                </a:lnTo>
                <a:lnTo>
                  <a:pt x="3747" y="4157"/>
                </a:lnTo>
                <a:lnTo>
                  <a:pt x="3720" y="4174"/>
                </a:lnTo>
                <a:lnTo>
                  <a:pt x="3693" y="4191"/>
                </a:lnTo>
                <a:lnTo>
                  <a:pt x="3667" y="4208"/>
                </a:lnTo>
                <a:lnTo>
                  <a:pt x="3641" y="4226"/>
                </a:lnTo>
                <a:lnTo>
                  <a:pt x="3616" y="4245"/>
                </a:lnTo>
                <a:lnTo>
                  <a:pt x="3591" y="4265"/>
                </a:lnTo>
                <a:lnTo>
                  <a:pt x="3566" y="4284"/>
                </a:lnTo>
                <a:lnTo>
                  <a:pt x="3542" y="4304"/>
                </a:lnTo>
                <a:lnTo>
                  <a:pt x="3519" y="4325"/>
                </a:lnTo>
                <a:lnTo>
                  <a:pt x="3496" y="4347"/>
                </a:lnTo>
                <a:lnTo>
                  <a:pt x="3473" y="4369"/>
                </a:lnTo>
                <a:lnTo>
                  <a:pt x="3451" y="4391"/>
                </a:lnTo>
                <a:lnTo>
                  <a:pt x="3429" y="4414"/>
                </a:lnTo>
                <a:lnTo>
                  <a:pt x="3408" y="4438"/>
                </a:lnTo>
                <a:lnTo>
                  <a:pt x="3387" y="4462"/>
                </a:lnTo>
                <a:lnTo>
                  <a:pt x="3367" y="4486"/>
                </a:lnTo>
                <a:lnTo>
                  <a:pt x="3348" y="4512"/>
                </a:lnTo>
                <a:lnTo>
                  <a:pt x="3328" y="4538"/>
                </a:lnTo>
                <a:lnTo>
                  <a:pt x="3310" y="4563"/>
                </a:lnTo>
                <a:lnTo>
                  <a:pt x="3292" y="4591"/>
                </a:lnTo>
                <a:lnTo>
                  <a:pt x="3275" y="4617"/>
                </a:lnTo>
                <a:lnTo>
                  <a:pt x="3269" y="4616"/>
                </a:lnTo>
                <a:lnTo>
                  <a:pt x="3262" y="4615"/>
                </a:lnTo>
                <a:lnTo>
                  <a:pt x="3256" y="4615"/>
                </a:lnTo>
                <a:lnTo>
                  <a:pt x="3251" y="4616"/>
                </a:lnTo>
                <a:lnTo>
                  <a:pt x="3244" y="4617"/>
                </a:lnTo>
                <a:lnTo>
                  <a:pt x="3239" y="4619"/>
                </a:lnTo>
                <a:lnTo>
                  <a:pt x="3234" y="4621"/>
                </a:lnTo>
                <a:lnTo>
                  <a:pt x="3229" y="4624"/>
                </a:lnTo>
                <a:lnTo>
                  <a:pt x="3225" y="4628"/>
                </a:lnTo>
                <a:lnTo>
                  <a:pt x="3221" y="4631"/>
                </a:lnTo>
                <a:lnTo>
                  <a:pt x="3217" y="4636"/>
                </a:lnTo>
                <a:lnTo>
                  <a:pt x="3213" y="4640"/>
                </a:lnTo>
                <a:lnTo>
                  <a:pt x="3207" y="4650"/>
                </a:lnTo>
                <a:lnTo>
                  <a:pt x="3203" y="4661"/>
                </a:lnTo>
                <a:lnTo>
                  <a:pt x="3188" y="4664"/>
                </a:lnTo>
                <a:lnTo>
                  <a:pt x="3173" y="4666"/>
                </a:lnTo>
                <a:lnTo>
                  <a:pt x="3141" y="4669"/>
                </a:lnTo>
                <a:lnTo>
                  <a:pt x="3109" y="4671"/>
                </a:lnTo>
                <a:lnTo>
                  <a:pt x="3077" y="4672"/>
                </a:lnTo>
                <a:lnTo>
                  <a:pt x="3046" y="4672"/>
                </a:lnTo>
                <a:lnTo>
                  <a:pt x="3014" y="4672"/>
                </a:lnTo>
                <a:lnTo>
                  <a:pt x="2982" y="4670"/>
                </a:lnTo>
                <a:lnTo>
                  <a:pt x="2951" y="4669"/>
                </a:lnTo>
                <a:lnTo>
                  <a:pt x="2919" y="4666"/>
                </a:lnTo>
                <a:lnTo>
                  <a:pt x="2888" y="4663"/>
                </a:lnTo>
                <a:lnTo>
                  <a:pt x="2857" y="4659"/>
                </a:lnTo>
                <a:lnTo>
                  <a:pt x="2825" y="4654"/>
                </a:lnTo>
                <a:lnTo>
                  <a:pt x="2795" y="4650"/>
                </a:lnTo>
                <a:lnTo>
                  <a:pt x="2764" y="4644"/>
                </a:lnTo>
                <a:lnTo>
                  <a:pt x="2733" y="4638"/>
                </a:lnTo>
                <a:lnTo>
                  <a:pt x="2702" y="4632"/>
                </a:lnTo>
                <a:lnTo>
                  <a:pt x="2671" y="4624"/>
                </a:lnTo>
                <a:lnTo>
                  <a:pt x="2722" y="4588"/>
                </a:lnTo>
                <a:lnTo>
                  <a:pt x="2773" y="4550"/>
                </a:lnTo>
                <a:lnTo>
                  <a:pt x="2823" y="4513"/>
                </a:lnTo>
                <a:lnTo>
                  <a:pt x="2873" y="4474"/>
                </a:lnTo>
                <a:lnTo>
                  <a:pt x="2921" y="4437"/>
                </a:lnTo>
                <a:lnTo>
                  <a:pt x="2970" y="4397"/>
                </a:lnTo>
                <a:lnTo>
                  <a:pt x="3019" y="4359"/>
                </a:lnTo>
                <a:lnTo>
                  <a:pt x="3066" y="4319"/>
                </a:lnTo>
                <a:lnTo>
                  <a:pt x="3114" y="4280"/>
                </a:lnTo>
                <a:lnTo>
                  <a:pt x="3160" y="4239"/>
                </a:lnTo>
                <a:lnTo>
                  <a:pt x="3206" y="4200"/>
                </a:lnTo>
                <a:lnTo>
                  <a:pt x="3252" y="4159"/>
                </a:lnTo>
                <a:lnTo>
                  <a:pt x="3296" y="4119"/>
                </a:lnTo>
                <a:lnTo>
                  <a:pt x="3341" y="4078"/>
                </a:lnTo>
                <a:lnTo>
                  <a:pt x="3384" y="4037"/>
                </a:lnTo>
                <a:lnTo>
                  <a:pt x="3428" y="3996"/>
                </a:lnTo>
                <a:lnTo>
                  <a:pt x="3491" y="3934"/>
                </a:lnTo>
                <a:lnTo>
                  <a:pt x="3554" y="3871"/>
                </a:lnTo>
                <a:lnTo>
                  <a:pt x="3616" y="3806"/>
                </a:lnTo>
                <a:lnTo>
                  <a:pt x="3677" y="3741"/>
                </a:lnTo>
                <a:lnTo>
                  <a:pt x="3738" y="3675"/>
                </a:lnTo>
                <a:lnTo>
                  <a:pt x="3796" y="3610"/>
                </a:lnTo>
                <a:lnTo>
                  <a:pt x="3855" y="3542"/>
                </a:lnTo>
                <a:lnTo>
                  <a:pt x="3913" y="3474"/>
                </a:lnTo>
                <a:lnTo>
                  <a:pt x="3969" y="3405"/>
                </a:lnTo>
                <a:lnTo>
                  <a:pt x="4024" y="3335"/>
                </a:lnTo>
                <a:lnTo>
                  <a:pt x="4079" y="3264"/>
                </a:lnTo>
                <a:lnTo>
                  <a:pt x="4132" y="3194"/>
                </a:lnTo>
                <a:lnTo>
                  <a:pt x="4185" y="3121"/>
                </a:lnTo>
                <a:lnTo>
                  <a:pt x="4237" y="3048"/>
                </a:lnTo>
                <a:lnTo>
                  <a:pt x="4286" y="2975"/>
                </a:lnTo>
                <a:lnTo>
                  <a:pt x="4336" y="2900"/>
                </a:lnTo>
                <a:lnTo>
                  <a:pt x="4340" y="2902"/>
                </a:lnTo>
                <a:lnTo>
                  <a:pt x="4344" y="2904"/>
                </a:lnTo>
                <a:lnTo>
                  <a:pt x="4367" y="2912"/>
                </a:lnTo>
                <a:lnTo>
                  <a:pt x="4392" y="2920"/>
                </a:lnTo>
                <a:lnTo>
                  <a:pt x="4415" y="2927"/>
                </a:lnTo>
                <a:lnTo>
                  <a:pt x="4439" y="2933"/>
                </a:lnTo>
                <a:lnTo>
                  <a:pt x="4463" y="2939"/>
                </a:lnTo>
                <a:lnTo>
                  <a:pt x="4487" y="2945"/>
                </a:lnTo>
                <a:lnTo>
                  <a:pt x="4511" y="2950"/>
                </a:lnTo>
                <a:lnTo>
                  <a:pt x="4535" y="2954"/>
                </a:lnTo>
                <a:lnTo>
                  <a:pt x="4561" y="2957"/>
                </a:lnTo>
                <a:lnTo>
                  <a:pt x="4585" y="2960"/>
                </a:lnTo>
                <a:lnTo>
                  <a:pt x="4609" y="2963"/>
                </a:lnTo>
                <a:lnTo>
                  <a:pt x="4634" y="2964"/>
                </a:lnTo>
                <a:lnTo>
                  <a:pt x="4658" y="2966"/>
                </a:lnTo>
                <a:lnTo>
                  <a:pt x="4682" y="2966"/>
                </a:lnTo>
                <a:lnTo>
                  <a:pt x="4707" y="2966"/>
                </a:lnTo>
                <a:lnTo>
                  <a:pt x="4732" y="2966"/>
                </a:lnTo>
                <a:lnTo>
                  <a:pt x="4756" y="2965"/>
                </a:lnTo>
                <a:lnTo>
                  <a:pt x="4780" y="2963"/>
                </a:lnTo>
                <a:lnTo>
                  <a:pt x="4806" y="2961"/>
                </a:lnTo>
                <a:lnTo>
                  <a:pt x="4830" y="2959"/>
                </a:lnTo>
                <a:lnTo>
                  <a:pt x="4854" y="2956"/>
                </a:lnTo>
                <a:lnTo>
                  <a:pt x="4879" y="2952"/>
                </a:lnTo>
                <a:lnTo>
                  <a:pt x="4903" y="2948"/>
                </a:lnTo>
                <a:lnTo>
                  <a:pt x="4927" y="2942"/>
                </a:lnTo>
                <a:lnTo>
                  <a:pt x="4976" y="2932"/>
                </a:lnTo>
                <a:lnTo>
                  <a:pt x="5023" y="2919"/>
                </a:lnTo>
                <a:lnTo>
                  <a:pt x="5071" y="2904"/>
                </a:lnTo>
                <a:lnTo>
                  <a:pt x="5117" y="2888"/>
                </a:lnTo>
                <a:lnTo>
                  <a:pt x="5140" y="2902"/>
                </a:lnTo>
                <a:lnTo>
                  <a:pt x="5163" y="2913"/>
                </a:lnTo>
                <a:lnTo>
                  <a:pt x="5187" y="2924"/>
                </a:lnTo>
                <a:lnTo>
                  <a:pt x="5213" y="2932"/>
                </a:lnTo>
                <a:lnTo>
                  <a:pt x="5239" y="2938"/>
                </a:lnTo>
                <a:lnTo>
                  <a:pt x="5266" y="2943"/>
                </a:lnTo>
                <a:lnTo>
                  <a:pt x="5295" y="2947"/>
                </a:lnTo>
                <a:lnTo>
                  <a:pt x="5323" y="2949"/>
                </a:lnTo>
                <a:lnTo>
                  <a:pt x="5351" y="2949"/>
                </a:lnTo>
                <a:lnTo>
                  <a:pt x="5382" y="2948"/>
                </a:lnTo>
                <a:lnTo>
                  <a:pt x="5411" y="2946"/>
                </a:lnTo>
                <a:lnTo>
                  <a:pt x="5441" y="2941"/>
                </a:lnTo>
                <a:lnTo>
                  <a:pt x="5472" y="2937"/>
                </a:lnTo>
                <a:lnTo>
                  <a:pt x="5502" y="2931"/>
                </a:lnTo>
                <a:lnTo>
                  <a:pt x="5533" y="2924"/>
                </a:lnTo>
                <a:lnTo>
                  <a:pt x="5564" y="2916"/>
                </a:lnTo>
                <a:lnTo>
                  <a:pt x="5593" y="2907"/>
                </a:lnTo>
                <a:lnTo>
                  <a:pt x="5624" y="2898"/>
                </a:lnTo>
                <a:lnTo>
                  <a:pt x="5654" y="2887"/>
                </a:lnTo>
                <a:lnTo>
                  <a:pt x="5683" y="2876"/>
                </a:lnTo>
                <a:lnTo>
                  <a:pt x="5712" y="2865"/>
                </a:lnTo>
                <a:lnTo>
                  <a:pt x="5740" y="2852"/>
                </a:lnTo>
                <a:lnTo>
                  <a:pt x="5767" y="2839"/>
                </a:lnTo>
                <a:lnTo>
                  <a:pt x="5795" y="2826"/>
                </a:lnTo>
                <a:lnTo>
                  <a:pt x="5820" y="2812"/>
                </a:lnTo>
                <a:lnTo>
                  <a:pt x="5845" y="2799"/>
                </a:lnTo>
                <a:lnTo>
                  <a:pt x="5870" y="2785"/>
                </a:lnTo>
                <a:lnTo>
                  <a:pt x="5892" y="2770"/>
                </a:lnTo>
                <a:lnTo>
                  <a:pt x="5914" y="2756"/>
                </a:lnTo>
                <a:lnTo>
                  <a:pt x="5935" y="2742"/>
                </a:lnTo>
                <a:lnTo>
                  <a:pt x="5954" y="2728"/>
                </a:lnTo>
                <a:lnTo>
                  <a:pt x="5971" y="2714"/>
                </a:lnTo>
                <a:lnTo>
                  <a:pt x="6000" y="2688"/>
                </a:lnTo>
                <a:lnTo>
                  <a:pt x="6029" y="2662"/>
                </a:lnTo>
                <a:lnTo>
                  <a:pt x="6055" y="2635"/>
                </a:lnTo>
                <a:lnTo>
                  <a:pt x="6080" y="2606"/>
                </a:lnTo>
                <a:lnTo>
                  <a:pt x="6104" y="2577"/>
                </a:lnTo>
                <a:lnTo>
                  <a:pt x="6126" y="2548"/>
                </a:lnTo>
                <a:lnTo>
                  <a:pt x="6147" y="2517"/>
                </a:lnTo>
                <a:lnTo>
                  <a:pt x="6166" y="2486"/>
                </a:lnTo>
                <a:lnTo>
                  <a:pt x="6185" y="2454"/>
                </a:lnTo>
                <a:lnTo>
                  <a:pt x="6202" y="2421"/>
                </a:lnTo>
                <a:lnTo>
                  <a:pt x="6217" y="2389"/>
                </a:lnTo>
                <a:lnTo>
                  <a:pt x="6231" y="2354"/>
                </a:lnTo>
                <a:lnTo>
                  <a:pt x="6244" y="2321"/>
                </a:lnTo>
                <a:lnTo>
                  <a:pt x="6255" y="2285"/>
                </a:lnTo>
                <a:lnTo>
                  <a:pt x="6266" y="2251"/>
                </a:lnTo>
                <a:lnTo>
                  <a:pt x="6275" y="2216"/>
                </a:lnTo>
                <a:lnTo>
                  <a:pt x="6282" y="2180"/>
                </a:lnTo>
                <a:lnTo>
                  <a:pt x="6288" y="2144"/>
                </a:lnTo>
                <a:lnTo>
                  <a:pt x="6293" y="2107"/>
                </a:lnTo>
                <a:lnTo>
                  <a:pt x="6296" y="2071"/>
                </a:lnTo>
                <a:lnTo>
                  <a:pt x="6298" y="2034"/>
                </a:lnTo>
                <a:lnTo>
                  <a:pt x="6299" y="1997"/>
                </a:lnTo>
                <a:lnTo>
                  <a:pt x="6298" y="1960"/>
                </a:lnTo>
                <a:lnTo>
                  <a:pt x="6296" y="1923"/>
                </a:lnTo>
                <a:lnTo>
                  <a:pt x="6293" y="1887"/>
                </a:lnTo>
                <a:lnTo>
                  <a:pt x="6289" y="1849"/>
                </a:lnTo>
                <a:lnTo>
                  <a:pt x="6283" y="1813"/>
                </a:lnTo>
                <a:lnTo>
                  <a:pt x="6276" y="1776"/>
                </a:lnTo>
                <a:lnTo>
                  <a:pt x="6267" y="1739"/>
                </a:lnTo>
                <a:lnTo>
                  <a:pt x="6257" y="1702"/>
                </a:lnTo>
                <a:lnTo>
                  <a:pt x="6246" y="1667"/>
                </a:lnTo>
                <a:lnTo>
                  <a:pt x="6234" y="1630"/>
                </a:lnTo>
                <a:lnTo>
                  <a:pt x="6231" y="1625"/>
                </a:lnTo>
                <a:lnTo>
                  <a:pt x="6228" y="1620"/>
                </a:lnTo>
                <a:lnTo>
                  <a:pt x="6225" y="1615"/>
                </a:lnTo>
                <a:lnTo>
                  <a:pt x="6220" y="1610"/>
                </a:lnTo>
                <a:lnTo>
                  <a:pt x="6216" y="1606"/>
                </a:lnTo>
                <a:lnTo>
                  <a:pt x="6210" y="1602"/>
                </a:lnTo>
                <a:lnTo>
                  <a:pt x="6205" y="1598"/>
                </a:lnTo>
                <a:lnTo>
                  <a:pt x="6199" y="1595"/>
                </a:lnTo>
                <a:lnTo>
                  <a:pt x="6193" y="1592"/>
                </a:lnTo>
                <a:lnTo>
                  <a:pt x="6187" y="1590"/>
                </a:lnTo>
                <a:lnTo>
                  <a:pt x="6180" y="1588"/>
                </a:lnTo>
                <a:lnTo>
                  <a:pt x="6173" y="1586"/>
                </a:lnTo>
                <a:lnTo>
                  <a:pt x="6167" y="1586"/>
                </a:lnTo>
                <a:lnTo>
                  <a:pt x="6160" y="1586"/>
                </a:lnTo>
                <a:lnTo>
                  <a:pt x="6154" y="1586"/>
                </a:lnTo>
                <a:lnTo>
                  <a:pt x="6149" y="1588"/>
                </a:lnTo>
                <a:lnTo>
                  <a:pt x="6097" y="1604"/>
                </a:lnTo>
                <a:lnTo>
                  <a:pt x="6044" y="1621"/>
                </a:lnTo>
                <a:lnTo>
                  <a:pt x="5993" y="1641"/>
                </a:lnTo>
                <a:lnTo>
                  <a:pt x="5943" y="1662"/>
                </a:lnTo>
                <a:lnTo>
                  <a:pt x="5893" y="1683"/>
                </a:lnTo>
                <a:lnTo>
                  <a:pt x="5843" y="1707"/>
                </a:lnTo>
                <a:lnTo>
                  <a:pt x="5796" y="1732"/>
                </a:lnTo>
                <a:lnTo>
                  <a:pt x="5748" y="1758"/>
                </a:lnTo>
                <a:lnTo>
                  <a:pt x="5703" y="1786"/>
                </a:lnTo>
                <a:lnTo>
                  <a:pt x="5657" y="1816"/>
                </a:lnTo>
                <a:lnTo>
                  <a:pt x="5613" y="1847"/>
                </a:lnTo>
                <a:lnTo>
                  <a:pt x="5569" y="1879"/>
                </a:lnTo>
                <a:lnTo>
                  <a:pt x="5527" y="1914"/>
                </a:lnTo>
                <a:lnTo>
                  <a:pt x="5485" y="1949"/>
                </a:lnTo>
                <a:lnTo>
                  <a:pt x="5446" y="1987"/>
                </a:lnTo>
                <a:lnTo>
                  <a:pt x="5406" y="2025"/>
                </a:lnTo>
                <a:lnTo>
                  <a:pt x="5374" y="2059"/>
                </a:lnTo>
                <a:lnTo>
                  <a:pt x="5341" y="2095"/>
                </a:lnTo>
                <a:lnTo>
                  <a:pt x="5308" y="2133"/>
                </a:lnTo>
                <a:lnTo>
                  <a:pt x="5275" y="2171"/>
                </a:lnTo>
                <a:lnTo>
                  <a:pt x="5243" y="2213"/>
                </a:lnTo>
                <a:lnTo>
                  <a:pt x="5211" y="2254"/>
                </a:lnTo>
                <a:lnTo>
                  <a:pt x="5180" y="2298"/>
                </a:lnTo>
                <a:lnTo>
                  <a:pt x="5152" y="2342"/>
                </a:lnTo>
                <a:lnTo>
                  <a:pt x="5138" y="2364"/>
                </a:lnTo>
                <a:lnTo>
                  <a:pt x="5125" y="2388"/>
                </a:lnTo>
                <a:lnTo>
                  <a:pt x="5112" y="2410"/>
                </a:lnTo>
                <a:lnTo>
                  <a:pt x="5100" y="2433"/>
                </a:lnTo>
                <a:lnTo>
                  <a:pt x="5088" y="2457"/>
                </a:lnTo>
                <a:lnTo>
                  <a:pt x="5078" y="2480"/>
                </a:lnTo>
                <a:lnTo>
                  <a:pt x="5067" y="2504"/>
                </a:lnTo>
                <a:lnTo>
                  <a:pt x="5058" y="2527"/>
                </a:lnTo>
                <a:lnTo>
                  <a:pt x="5050" y="2551"/>
                </a:lnTo>
                <a:lnTo>
                  <a:pt x="5042" y="2575"/>
                </a:lnTo>
                <a:lnTo>
                  <a:pt x="5034" y="2598"/>
                </a:lnTo>
                <a:lnTo>
                  <a:pt x="5028" y="2623"/>
                </a:lnTo>
                <a:lnTo>
                  <a:pt x="5023" y="2646"/>
                </a:lnTo>
                <a:lnTo>
                  <a:pt x="5020" y="2669"/>
                </a:lnTo>
                <a:lnTo>
                  <a:pt x="5017" y="2693"/>
                </a:lnTo>
                <a:lnTo>
                  <a:pt x="5015" y="2717"/>
                </a:lnTo>
                <a:lnTo>
                  <a:pt x="5015" y="2720"/>
                </a:lnTo>
                <a:lnTo>
                  <a:pt x="5015" y="2722"/>
                </a:lnTo>
                <a:lnTo>
                  <a:pt x="5013" y="2731"/>
                </a:lnTo>
                <a:lnTo>
                  <a:pt x="5012" y="2741"/>
                </a:lnTo>
                <a:lnTo>
                  <a:pt x="5013" y="2751"/>
                </a:lnTo>
                <a:lnTo>
                  <a:pt x="5016" y="2762"/>
                </a:lnTo>
                <a:lnTo>
                  <a:pt x="4979" y="2775"/>
                </a:lnTo>
                <a:lnTo>
                  <a:pt x="4940" y="2787"/>
                </a:lnTo>
                <a:lnTo>
                  <a:pt x="4903" y="2796"/>
                </a:lnTo>
                <a:lnTo>
                  <a:pt x="4864" y="2805"/>
                </a:lnTo>
                <a:lnTo>
                  <a:pt x="4826" y="2811"/>
                </a:lnTo>
                <a:lnTo>
                  <a:pt x="4787" y="2817"/>
                </a:lnTo>
                <a:lnTo>
                  <a:pt x="4749" y="2821"/>
                </a:lnTo>
                <a:lnTo>
                  <a:pt x="4709" y="2824"/>
                </a:lnTo>
                <a:lnTo>
                  <a:pt x="4671" y="2826"/>
                </a:lnTo>
                <a:lnTo>
                  <a:pt x="4631" y="2827"/>
                </a:lnTo>
                <a:lnTo>
                  <a:pt x="4593" y="2827"/>
                </a:lnTo>
                <a:lnTo>
                  <a:pt x="4554" y="2825"/>
                </a:lnTo>
                <a:lnTo>
                  <a:pt x="4514" y="2822"/>
                </a:lnTo>
                <a:lnTo>
                  <a:pt x="4475" y="2819"/>
                </a:lnTo>
                <a:lnTo>
                  <a:pt x="4435" y="2814"/>
                </a:lnTo>
                <a:lnTo>
                  <a:pt x="4396" y="2808"/>
                </a:lnTo>
                <a:lnTo>
                  <a:pt x="4412" y="2783"/>
                </a:lnTo>
                <a:lnTo>
                  <a:pt x="4428" y="2757"/>
                </a:lnTo>
                <a:lnTo>
                  <a:pt x="4443" y="2731"/>
                </a:lnTo>
                <a:lnTo>
                  <a:pt x="4459" y="2706"/>
                </a:lnTo>
                <a:lnTo>
                  <a:pt x="4475" y="2679"/>
                </a:lnTo>
                <a:lnTo>
                  <a:pt x="4490" y="2654"/>
                </a:lnTo>
                <a:lnTo>
                  <a:pt x="4505" y="2628"/>
                </a:lnTo>
                <a:lnTo>
                  <a:pt x="4520" y="2601"/>
                </a:lnTo>
                <a:lnTo>
                  <a:pt x="4547" y="2555"/>
                </a:lnTo>
                <a:lnTo>
                  <a:pt x="4574" y="2507"/>
                </a:lnTo>
                <a:lnTo>
                  <a:pt x="4599" y="2460"/>
                </a:lnTo>
                <a:lnTo>
                  <a:pt x="4625" y="2412"/>
                </a:lnTo>
                <a:lnTo>
                  <a:pt x="4651" y="2363"/>
                </a:lnTo>
                <a:lnTo>
                  <a:pt x="4675" y="2316"/>
                </a:lnTo>
                <a:lnTo>
                  <a:pt x="4699" y="2267"/>
                </a:lnTo>
                <a:lnTo>
                  <a:pt x="4724" y="2219"/>
                </a:lnTo>
                <a:lnTo>
                  <a:pt x="4747" y="2169"/>
                </a:lnTo>
                <a:lnTo>
                  <a:pt x="4769" y="2120"/>
                </a:lnTo>
                <a:lnTo>
                  <a:pt x="4792" y="2071"/>
                </a:lnTo>
                <a:lnTo>
                  <a:pt x="4815" y="2021"/>
                </a:lnTo>
                <a:lnTo>
                  <a:pt x="4836" y="1972"/>
                </a:lnTo>
                <a:lnTo>
                  <a:pt x="4857" y="1922"/>
                </a:lnTo>
                <a:lnTo>
                  <a:pt x="4878" y="1871"/>
                </a:lnTo>
                <a:lnTo>
                  <a:pt x="4898" y="1821"/>
                </a:lnTo>
                <a:lnTo>
                  <a:pt x="4906" y="1803"/>
                </a:lnTo>
                <a:lnTo>
                  <a:pt x="4913" y="1782"/>
                </a:lnTo>
                <a:lnTo>
                  <a:pt x="4921" y="1763"/>
                </a:lnTo>
                <a:lnTo>
                  <a:pt x="4929" y="1744"/>
                </a:lnTo>
                <a:lnTo>
                  <a:pt x="4936" y="1724"/>
                </a:lnTo>
                <a:lnTo>
                  <a:pt x="4944" y="1704"/>
                </a:lnTo>
                <a:lnTo>
                  <a:pt x="4952" y="1684"/>
                </a:lnTo>
                <a:lnTo>
                  <a:pt x="4961" y="1664"/>
                </a:lnTo>
                <a:lnTo>
                  <a:pt x="4963" y="1664"/>
                </a:lnTo>
                <a:lnTo>
                  <a:pt x="4965" y="1663"/>
                </a:lnTo>
                <a:lnTo>
                  <a:pt x="5025" y="1639"/>
                </a:lnTo>
                <a:lnTo>
                  <a:pt x="5083" y="1610"/>
                </a:lnTo>
                <a:lnTo>
                  <a:pt x="5137" y="1579"/>
                </a:lnTo>
                <a:lnTo>
                  <a:pt x="5187" y="1545"/>
                </a:lnTo>
                <a:lnTo>
                  <a:pt x="5235" y="1509"/>
                </a:lnTo>
                <a:lnTo>
                  <a:pt x="5278" y="1470"/>
                </a:lnTo>
                <a:lnTo>
                  <a:pt x="5319" y="1430"/>
                </a:lnTo>
                <a:lnTo>
                  <a:pt x="5357" y="1386"/>
                </a:lnTo>
                <a:lnTo>
                  <a:pt x="5392" y="1341"/>
                </a:lnTo>
                <a:lnTo>
                  <a:pt x="5422" y="1294"/>
                </a:lnTo>
                <a:lnTo>
                  <a:pt x="5451" y="1245"/>
                </a:lnTo>
                <a:lnTo>
                  <a:pt x="5476" y="1194"/>
                </a:lnTo>
                <a:lnTo>
                  <a:pt x="5499" y="1142"/>
                </a:lnTo>
                <a:lnTo>
                  <a:pt x="5518" y="1089"/>
                </a:lnTo>
                <a:lnTo>
                  <a:pt x="5536" y="1034"/>
                </a:lnTo>
                <a:lnTo>
                  <a:pt x="5550" y="978"/>
                </a:lnTo>
                <a:lnTo>
                  <a:pt x="5561" y="922"/>
                </a:lnTo>
                <a:lnTo>
                  <a:pt x="5570" y="864"/>
                </a:lnTo>
                <a:lnTo>
                  <a:pt x="5576" y="805"/>
                </a:lnTo>
                <a:lnTo>
                  <a:pt x="5580" y="747"/>
                </a:lnTo>
                <a:lnTo>
                  <a:pt x="5581" y="687"/>
                </a:lnTo>
                <a:lnTo>
                  <a:pt x="5580" y="628"/>
                </a:lnTo>
                <a:lnTo>
                  <a:pt x="5577" y="568"/>
                </a:lnTo>
                <a:lnTo>
                  <a:pt x="5571" y="509"/>
                </a:lnTo>
                <a:lnTo>
                  <a:pt x="5564" y="449"/>
                </a:lnTo>
                <a:lnTo>
                  <a:pt x="5554" y="389"/>
                </a:lnTo>
                <a:lnTo>
                  <a:pt x="5542" y="331"/>
                </a:lnTo>
                <a:lnTo>
                  <a:pt x="5528" y="272"/>
                </a:lnTo>
                <a:lnTo>
                  <a:pt x="5511" y="214"/>
                </a:lnTo>
                <a:lnTo>
                  <a:pt x="5494" y="157"/>
                </a:lnTo>
                <a:lnTo>
                  <a:pt x="5474" y="102"/>
                </a:lnTo>
                <a:lnTo>
                  <a:pt x="5453" y="47"/>
                </a:lnTo>
                <a:lnTo>
                  <a:pt x="5450" y="41"/>
                </a:lnTo>
                <a:lnTo>
                  <a:pt x="5447" y="35"/>
                </a:lnTo>
                <a:lnTo>
                  <a:pt x="5442" y="30"/>
                </a:lnTo>
                <a:lnTo>
                  <a:pt x="5437" y="25"/>
                </a:lnTo>
                <a:lnTo>
                  <a:pt x="5432" y="20"/>
                </a:lnTo>
                <a:lnTo>
                  <a:pt x="5427" y="16"/>
                </a:lnTo>
                <a:lnTo>
                  <a:pt x="5421" y="13"/>
                </a:lnTo>
                <a:lnTo>
                  <a:pt x="5415" y="9"/>
                </a:lnTo>
                <a:lnTo>
                  <a:pt x="5409" y="7"/>
                </a:lnTo>
                <a:lnTo>
                  <a:pt x="5402" y="4"/>
                </a:lnTo>
                <a:lnTo>
                  <a:pt x="5396" y="3"/>
                </a:lnTo>
                <a:lnTo>
                  <a:pt x="5389" y="1"/>
                </a:lnTo>
                <a:lnTo>
                  <a:pt x="5383" y="1"/>
                </a:lnTo>
                <a:lnTo>
                  <a:pt x="5376" y="0"/>
                </a:lnTo>
                <a:lnTo>
                  <a:pt x="5369" y="1"/>
                </a:lnTo>
                <a:lnTo>
                  <a:pt x="5362" y="1"/>
                </a:lnTo>
                <a:lnTo>
                  <a:pt x="5330" y="8"/>
                </a:lnTo>
                <a:lnTo>
                  <a:pt x="5300" y="15"/>
                </a:lnTo>
                <a:lnTo>
                  <a:pt x="5269" y="24"/>
                </a:lnTo>
                <a:lnTo>
                  <a:pt x="5240" y="34"/>
                </a:lnTo>
                <a:lnTo>
                  <a:pt x="5212" y="46"/>
                </a:lnTo>
                <a:lnTo>
                  <a:pt x="5183" y="58"/>
                </a:lnTo>
                <a:lnTo>
                  <a:pt x="5157" y="72"/>
                </a:lnTo>
                <a:lnTo>
                  <a:pt x="5131" y="88"/>
                </a:lnTo>
                <a:lnTo>
                  <a:pt x="5105" y="104"/>
                </a:lnTo>
                <a:lnTo>
                  <a:pt x="5080" y="120"/>
                </a:lnTo>
                <a:lnTo>
                  <a:pt x="5057" y="138"/>
                </a:lnTo>
                <a:lnTo>
                  <a:pt x="5033" y="157"/>
                </a:lnTo>
                <a:lnTo>
                  <a:pt x="5011" y="177"/>
                </a:lnTo>
                <a:lnTo>
                  <a:pt x="4989" y="198"/>
                </a:lnTo>
                <a:lnTo>
                  <a:pt x="4968" y="219"/>
                </a:lnTo>
                <a:lnTo>
                  <a:pt x="4947" y="241"/>
                </a:lnTo>
                <a:lnTo>
                  <a:pt x="4927" y="264"/>
                </a:lnTo>
                <a:lnTo>
                  <a:pt x="4909" y="288"/>
                </a:lnTo>
                <a:lnTo>
                  <a:pt x="4890" y="312"/>
                </a:lnTo>
                <a:lnTo>
                  <a:pt x="4872" y="337"/>
                </a:lnTo>
                <a:lnTo>
                  <a:pt x="4854" y="362"/>
                </a:lnTo>
                <a:lnTo>
                  <a:pt x="4838" y="388"/>
                </a:lnTo>
                <a:lnTo>
                  <a:pt x="4822" y="415"/>
                </a:lnTo>
                <a:lnTo>
                  <a:pt x="4807" y="441"/>
                </a:lnTo>
                <a:lnTo>
                  <a:pt x="4791" y="468"/>
                </a:lnTo>
                <a:lnTo>
                  <a:pt x="4776" y="496"/>
                </a:lnTo>
                <a:lnTo>
                  <a:pt x="4762" y="524"/>
                </a:lnTo>
                <a:lnTo>
                  <a:pt x="4749" y="551"/>
                </a:lnTo>
                <a:lnTo>
                  <a:pt x="4724" y="608"/>
                </a:lnTo>
                <a:lnTo>
                  <a:pt x="4700" y="666"/>
                </a:lnTo>
                <a:lnTo>
                  <a:pt x="4678" y="724"/>
                </a:lnTo>
                <a:lnTo>
                  <a:pt x="4657" y="785"/>
                </a:lnTo>
                <a:lnTo>
                  <a:pt x="4647" y="816"/>
                </a:lnTo>
                <a:lnTo>
                  <a:pt x="4638" y="849"/>
                </a:lnTo>
                <a:lnTo>
                  <a:pt x="4628" y="881"/>
                </a:lnTo>
                <a:lnTo>
                  <a:pt x="4620" y="914"/>
                </a:lnTo>
                <a:lnTo>
                  <a:pt x="4612" y="946"/>
                </a:lnTo>
                <a:lnTo>
                  <a:pt x="4606" y="979"/>
                </a:lnTo>
                <a:lnTo>
                  <a:pt x="4600" y="1013"/>
                </a:lnTo>
                <a:lnTo>
                  <a:pt x="4594" y="1045"/>
                </a:lnTo>
                <a:lnTo>
                  <a:pt x="4590" y="1079"/>
                </a:lnTo>
                <a:lnTo>
                  <a:pt x="4587" y="1112"/>
                </a:lnTo>
                <a:lnTo>
                  <a:pt x="4585" y="1146"/>
                </a:lnTo>
                <a:lnTo>
                  <a:pt x="4583" y="1179"/>
                </a:lnTo>
                <a:lnTo>
                  <a:pt x="4583" y="1212"/>
                </a:lnTo>
                <a:lnTo>
                  <a:pt x="4585" y="1245"/>
                </a:lnTo>
                <a:lnTo>
                  <a:pt x="4587" y="1277"/>
                </a:lnTo>
                <a:lnTo>
                  <a:pt x="4591" y="1310"/>
                </a:lnTo>
                <a:lnTo>
                  <a:pt x="4596" y="1342"/>
                </a:lnTo>
                <a:lnTo>
                  <a:pt x="4602" y="1373"/>
                </a:lnTo>
                <a:lnTo>
                  <a:pt x="4610" y="1404"/>
                </a:lnTo>
                <a:lnTo>
                  <a:pt x="4620" y="1435"/>
                </a:lnTo>
                <a:lnTo>
                  <a:pt x="4631" y="1464"/>
                </a:lnTo>
                <a:lnTo>
                  <a:pt x="4645" y="1494"/>
                </a:lnTo>
                <a:lnTo>
                  <a:pt x="4659" y="1522"/>
                </a:lnTo>
                <a:lnTo>
                  <a:pt x="4676" y="1550"/>
                </a:lnTo>
                <a:lnTo>
                  <a:pt x="4694" y="1577"/>
                </a:lnTo>
                <a:lnTo>
                  <a:pt x="4715" y="1603"/>
                </a:lnTo>
                <a:lnTo>
                  <a:pt x="4737" y="1628"/>
                </a:lnTo>
                <a:lnTo>
                  <a:pt x="4761" y="1653"/>
                </a:lnTo>
                <a:lnTo>
                  <a:pt x="4763" y="1655"/>
                </a:lnTo>
                <a:lnTo>
                  <a:pt x="4766" y="1657"/>
                </a:lnTo>
                <a:lnTo>
                  <a:pt x="4757" y="1682"/>
                </a:lnTo>
                <a:lnTo>
                  <a:pt x="4747" y="1708"/>
                </a:lnTo>
                <a:lnTo>
                  <a:pt x="4738" y="1734"/>
                </a:lnTo>
                <a:lnTo>
                  <a:pt x="4728" y="1759"/>
                </a:lnTo>
                <a:lnTo>
                  <a:pt x="4708" y="1809"/>
                </a:lnTo>
                <a:lnTo>
                  <a:pt x="4688" y="1858"/>
                </a:lnTo>
                <a:lnTo>
                  <a:pt x="4667" y="1907"/>
                </a:lnTo>
                <a:lnTo>
                  <a:pt x="4646" y="1956"/>
                </a:lnTo>
                <a:lnTo>
                  <a:pt x="4624" y="2005"/>
                </a:lnTo>
                <a:lnTo>
                  <a:pt x="4602" y="2054"/>
                </a:lnTo>
                <a:lnTo>
                  <a:pt x="4580" y="2101"/>
                </a:lnTo>
                <a:lnTo>
                  <a:pt x="4557" y="2150"/>
                </a:lnTo>
                <a:lnTo>
                  <a:pt x="4533" y="2197"/>
                </a:lnTo>
                <a:lnTo>
                  <a:pt x="4509" y="2245"/>
                </a:lnTo>
                <a:lnTo>
                  <a:pt x="4485" y="2293"/>
                </a:lnTo>
                <a:lnTo>
                  <a:pt x="4460" y="2340"/>
                </a:lnTo>
                <a:lnTo>
                  <a:pt x="4435" y="2387"/>
                </a:lnTo>
                <a:lnTo>
                  <a:pt x="4410" y="2433"/>
                </a:lnTo>
                <a:lnTo>
                  <a:pt x="4383" y="2480"/>
                </a:lnTo>
                <a:lnTo>
                  <a:pt x="4357" y="2526"/>
                </a:lnTo>
                <a:lnTo>
                  <a:pt x="4327" y="2577"/>
                </a:lnTo>
                <a:lnTo>
                  <a:pt x="4296" y="2629"/>
                </a:lnTo>
                <a:lnTo>
                  <a:pt x="4265" y="2679"/>
                </a:lnTo>
                <a:lnTo>
                  <a:pt x="4234" y="2729"/>
                </a:lnTo>
                <a:lnTo>
                  <a:pt x="4201" y="2779"/>
                </a:lnTo>
                <a:lnTo>
                  <a:pt x="4169" y="2829"/>
                </a:lnTo>
                <a:lnTo>
                  <a:pt x="4135" y="2879"/>
                </a:lnTo>
                <a:lnTo>
                  <a:pt x="4102" y="2927"/>
                </a:lnTo>
                <a:lnTo>
                  <a:pt x="4068" y="2976"/>
                </a:lnTo>
                <a:lnTo>
                  <a:pt x="4033" y="3024"/>
                </a:lnTo>
                <a:lnTo>
                  <a:pt x="3999" y="3073"/>
                </a:lnTo>
                <a:lnTo>
                  <a:pt x="3963" y="3121"/>
                </a:lnTo>
                <a:lnTo>
                  <a:pt x="3927" y="3168"/>
                </a:lnTo>
                <a:lnTo>
                  <a:pt x="3890" y="3215"/>
                </a:lnTo>
                <a:lnTo>
                  <a:pt x="3854" y="3261"/>
                </a:lnTo>
                <a:lnTo>
                  <a:pt x="3816" y="3308"/>
                </a:lnTo>
                <a:lnTo>
                  <a:pt x="3801" y="3242"/>
                </a:lnTo>
                <a:lnTo>
                  <a:pt x="3787" y="3176"/>
                </a:lnTo>
                <a:lnTo>
                  <a:pt x="3781" y="3143"/>
                </a:lnTo>
                <a:lnTo>
                  <a:pt x="3776" y="3111"/>
                </a:lnTo>
                <a:lnTo>
                  <a:pt x="3771" y="3077"/>
                </a:lnTo>
                <a:lnTo>
                  <a:pt x="3767" y="3044"/>
                </a:lnTo>
                <a:lnTo>
                  <a:pt x="3763" y="3010"/>
                </a:lnTo>
                <a:lnTo>
                  <a:pt x="3760" y="2977"/>
                </a:lnTo>
                <a:lnTo>
                  <a:pt x="3758" y="2942"/>
                </a:lnTo>
                <a:lnTo>
                  <a:pt x="3756" y="2909"/>
                </a:lnTo>
                <a:lnTo>
                  <a:pt x="3755" y="2875"/>
                </a:lnTo>
                <a:lnTo>
                  <a:pt x="3755" y="2841"/>
                </a:lnTo>
                <a:lnTo>
                  <a:pt x="3756" y="2806"/>
                </a:lnTo>
                <a:lnTo>
                  <a:pt x="3757" y="2771"/>
                </a:lnTo>
                <a:lnTo>
                  <a:pt x="3760" y="2733"/>
                </a:lnTo>
                <a:lnTo>
                  <a:pt x="3764" y="2695"/>
                </a:lnTo>
                <a:lnTo>
                  <a:pt x="3769" y="2658"/>
                </a:lnTo>
                <a:lnTo>
                  <a:pt x="3775" y="2621"/>
                </a:lnTo>
                <a:lnTo>
                  <a:pt x="3801" y="2609"/>
                </a:lnTo>
                <a:lnTo>
                  <a:pt x="3827" y="2597"/>
                </a:lnTo>
                <a:lnTo>
                  <a:pt x="3851" y="2585"/>
                </a:lnTo>
                <a:lnTo>
                  <a:pt x="3875" y="2572"/>
                </a:lnTo>
                <a:lnTo>
                  <a:pt x="3899" y="2558"/>
                </a:lnTo>
                <a:lnTo>
                  <a:pt x="3923" y="2543"/>
                </a:lnTo>
                <a:lnTo>
                  <a:pt x="3946" y="2527"/>
                </a:lnTo>
                <a:lnTo>
                  <a:pt x="3968" y="2511"/>
                </a:lnTo>
                <a:lnTo>
                  <a:pt x="3990" y="2494"/>
                </a:lnTo>
                <a:lnTo>
                  <a:pt x="4011" y="2477"/>
                </a:lnTo>
                <a:lnTo>
                  <a:pt x="4032" y="2459"/>
                </a:lnTo>
                <a:lnTo>
                  <a:pt x="4052" y="2440"/>
                </a:lnTo>
                <a:lnTo>
                  <a:pt x="4072" y="2421"/>
                </a:lnTo>
                <a:lnTo>
                  <a:pt x="4091" y="2401"/>
                </a:lnTo>
                <a:lnTo>
                  <a:pt x="4110" y="2381"/>
                </a:lnTo>
                <a:lnTo>
                  <a:pt x="4128" y="2360"/>
                </a:lnTo>
                <a:lnTo>
                  <a:pt x="4146" y="2339"/>
                </a:lnTo>
                <a:lnTo>
                  <a:pt x="4162" y="2317"/>
                </a:lnTo>
                <a:lnTo>
                  <a:pt x="4178" y="2295"/>
                </a:lnTo>
                <a:lnTo>
                  <a:pt x="4194" y="2271"/>
                </a:lnTo>
                <a:lnTo>
                  <a:pt x="4209" y="2249"/>
                </a:lnTo>
                <a:lnTo>
                  <a:pt x="4223" y="2225"/>
                </a:lnTo>
                <a:lnTo>
                  <a:pt x="4237" y="2200"/>
                </a:lnTo>
                <a:lnTo>
                  <a:pt x="4250" y="2176"/>
                </a:lnTo>
                <a:lnTo>
                  <a:pt x="4263" y="2152"/>
                </a:lnTo>
                <a:lnTo>
                  <a:pt x="4274" y="2127"/>
                </a:lnTo>
                <a:lnTo>
                  <a:pt x="4285" y="2101"/>
                </a:lnTo>
                <a:lnTo>
                  <a:pt x="4296" y="2075"/>
                </a:lnTo>
                <a:lnTo>
                  <a:pt x="4305" y="2049"/>
                </a:lnTo>
                <a:lnTo>
                  <a:pt x="4315" y="2022"/>
                </a:lnTo>
                <a:lnTo>
                  <a:pt x="4323" y="1995"/>
                </a:lnTo>
                <a:lnTo>
                  <a:pt x="4331" y="1969"/>
                </a:lnTo>
                <a:lnTo>
                  <a:pt x="4336" y="1946"/>
                </a:lnTo>
                <a:lnTo>
                  <a:pt x="4341" y="1923"/>
                </a:lnTo>
                <a:lnTo>
                  <a:pt x="4346" y="1900"/>
                </a:lnTo>
                <a:lnTo>
                  <a:pt x="4350" y="1874"/>
                </a:lnTo>
                <a:lnTo>
                  <a:pt x="4354" y="1849"/>
                </a:lnTo>
                <a:lnTo>
                  <a:pt x="4357" y="1823"/>
                </a:lnTo>
                <a:lnTo>
                  <a:pt x="4360" y="1796"/>
                </a:lnTo>
                <a:lnTo>
                  <a:pt x="4363" y="1769"/>
                </a:lnTo>
                <a:lnTo>
                  <a:pt x="4364" y="1741"/>
                </a:lnTo>
                <a:lnTo>
                  <a:pt x="4365" y="1713"/>
                </a:lnTo>
                <a:lnTo>
                  <a:pt x="4366" y="1685"/>
                </a:lnTo>
                <a:lnTo>
                  <a:pt x="4366" y="1656"/>
                </a:lnTo>
                <a:lnTo>
                  <a:pt x="4365" y="1627"/>
                </a:lnTo>
                <a:lnTo>
                  <a:pt x="4363" y="1599"/>
                </a:lnTo>
                <a:lnTo>
                  <a:pt x="4361" y="1571"/>
                </a:lnTo>
                <a:lnTo>
                  <a:pt x="4357" y="1541"/>
                </a:lnTo>
                <a:lnTo>
                  <a:pt x="4353" y="1513"/>
                </a:lnTo>
                <a:lnTo>
                  <a:pt x="4348" y="1486"/>
                </a:lnTo>
                <a:lnTo>
                  <a:pt x="4342" y="1458"/>
                </a:lnTo>
                <a:lnTo>
                  <a:pt x="4336" y="1431"/>
                </a:lnTo>
                <a:lnTo>
                  <a:pt x="4328" y="1405"/>
                </a:lnTo>
                <a:lnTo>
                  <a:pt x="4319" y="1378"/>
                </a:lnTo>
                <a:lnTo>
                  <a:pt x="4310" y="1353"/>
                </a:lnTo>
                <a:lnTo>
                  <a:pt x="4298" y="1329"/>
                </a:lnTo>
                <a:lnTo>
                  <a:pt x="4286" y="1305"/>
                </a:lnTo>
                <a:lnTo>
                  <a:pt x="4273" y="1282"/>
                </a:lnTo>
                <a:lnTo>
                  <a:pt x="4259" y="1261"/>
                </a:lnTo>
                <a:lnTo>
                  <a:pt x="4244" y="1241"/>
                </a:lnTo>
                <a:lnTo>
                  <a:pt x="4227" y="1221"/>
                </a:lnTo>
                <a:lnTo>
                  <a:pt x="4209" y="1203"/>
                </a:lnTo>
                <a:lnTo>
                  <a:pt x="4190" y="1187"/>
                </a:lnTo>
                <a:lnTo>
                  <a:pt x="4169" y="1172"/>
                </a:lnTo>
                <a:lnTo>
                  <a:pt x="4154" y="1163"/>
                </a:lnTo>
                <a:lnTo>
                  <a:pt x="4137" y="1155"/>
                </a:lnTo>
                <a:lnTo>
                  <a:pt x="4121" y="1148"/>
                </a:lnTo>
                <a:lnTo>
                  <a:pt x="4106" y="1142"/>
                </a:lnTo>
                <a:lnTo>
                  <a:pt x="4090" y="1139"/>
                </a:lnTo>
                <a:lnTo>
                  <a:pt x="4075" y="1138"/>
                </a:lnTo>
                <a:lnTo>
                  <a:pt x="4058" y="1138"/>
                </a:lnTo>
                <a:lnTo>
                  <a:pt x="4043" y="1139"/>
                </a:lnTo>
                <a:lnTo>
                  <a:pt x="4028" y="1142"/>
                </a:lnTo>
                <a:lnTo>
                  <a:pt x="4013" y="1147"/>
                </a:lnTo>
                <a:lnTo>
                  <a:pt x="3999" y="1153"/>
                </a:lnTo>
                <a:lnTo>
                  <a:pt x="3984" y="1161"/>
                </a:lnTo>
                <a:lnTo>
                  <a:pt x="3969" y="1170"/>
                </a:lnTo>
                <a:lnTo>
                  <a:pt x="3956" y="1180"/>
                </a:lnTo>
                <a:lnTo>
                  <a:pt x="3943" y="1191"/>
                </a:lnTo>
                <a:lnTo>
                  <a:pt x="3930" y="1204"/>
                </a:lnTo>
                <a:lnTo>
                  <a:pt x="3918" y="1219"/>
                </a:lnTo>
                <a:lnTo>
                  <a:pt x="3905" y="1235"/>
                </a:lnTo>
                <a:lnTo>
                  <a:pt x="3892" y="1251"/>
                </a:lnTo>
                <a:lnTo>
                  <a:pt x="3880" y="1267"/>
                </a:lnTo>
                <a:lnTo>
                  <a:pt x="3857" y="1301"/>
                </a:lnTo>
                <a:lnTo>
                  <a:pt x="3835" y="1337"/>
                </a:lnTo>
                <a:lnTo>
                  <a:pt x="3812" y="1374"/>
                </a:lnTo>
                <a:lnTo>
                  <a:pt x="3791" y="1413"/>
                </a:lnTo>
                <a:lnTo>
                  <a:pt x="3771" y="1452"/>
                </a:lnTo>
                <a:lnTo>
                  <a:pt x="3751" y="1493"/>
                </a:lnTo>
                <a:lnTo>
                  <a:pt x="3713" y="1574"/>
                </a:lnTo>
                <a:lnTo>
                  <a:pt x="3676" y="1654"/>
                </a:lnTo>
                <a:lnTo>
                  <a:pt x="3640" y="1732"/>
                </a:lnTo>
                <a:lnTo>
                  <a:pt x="3605" y="1804"/>
                </a:lnTo>
                <a:lnTo>
                  <a:pt x="3580" y="1855"/>
                </a:lnTo>
                <a:lnTo>
                  <a:pt x="3555" y="1909"/>
                </a:lnTo>
                <a:lnTo>
                  <a:pt x="3543" y="1936"/>
                </a:lnTo>
                <a:lnTo>
                  <a:pt x="3532" y="1965"/>
                </a:lnTo>
                <a:lnTo>
                  <a:pt x="3521" y="1993"/>
                </a:lnTo>
                <a:lnTo>
                  <a:pt x="3511" y="2021"/>
                </a:lnTo>
                <a:lnTo>
                  <a:pt x="3502" y="2051"/>
                </a:lnTo>
                <a:lnTo>
                  <a:pt x="3492" y="2079"/>
                </a:lnTo>
                <a:lnTo>
                  <a:pt x="3484" y="2108"/>
                </a:lnTo>
                <a:lnTo>
                  <a:pt x="3477" y="2138"/>
                </a:lnTo>
                <a:lnTo>
                  <a:pt x="3471" y="2167"/>
                </a:lnTo>
                <a:lnTo>
                  <a:pt x="3466" y="2197"/>
                </a:lnTo>
                <a:lnTo>
                  <a:pt x="3462" y="2227"/>
                </a:lnTo>
                <a:lnTo>
                  <a:pt x="3459" y="2256"/>
                </a:lnTo>
                <a:lnTo>
                  <a:pt x="3457" y="2284"/>
                </a:lnTo>
                <a:lnTo>
                  <a:pt x="3456" y="2314"/>
                </a:lnTo>
                <a:lnTo>
                  <a:pt x="3457" y="2342"/>
                </a:lnTo>
                <a:lnTo>
                  <a:pt x="3459" y="2372"/>
                </a:lnTo>
                <a:lnTo>
                  <a:pt x="3463" y="2399"/>
                </a:lnTo>
                <a:lnTo>
                  <a:pt x="3468" y="2427"/>
                </a:lnTo>
                <a:lnTo>
                  <a:pt x="3475" y="2455"/>
                </a:lnTo>
                <a:lnTo>
                  <a:pt x="3484" y="2481"/>
                </a:lnTo>
                <a:lnTo>
                  <a:pt x="3495" y="2507"/>
                </a:lnTo>
                <a:lnTo>
                  <a:pt x="3507" y="2532"/>
                </a:lnTo>
                <a:lnTo>
                  <a:pt x="3521" y="2558"/>
                </a:lnTo>
                <a:lnTo>
                  <a:pt x="3537" y="2582"/>
                </a:lnTo>
                <a:lnTo>
                  <a:pt x="3555" y="2605"/>
                </a:lnTo>
                <a:lnTo>
                  <a:pt x="3576" y="2628"/>
                </a:lnTo>
                <a:lnTo>
                  <a:pt x="3598" y="2650"/>
                </a:lnTo>
                <a:lnTo>
                  <a:pt x="3622" y="2671"/>
                </a:lnTo>
                <a:lnTo>
                  <a:pt x="3619" y="2719"/>
                </a:lnTo>
                <a:lnTo>
                  <a:pt x="3617" y="2766"/>
                </a:lnTo>
                <a:lnTo>
                  <a:pt x="3616" y="2814"/>
                </a:lnTo>
                <a:lnTo>
                  <a:pt x="3617" y="2861"/>
                </a:lnTo>
                <a:lnTo>
                  <a:pt x="3619" y="2909"/>
                </a:lnTo>
                <a:lnTo>
                  <a:pt x="3623" y="2957"/>
                </a:lnTo>
                <a:lnTo>
                  <a:pt x="3628" y="3004"/>
                </a:lnTo>
                <a:lnTo>
                  <a:pt x="3634" y="3051"/>
                </a:lnTo>
                <a:lnTo>
                  <a:pt x="3642" y="3098"/>
                </a:lnTo>
                <a:lnTo>
                  <a:pt x="3651" y="3144"/>
                </a:lnTo>
                <a:lnTo>
                  <a:pt x="3663" y="3190"/>
                </a:lnTo>
                <a:lnTo>
                  <a:pt x="3675" y="3235"/>
                </a:lnTo>
                <a:lnTo>
                  <a:pt x="3688" y="3279"/>
                </a:lnTo>
                <a:lnTo>
                  <a:pt x="3703" y="3322"/>
                </a:lnTo>
                <a:lnTo>
                  <a:pt x="3718" y="3365"/>
                </a:lnTo>
                <a:lnTo>
                  <a:pt x="3736" y="3406"/>
                </a:lnTo>
                <a:lnTo>
                  <a:pt x="3683" y="3469"/>
                </a:lnTo>
                <a:lnTo>
                  <a:pt x="3629" y="3530"/>
                </a:lnTo>
                <a:lnTo>
                  <a:pt x="3574" y="3590"/>
                </a:lnTo>
                <a:lnTo>
                  <a:pt x="3519" y="3650"/>
                </a:lnTo>
                <a:lnTo>
                  <a:pt x="3462" y="3709"/>
                </a:lnTo>
                <a:lnTo>
                  <a:pt x="3405" y="3768"/>
                </a:lnTo>
                <a:lnTo>
                  <a:pt x="3347" y="3825"/>
                </a:lnTo>
                <a:lnTo>
                  <a:pt x="3288" y="3882"/>
                </a:lnTo>
                <a:lnTo>
                  <a:pt x="3209" y="3956"/>
                </a:lnTo>
                <a:lnTo>
                  <a:pt x="3129" y="4029"/>
                </a:lnTo>
                <a:lnTo>
                  <a:pt x="3048" y="4101"/>
                </a:lnTo>
                <a:lnTo>
                  <a:pt x="2965" y="4170"/>
                </a:lnTo>
                <a:lnTo>
                  <a:pt x="2881" y="4238"/>
                </a:lnTo>
                <a:lnTo>
                  <a:pt x="2796" y="4306"/>
                </a:lnTo>
                <a:lnTo>
                  <a:pt x="2710" y="4371"/>
                </a:lnTo>
                <a:lnTo>
                  <a:pt x="2623" y="4436"/>
                </a:lnTo>
                <a:lnTo>
                  <a:pt x="2535" y="4497"/>
                </a:lnTo>
                <a:lnTo>
                  <a:pt x="2446" y="4559"/>
                </a:lnTo>
                <a:lnTo>
                  <a:pt x="2354" y="4618"/>
                </a:lnTo>
                <a:lnTo>
                  <a:pt x="2263" y="4676"/>
                </a:lnTo>
                <a:lnTo>
                  <a:pt x="2170" y="4732"/>
                </a:lnTo>
                <a:lnTo>
                  <a:pt x="2077" y="4787"/>
                </a:lnTo>
                <a:lnTo>
                  <a:pt x="1983" y="4840"/>
                </a:lnTo>
                <a:lnTo>
                  <a:pt x="1887" y="4890"/>
                </a:lnTo>
                <a:lnTo>
                  <a:pt x="1841" y="4914"/>
                </a:lnTo>
                <a:lnTo>
                  <a:pt x="1796" y="4937"/>
                </a:lnTo>
                <a:lnTo>
                  <a:pt x="1749" y="4959"/>
                </a:lnTo>
                <a:lnTo>
                  <a:pt x="1702" y="4981"/>
                </a:lnTo>
                <a:lnTo>
                  <a:pt x="1657" y="5003"/>
                </a:lnTo>
                <a:lnTo>
                  <a:pt x="1610" y="5024"/>
                </a:lnTo>
                <a:lnTo>
                  <a:pt x="1564" y="5044"/>
                </a:lnTo>
                <a:lnTo>
                  <a:pt x="1517" y="5064"/>
                </a:lnTo>
                <a:lnTo>
                  <a:pt x="1532" y="5031"/>
                </a:lnTo>
                <a:lnTo>
                  <a:pt x="1550" y="4998"/>
                </a:lnTo>
                <a:lnTo>
                  <a:pt x="1567" y="4965"/>
                </a:lnTo>
                <a:lnTo>
                  <a:pt x="1585" y="4932"/>
                </a:lnTo>
                <a:lnTo>
                  <a:pt x="1603" y="4899"/>
                </a:lnTo>
                <a:lnTo>
                  <a:pt x="1622" y="4868"/>
                </a:lnTo>
                <a:lnTo>
                  <a:pt x="1643" y="4837"/>
                </a:lnTo>
                <a:lnTo>
                  <a:pt x="1663" y="4805"/>
                </a:lnTo>
                <a:lnTo>
                  <a:pt x="1683" y="4775"/>
                </a:lnTo>
                <a:lnTo>
                  <a:pt x="1706" y="4745"/>
                </a:lnTo>
                <a:lnTo>
                  <a:pt x="1728" y="4714"/>
                </a:lnTo>
                <a:lnTo>
                  <a:pt x="1751" y="4685"/>
                </a:lnTo>
                <a:lnTo>
                  <a:pt x="1774" y="4656"/>
                </a:lnTo>
                <a:lnTo>
                  <a:pt x="1799" y="4628"/>
                </a:lnTo>
                <a:lnTo>
                  <a:pt x="1824" y="4601"/>
                </a:lnTo>
                <a:lnTo>
                  <a:pt x="1849" y="4573"/>
                </a:lnTo>
                <a:lnTo>
                  <a:pt x="1877" y="4546"/>
                </a:lnTo>
                <a:lnTo>
                  <a:pt x="1904" y="4521"/>
                </a:lnTo>
                <a:lnTo>
                  <a:pt x="1932" y="4496"/>
                </a:lnTo>
                <a:lnTo>
                  <a:pt x="1962" y="4473"/>
                </a:lnTo>
                <a:lnTo>
                  <a:pt x="1967" y="4475"/>
                </a:lnTo>
                <a:lnTo>
                  <a:pt x="1972" y="4477"/>
                </a:lnTo>
                <a:lnTo>
                  <a:pt x="2001" y="4484"/>
                </a:lnTo>
                <a:lnTo>
                  <a:pt x="2031" y="4489"/>
                </a:lnTo>
                <a:lnTo>
                  <a:pt x="2061" y="4493"/>
                </a:lnTo>
                <a:lnTo>
                  <a:pt x="2090" y="4496"/>
                </a:lnTo>
                <a:lnTo>
                  <a:pt x="2121" y="4497"/>
                </a:lnTo>
                <a:lnTo>
                  <a:pt x="2150" y="4497"/>
                </a:lnTo>
                <a:lnTo>
                  <a:pt x="2180" y="4496"/>
                </a:lnTo>
                <a:lnTo>
                  <a:pt x="2211" y="4494"/>
                </a:lnTo>
                <a:lnTo>
                  <a:pt x="2240" y="4490"/>
                </a:lnTo>
                <a:lnTo>
                  <a:pt x="2270" y="4485"/>
                </a:lnTo>
                <a:lnTo>
                  <a:pt x="2301" y="4479"/>
                </a:lnTo>
                <a:lnTo>
                  <a:pt x="2330" y="4472"/>
                </a:lnTo>
                <a:lnTo>
                  <a:pt x="2360" y="4464"/>
                </a:lnTo>
                <a:lnTo>
                  <a:pt x="2389" y="4455"/>
                </a:lnTo>
                <a:lnTo>
                  <a:pt x="2418" y="4445"/>
                </a:lnTo>
                <a:lnTo>
                  <a:pt x="2448" y="4434"/>
                </a:lnTo>
                <a:lnTo>
                  <a:pt x="2476" y="4422"/>
                </a:lnTo>
                <a:lnTo>
                  <a:pt x="2504" y="4408"/>
                </a:lnTo>
                <a:lnTo>
                  <a:pt x="2532" y="4395"/>
                </a:lnTo>
                <a:lnTo>
                  <a:pt x="2559" y="4380"/>
                </a:lnTo>
                <a:lnTo>
                  <a:pt x="2586" y="4365"/>
                </a:lnTo>
                <a:lnTo>
                  <a:pt x="2613" y="4349"/>
                </a:lnTo>
                <a:lnTo>
                  <a:pt x="2638" y="4331"/>
                </a:lnTo>
                <a:lnTo>
                  <a:pt x="2663" y="4314"/>
                </a:lnTo>
                <a:lnTo>
                  <a:pt x="2688" y="4296"/>
                </a:lnTo>
                <a:lnTo>
                  <a:pt x="2712" y="4277"/>
                </a:lnTo>
                <a:lnTo>
                  <a:pt x="2735" y="4258"/>
                </a:lnTo>
                <a:lnTo>
                  <a:pt x="2757" y="4237"/>
                </a:lnTo>
                <a:lnTo>
                  <a:pt x="2780" y="4217"/>
                </a:lnTo>
                <a:lnTo>
                  <a:pt x="2801" y="4196"/>
                </a:lnTo>
                <a:lnTo>
                  <a:pt x="2821" y="4175"/>
                </a:lnTo>
                <a:lnTo>
                  <a:pt x="2840" y="4153"/>
                </a:lnTo>
                <a:lnTo>
                  <a:pt x="2856" y="4135"/>
                </a:lnTo>
                <a:lnTo>
                  <a:pt x="2871" y="4115"/>
                </a:lnTo>
                <a:lnTo>
                  <a:pt x="2886" y="4094"/>
                </a:lnTo>
                <a:lnTo>
                  <a:pt x="2901" y="4070"/>
                </a:lnTo>
                <a:lnTo>
                  <a:pt x="2916" y="4047"/>
                </a:lnTo>
                <a:lnTo>
                  <a:pt x="2931" y="4022"/>
                </a:lnTo>
                <a:lnTo>
                  <a:pt x="2945" y="3996"/>
                </a:lnTo>
                <a:lnTo>
                  <a:pt x="2958" y="3969"/>
                </a:lnTo>
                <a:lnTo>
                  <a:pt x="2971" y="3942"/>
                </a:lnTo>
                <a:lnTo>
                  <a:pt x="2983" y="3914"/>
                </a:lnTo>
                <a:lnTo>
                  <a:pt x="2994" y="3886"/>
                </a:lnTo>
                <a:lnTo>
                  <a:pt x="3004" y="3857"/>
                </a:lnTo>
                <a:lnTo>
                  <a:pt x="3014" y="3827"/>
                </a:lnTo>
                <a:lnTo>
                  <a:pt x="3022" y="3799"/>
                </a:lnTo>
                <a:lnTo>
                  <a:pt x="3028" y="3770"/>
                </a:lnTo>
                <a:lnTo>
                  <a:pt x="3033" y="3740"/>
                </a:lnTo>
                <a:lnTo>
                  <a:pt x="3037" y="3712"/>
                </a:lnTo>
                <a:lnTo>
                  <a:pt x="3039" y="3684"/>
                </a:lnTo>
                <a:lnTo>
                  <a:pt x="3039" y="3655"/>
                </a:lnTo>
                <a:lnTo>
                  <a:pt x="3037" y="3628"/>
                </a:lnTo>
                <a:lnTo>
                  <a:pt x="3034" y="3602"/>
                </a:lnTo>
                <a:lnTo>
                  <a:pt x="3028" y="3576"/>
                </a:lnTo>
                <a:lnTo>
                  <a:pt x="3021" y="3551"/>
                </a:lnTo>
                <a:lnTo>
                  <a:pt x="3011" y="3528"/>
                </a:lnTo>
                <a:lnTo>
                  <a:pt x="2998" y="3504"/>
                </a:lnTo>
                <a:lnTo>
                  <a:pt x="2983" y="3483"/>
                </a:lnTo>
                <a:lnTo>
                  <a:pt x="2966" y="3464"/>
                </a:lnTo>
                <a:lnTo>
                  <a:pt x="2946" y="3446"/>
                </a:lnTo>
                <a:lnTo>
                  <a:pt x="2922" y="3428"/>
                </a:lnTo>
                <a:lnTo>
                  <a:pt x="2897" y="3414"/>
                </a:lnTo>
                <a:lnTo>
                  <a:pt x="2869" y="3401"/>
                </a:lnTo>
                <a:lnTo>
                  <a:pt x="2836" y="3390"/>
                </a:lnTo>
                <a:lnTo>
                  <a:pt x="2806" y="3383"/>
                </a:lnTo>
                <a:lnTo>
                  <a:pt x="2777" y="3378"/>
                </a:lnTo>
                <a:lnTo>
                  <a:pt x="2746" y="3376"/>
                </a:lnTo>
                <a:lnTo>
                  <a:pt x="2716" y="3377"/>
                </a:lnTo>
                <a:lnTo>
                  <a:pt x="2685" y="3380"/>
                </a:lnTo>
                <a:lnTo>
                  <a:pt x="2654" y="3385"/>
                </a:lnTo>
                <a:lnTo>
                  <a:pt x="2624" y="3392"/>
                </a:lnTo>
                <a:lnTo>
                  <a:pt x="2593" y="3401"/>
                </a:lnTo>
                <a:lnTo>
                  <a:pt x="2563" y="3412"/>
                </a:lnTo>
                <a:lnTo>
                  <a:pt x="2533" y="3425"/>
                </a:lnTo>
                <a:lnTo>
                  <a:pt x="2502" y="3441"/>
                </a:lnTo>
                <a:lnTo>
                  <a:pt x="2472" y="3457"/>
                </a:lnTo>
                <a:lnTo>
                  <a:pt x="2443" y="3474"/>
                </a:lnTo>
                <a:lnTo>
                  <a:pt x="2413" y="3493"/>
                </a:lnTo>
                <a:lnTo>
                  <a:pt x="2384" y="3513"/>
                </a:lnTo>
                <a:lnTo>
                  <a:pt x="2356" y="3534"/>
                </a:lnTo>
                <a:lnTo>
                  <a:pt x="2327" y="3556"/>
                </a:lnTo>
                <a:lnTo>
                  <a:pt x="2299" y="3578"/>
                </a:lnTo>
                <a:lnTo>
                  <a:pt x="2271" y="3602"/>
                </a:lnTo>
                <a:lnTo>
                  <a:pt x="2244" y="3626"/>
                </a:lnTo>
                <a:lnTo>
                  <a:pt x="2218" y="3649"/>
                </a:lnTo>
                <a:lnTo>
                  <a:pt x="2193" y="3674"/>
                </a:lnTo>
                <a:lnTo>
                  <a:pt x="2167" y="3699"/>
                </a:lnTo>
                <a:lnTo>
                  <a:pt x="2143" y="3723"/>
                </a:lnTo>
                <a:lnTo>
                  <a:pt x="2096" y="3772"/>
                </a:lnTo>
                <a:lnTo>
                  <a:pt x="2053" y="3818"/>
                </a:lnTo>
                <a:lnTo>
                  <a:pt x="2013" y="3863"/>
                </a:lnTo>
                <a:lnTo>
                  <a:pt x="1978" y="3904"/>
                </a:lnTo>
                <a:lnTo>
                  <a:pt x="1942" y="3944"/>
                </a:lnTo>
                <a:lnTo>
                  <a:pt x="1899" y="3992"/>
                </a:lnTo>
                <a:lnTo>
                  <a:pt x="1876" y="4019"/>
                </a:lnTo>
                <a:lnTo>
                  <a:pt x="1851" y="4048"/>
                </a:lnTo>
                <a:lnTo>
                  <a:pt x="1828" y="4077"/>
                </a:lnTo>
                <a:lnTo>
                  <a:pt x="1806" y="4108"/>
                </a:lnTo>
                <a:lnTo>
                  <a:pt x="1784" y="4139"/>
                </a:lnTo>
                <a:lnTo>
                  <a:pt x="1765" y="4170"/>
                </a:lnTo>
                <a:lnTo>
                  <a:pt x="1756" y="4186"/>
                </a:lnTo>
                <a:lnTo>
                  <a:pt x="1748" y="4202"/>
                </a:lnTo>
                <a:lnTo>
                  <a:pt x="1741" y="4217"/>
                </a:lnTo>
                <a:lnTo>
                  <a:pt x="1735" y="4232"/>
                </a:lnTo>
                <a:lnTo>
                  <a:pt x="1729" y="4248"/>
                </a:lnTo>
                <a:lnTo>
                  <a:pt x="1725" y="4264"/>
                </a:lnTo>
                <a:lnTo>
                  <a:pt x="1722" y="4279"/>
                </a:lnTo>
                <a:lnTo>
                  <a:pt x="1719" y="4293"/>
                </a:lnTo>
                <a:lnTo>
                  <a:pt x="1718" y="4308"/>
                </a:lnTo>
                <a:lnTo>
                  <a:pt x="1719" y="4322"/>
                </a:lnTo>
                <a:lnTo>
                  <a:pt x="1720" y="4336"/>
                </a:lnTo>
                <a:lnTo>
                  <a:pt x="1723" y="4350"/>
                </a:lnTo>
                <a:lnTo>
                  <a:pt x="1728" y="4363"/>
                </a:lnTo>
                <a:lnTo>
                  <a:pt x="1733" y="4374"/>
                </a:lnTo>
                <a:lnTo>
                  <a:pt x="1740" y="4385"/>
                </a:lnTo>
                <a:lnTo>
                  <a:pt x="1747" y="4394"/>
                </a:lnTo>
                <a:lnTo>
                  <a:pt x="1755" y="4402"/>
                </a:lnTo>
                <a:lnTo>
                  <a:pt x="1764" y="4409"/>
                </a:lnTo>
                <a:lnTo>
                  <a:pt x="1773" y="4414"/>
                </a:lnTo>
                <a:lnTo>
                  <a:pt x="1784" y="4420"/>
                </a:lnTo>
                <a:lnTo>
                  <a:pt x="1750" y="4457"/>
                </a:lnTo>
                <a:lnTo>
                  <a:pt x="1718" y="4495"/>
                </a:lnTo>
                <a:lnTo>
                  <a:pt x="1686" y="4535"/>
                </a:lnTo>
                <a:lnTo>
                  <a:pt x="1655" y="4575"/>
                </a:lnTo>
                <a:lnTo>
                  <a:pt x="1626" y="4617"/>
                </a:lnTo>
                <a:lnTo>
                  <a:pt x="1597" y="4659"/>
                </a:lnTo>
                <a:lnTo>
                  <a:pt x="1571" y="4702"/>
                </a:lnTo>
                <a:lnTo>
                  <a:pt x="1545" y="4745"/>
                </a:lnTo>
                <a:lnTo>
                  <a:pt x="1520" y="4787"/>
                </a:lnTo>
                <a:lnTo>
                  <a:pt x="1497" y="4831"/>
                </a:lnTo>
                <a:lnTo>
                  <a:pt x="1475" y="4873"/>
                </a:lnTo>
                <a:lnTo>
                  <a:pt x="1454" y="4916"/>
                </a:lnTo>
                <a:lnTo>
                  <a:pt x="1435" y="4957"/>
                </a:lnTo>
                <a:lnTo>
                  <a:pt x="1417" y="4999"/>
                </a:lnTo>
                <a:lnTo>
                  <a:pt x="1401" y="5039"/>
                </a:lnTo>
                <a:lnTo>
                  <a:pt x="1386" y="5079"/>
                </a:lnTo>
                <a:lnTo>
                  <a:pt x="1383" y="5090"/>
                </a:lnTo>
                <a:lnTo>
                  <a:pt x="1382" y="5100"/>
                </a:lnTo>
                <a:lnTo>
                  <a:pt x="1383" y="5110"/>
                </a:lnTo>
                <a:lnTo>
                  <a:pt x="1385" y="5118"/>
                </a:lnTo>
                <a:lnTo>
                  <a:pt x="1323" y="5142"/>
                </a:lnTo>
                <a:lnTo>
                  <a:pt x="1261" y="5167"/>
                </a:lnTo>
                <a:lnTo>
                  <a:pt x="1199" y="5190"/>
                </a:lnTo>
                <a:lnTo>
                  <a:pt x="1137" y="5212"/>
                </a:lnTo>
                <a:lnTo>
                  <a:pt x="1074" y="5234"/>
                </a:lnTo>
                <a:lnTo>
                  <a:pt x="1011" y="5256"/>
                </a:lnTo>
                <a:lnTo>
                  <a:pt x="948" y="5277"/>
                </a:lnTo>
                <a:lnTo>
                  <a:pt x="885" y="5298"/>
                </a:lnTo>
                <a:lnTo>
                  <a:pt x="822" y="5319"/>
                </a:lnTo>
                <a:lnTo>
                  <a:pt x="758" y="5339"/>
                </a:lnTo>
                <a:lnTo>
                  <a:pt x="695" y="5359"/>
                </a:lnTo>
                <a:lnTo>
                  <a:pt x="631" y="5379"/>
                </a:lnTo>
                <a:lnTo>
                  <a:pt x="567" y="5399"/>
                </a:lnTo>
                <a:lnTo>
                  <a:pt x="503" y="5418"/>
                </a:lnTo>
                <a:lnTo>
                  <a:pt x="439" y="5437"/>
                </a:lnTo>
                <a:lnTo>
                  <a:pt x="374" y="5457"/>
                </a:lnTo>
                <a:lnTo>
                  <a:pt x="189" y="5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/>
          <p:nvPr/>
        </p:nvSpPr>
        <p:spPr bwMode="auto">
          <a:xfrm>
            <a:off x="6230461" y="2977282"/>
            <a:ext cx="641350" cy="1392238"/>
          </a:xfrm>
          <a:custGeom>
            <a:avLst/>
            <a:gdLst>
              <a:gd name="T0" fmla="*/ 2432 w 2831"/>
              <a:gd name="T1" fmla="*/ 4855 h 6142"/>
              <a:gd name="T2" fmla="*/ 2008 w 2831"/>
              <a:gd name="T3" fmla="*/ 4383 h 6142"/>
              <a:gd name="T4" fmla="*/ 1689 w 2831"/>
              <a:gd name="T5" fmla="*/ 3926 h 6142"/>
              <a:gd name="T6" fmla="*/ 1499 w 2831"/>
              <a:gd name="T7" fmla="*/ 3492 h 6142"/>
              <a:gd name="T8" fmla="*/ 1755 w 2831"/>
              <a:gd name="T9" fmla="*/ 3178 h 6142"/>
              <a:gd name="T10" fmla="*/ 1882 w 2831"/>
              <a:gd name="T11" fmla="*/ 3007 h 6142"/>
              <a:gd name="T12" fmla="*/ 1950 w 2831"/>
              <a:gd name="T13" fmla="*/ 2987 h 6142"/>
              <a:gd name="T14" fmla="*/ 2178 w 2831"/>
              <a:gd name="T15" fmla="*/ 2589 h 6142"/>
              <a:gd name="T16" fmla="*/ 2278 w 2831"/>
              <a:gd name="T17" fmla="*/ 2110 h 6142"/>
              <a:gd name="T18" fmla="*/ 2219 w 2831"/>
              <a:gd name="T19" fmla="*/ 1620 h 6142"/>
              <a:gd name="T20" fmla="*/ 2129 w 2831"/>
              <a:gd name="T21" fmla="*/ 1439 h 6142"/>
              <a:gd name="T22" fmla="*/ 2036 w 2831"/>
              <a:gd name="T23" fmla="*/ 1471 h 6142"/>
              <a:gd name="T24" fmla="*/ 1841 w 2831"/>
              <a:gd name="T25" fmla="*/ 1688 h 6142"/>
              <a:gd name="T26" fmla="*/ 1694 w 2831"/>
              <a:gd name="T27" fmla="*/ 1968 h 6142"/>
              <a:gd name="T28" fmla="*/ 1557 w 2831"/>
              <a:gd name="T29" fmla="*/ 2488 h 6142"/>
              <a:gd name="T30" fmla="*/ 1557 w 2831"/>
              <a:gd name="T31" fmla="*/ 2759 h 6142"/>
              <a:gd name="T32" fmla="*/ 1680 w 2831"/>
              <a:gd name="T33" fmla="*/ 2957 h 6142"/>
              <a:gd name="T34" fmla="*/ 1635 w 2831"/>
              <a:gd name="T35" fmla="*/ 3139 h 6142"/>
              <a:gd name="T36" fmla="*/ 1450 w 2831"/>
              <a:gd name="T37" fmla="*/ 3396 h 6142"/>
              <a:gd name="T38" fmla="*/ 1255 w 2831"/>
              <a:gd name="T39" fmla="*/ 2945 h 6142"/>
              <a:gd name="T40" fmla="*/ 1114 w 2831"/>
              <a:gd name="T41" fmla="*/ 2278 h 6142"/>
              <a:gd name="T42" fmla="*/ 1097 w 2831"/>
              <a:gd name="T43" fmla="*/ 1749 h 6142"/>
              <a:gd name="T44" fmla="*/ 1244 w 2831"/>
              <a:gd name="T45" fmla="*/ 1578 h 6142"/>
              <a:gd name="T46" fmla="*/ 1479 w 2831"/>
              <a:gd name="T47" fmla="*/ 1068 h 6142"/>
              <a:gd name="T48" fmla="*/ 1566 w 2831"/>
              <a:gd name="T49" fmla="*/ 527 h 6142"/>
              <a:gd name="T50" fmla="*/ 1440 w 2831"/>
              <a:gd name="T51" fmla="*/ 36 h 6142"/>
              <a:gd name="T52" fmla="*/ 1363 w 2831"/>
              <a:gd name="T53" fmla="*/ 0 h 6142"/>
              <a:gd name="T54" fmla="*/ 1101 w 2831"/>
              <a:gd name="T55" fmla="*/ 227 h 6142"/>
              <a:gd name="T56" fmla="*/ 815 w 2831"/>
              <a:gd name="T57" fmla="*/ 749 h 6142"/>
              <a:gd name="T58" fmla="*/ 760 w 2831"/>
              <a:gd name="T59" fmla="*/ 1342 h 6142"/>
              <a:gd name="T60" fmla="*/ 886 w 2831"/>
              <a:gd name="T61" fmla="*/ 1765 h 6142"/>
              <a:gd name="T62" fmla="*/ 917 w 2831"/>
              <a:gd name="T63" fmla="*/ 2066 h 6142"/>
              <a:gd name="T64" fmla="*/ 1000 w 2831"/>
              <a:gd name="T65" fmla="*/ 2640 h 6142"/>
              <a:gd name="T66" fmla="*/ 1159 w 2831"/>
              <a:gd name="T67" fmla="*/ 3191 h 6142"/>
              <a:gd name="T68" fmla="*/ 1381 w 2831"/>
              <a:gd name="T69" fmla="*/ 3707 h 6142"/>
              <a:gd name="T70" fmla="*/ 1677 w 2831"/>
              <a:gd name="T71" fmla="*/ 4200 h 6142"/>
              <a:gd name="T72" fmla="*/ 1555 w 2831"/>
              <a:gd name="T73" fmla="*/ 4339 h 6142"/>
              <a:gd name="T74" fmla="*/ 1272 w 2831"/>
              <a:gd name="T75" fmla="*/ 4240 h 6142"/>
              <a:gd name="T76" fmla="*/ 1185 w 2831"/>
              <a:gd name="T77" fmla="*/ 3927 h 6142"/>
              <a:gd name="T78" fmla="*/ 1019 w 2831"/>
              <a:gd name="T79" fmla="*/ 3639 h 6142"/>
              <a:gd name="T80" fmla="*/ 791 w 2831"/>
              <a:gd name="T81" fmla="*/ 3408 h 6142"/>
              <a:gd name="T82" fmla="*/ 522 w 2831"/>
              <a:gd name="T83" fmla="*/ 3262 h 6142"/>
              <a:gd name="T84" fmla="*/ 245 w 2831"/>
              <a:gd name="T85" fmla="*/ 3199 h 6142"/>
              <a:gd name="T86" fmla="*/ 38 w 2831"/>
              <a:gd name="T87" fmla="*/ 3298 h 6142"/>
              <a:gd name="T88" fmla="*/ 10 w 2831"/>
              <a:gd name="T89" fmla="*/ 3542 h 6142"/>
              <a:gd name="T90" fmla="*/ 116 w 2831"/>
              <a:gd name="T91" fmla="*/ 3803 h 6142"/>
              <a:gd name="T92" fmla="*/ 278 w 2831"/>
              <a:gd name="T93" fmla="*/ 4019 h 6142"/>
              <a:gd name="T94" fmla="*/ 469 w 2831"/>
              <a:gd name="T95" fmla="*/ 4180 h 6142"/>
              <a:gd name="T96" fmla="*/ 695 w 2831"/>
              <a:gd name="T97" fmla="*/ 4292 h 6142"/>
              <a:gd name="T98" fmla="*/ 940 w 2831"/>
              <a:gd name="T99" fmla="*/ 4335 h 6142"/>
              <a:gd name="T100" fmla="*/ 1184 w 2831"/>
              <a:gd name="T101" fmla="*/ 4382 h 6142"/>
              <a:gd name="T102" fmla="*/ 1433 w 2831"/>
              <a:gd name="T103" fmla="*/ 4449 h 6142"/>
              <a:gd name="T104" fmla="*/ 1684 w 2831"/>
              <a:gd name="T105" fmla="*/ 4460 h 6142"/>
              <a:gd name="T106" fmla="*/ 1905 w 2831"/>
              <a:gd name="T107" fmla="*/ 4498 h 6142"/>
              <a:gd name="T108" fmla="*/ 2226 w 2831"/>
              <a:gd name="T109" fmla="*/ 4853 h 6142"/>
              <a:gd name="T110" fmla="*/ 2515 w 2831"/>
              <a:gd name="T111" fmla="*/ 5082 h 6142"/>
              <a:gd name="T112" fmla="*/ 2552 w 2831"/>
              <a:gd name="T113" fmla="*/ 5450 h 6142"/>
              <a:gd name="T114" fmla="*/ 2345 w 2831"/>
              <a:gd name="T115" fmla="*/ 6082 h 6142"/>
              <a:gd name="T116" fmla="*/ 2736 w 2831"/>
              <a:gd name="T117" fmla="*/ 5498 h 6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31" h="6142">
                <a:moveTo>
                  <a:pt x="2647" y="5015"/>
                </a:moveTo>
                <a:lnTo>
                  <a:pt x="2631" y="5009"/>
                </a:lnTo>
                <a:lnTo>
                  <a:pt x="2617" y="5000"/>
                </a:lnTo>
                <a:lnTo>
                  <a:pt x="2602" y="4992"/>
                </a:lnTo>
                <a:lnTo>
                  <a:pt x="2587" y="4983"/>
                </a:lnTo>
                <a:lnTo>
                  <a:pt x="2556" y="4962"/>
                </a:lnTo>
                <a:lnTo>
                  <a:pt x="2525" y="4938"/>
                </a:lnTo>
                <a:lnTo>
                  <a:pt x="2494" y="4911"/>
                </a:lnTo>
                <a:lnTo>
                  <a:pt x="2462" y="4883"/>
                </a:lnTo>
                <a:lnTo>
                  <a:pt x="2432" y="4855"/>
                </a:lnTo>
                <a:lnTo>
                  <a:pt x="2402" y="4824"/>
                </a:lnTo>
                <a:lnTo>
                  <a:pt x="2345" y="4766"/>
                </a:lnTo>
                <a:lnTo>
                  <a:pt x="2295" y="4710"/>
                </a:lnTo>
                <a:lnTo>
                  <a:pt x="2254" y="4663"/>
                </a:lnTo>
                <a:lnTo>
                  <a:pt x="2222" y="4629"/>
                </a:lnTo>
                <a:lnTo>
                  <a:pt x="2178" y="4581"/>
                </a:lnTo>
                <a:lnTo>
                  <a:pt x="2134" y="4533"/>
                </a:lnTo>
                <a:lnTo>
                  <a:pt x="2092" y="4483"/>
                </a:lnTo>
                <a:lnTo>
                  <a:pt x="2049" y="4434"/>
                </a:lnTo>
                <a:lnTo>
                  <a:pt x="2008" y="4383"/>
                </a:lnTo>
                <a:lnTo>
                  <a:pt x="1967" y="4331"/>
                </a:lnTo>
                <a:lnTo>
                  <a:pt x="1927" y="4280"/>
                </a:lnTo>
                <a:lnTo>
                  <a:pt x="1888" y="4227"/>
                </a:lnTo>
                <a:lnTo>
                  <a:pt x="1858" y="4184"/>
                </a:lnTo>
                <a:lnTo>
                  <a:pt x="1828" y="4143"/>
                </a:lnTo>
                <a:lnTo>
                  <a:pt x="1799" y="4099"/>
                </a:lnTo>
                <a:lnTo>
                  <a:pt x="1771" y="4057"/>
                </a:lnTo>
                <a:lnTo>
                  <a:pt x="1742" y="4013"/>
                </a:lnTo>
                <a:lnTo>
                  <a:pt x="1715" y="3970"/>
                </a:lnTo>
                <a:lnTo>
                  <a:pt x="1689" y="3926"/>
                </a:lnTo>
                <a:lnTo>
                  <a:pt x="1662" y="3882"/>
                </a:lnTo>
                <a:lnTo>
                  <a:pt x="1636" y="3837"/>
                </a:lnTo>
                <a:lnTo>
                  <a:pt x="1611" y="3793"/>
                </a:lnTo>
                <a:lnTo>
                  <a:pt x="1587" y="3747"/>
                </a:lnTo>
                <a:lnTo>
                  <a:pt x="1562" y="3702"/>
                </a:lnTo>
                <a:lnTo>
                  <a:pt x="1539" y="3656"/>
                </a:lnTo>
                <a:lnTo>
                  <a:pt x="1516" y="3610"/>
                </a:lnTo>
                <a:lnTo>
                  <a:pt x="1493" y="3564"/>
                </a:lnTo>
                <a:lnTo>
                  <a:pt x="1471" y="3517"/>
                </a:lnTo>
                <a:lnTo>
                  <a:pt x="1499" y="3492"/>
                </a:lnTo>
                <a:lnTo>
                  <a:pt x="1527" y="3466"/>
                </a:lnTo>
                <a:lnTo>
                  <a:pt x="1554" y="3437"/>
                </a:lnTo>
                <a:lnTo>
                  <a:pt x="1581" y="3409"/>
                </a:lnTo>
                <a:lnTo>
                  <a:pt x="1608" y="3379"/>
                </a:lnTo>
                <a:lnTo>
                  <a:pt x="1634" y="3347"/>
                </a:lnTo>
                <a:lnTo>
                  <a:pt x="1659" y="3315"/>
                </a:lnTo>
                <a:lnTo>
                  <a:pt x="1684" y="3282"/>
                </a:lnTo>
                <a:lnTo>
                  <a:pt x="1708" y="3248"/>
                </a:lnTo>
                <a:lnTo>
                  <a:pt x="1731" y="3214"/>
                </a:lnTo>
                <a:lnTo>
                  <a:pt x="1755" y="3178"/>
                </a:lnTo>
                <a:lnTo>
                  <a:pt x="1776" y="3143"/>
                </a:lnTo>
                <a:lnTo>
                  <a:pt x="1796" y="3105"/>
                </a:lnTo>
                <a:lnTo>
                  <a:pt x="1815" y="3069"/>
                </a:lnTo>
                <a:lnTo>
                  <a:pt x="1834" y="3030"/>
                </a:lnTo>
                <a:lnTo>
                  <a:pt x="1851" y="2993"/>
                </a:lnTo>
                <a:lnTo>
                  <a:pt x="1857" y="2997"/>
                </a:lnTo>
                <a:lnTo>
                  <a:pt x="1863" y="3000"/>
                </a:lnTo>
                <a:lnTo>
                  <a:pt x="1869" y="3003"/>
                </a:lnTo>
                <a:lnTo>
                  <a:pt x="1876" y="3005"/>
                </a:lnTo>
                <a:lnTo>
                  <a:pt x="1882" y="3007"/>
                </a:lnTo>
                <a:lnTo>
                  <a:pt x="1889" y="3008"/>
                </a:lnTo>
                <a:lnTo>
                  <a:pt x="1896" y="3009"/>
                </a:lnTo>
                <a:lnTo>
                  <a:pt x="1903" y="3009"/>
                </a:lnTo>
                <a:lnTo>
                  <a:pt x="1910" y="3008"/>
                </a:lnTo>
                <a:lnTo>
                  <a:pt x="1918" y="3006"/>
                </a:lnTo>
                <a:lnTo>
                  <a:pt x="1925" y="3004"/>
                </a:lnTo>
                <a:lnTo>
                  <a:pt x="1932" y="3001"/>
                </a:lnTo>
                <a:lnTo>
                  <a:pt x="1938" y="2997"/>
                </a:lnTo>
                <a:lnTo>
                  <a:pt x="1944" y="2992"/>
                </a:lnTo>
                <a:lnTo>
                  <a:pt x="1950" y="2987"/>
                </a:lnTo>
                <a:lnTo>
                  <a:pt x="1956" y="2980"/>
                </a:lnTo>
                <a:lnTo>
                  <a:pt x="1986" y="2939"/>
                </a:lnTo>
                <a:lnTo>
                  <a:pt x="2016" y="2898"/>
                </a:lnTo>
                <a:lnTo>
                  <a:pt x="2044" y="2855"/>
                </a:lnTo>
                <a:lnTo>
                  <a:pt x="2070" y="2813"/>
                </a:lnTo>
                <a:lnTo>
                  <a:pt x="2095" y="2769"/>
                </a:lnTo>
                <a:lnTo>
                  <a:pt x="2118" y="2725"/>
                </a:lnTo>
                <a:lnTo>
                  <a:pt x="2139" y="2680"/>
                </a:lnTo>
                <a:lnTo>
                  <a:pt x="2160" y="2635"/>
                </a:lnTo>
                <a:lnTo>
                  <a:pt x="2178" y="2589"/>
                </a:lnTo>
                <a:lnTo>
                  <a:pt x="2195" y="2542"/>
                </a:lnTo>
                <a:lnTo>
                  <a:pt x="2210" y="2496"/>
                </a:lnTo>
                <a:lnTo>
                  <a:pt x="2224" y="2448"/>
                </a:lnTo>
                <a:lnTo>
                  <a:pt x="2237" y="2401"/>
                </a:lnTo>
                <a:lnTo>
                  <a:pt x="2248" y="2353"/>
                </a:lnTo>
                <a:lnTo>
                  <a:pt x="2257" y="2306"/>
                </a:lnTo>
                <a:lnTo>
                  <a:pt x="2264" y="2257"/>
                </a:lnTo>
                <a:lnTo>
                  <a:pt x="2270" y="2208"/>
                </a:lnTo>
                <a:lnTo>
                  <a:pt x="2275" y="2159"/>
                </a:lnTo>
                <a:lnTo>
                  <a:pt x="2278" y="2110"/>
                </a:lnTo>
                <a:lnTo>
                  <a:pt x="2279" y="2062"/>
                </a:lnTo>
                <a:lnTo>
                  <a:pt x="2279" y="2012"/>
                </a:lnTo>
                <a:lnTo>
                  <a:pt x="2277" y="1962"/>
                </a:lnTo>
                <a:lnTo>
                  <a:pt x="2274" y="1914"/>
                </a:lnTo>
                <a:lnTo>
                  <a:pt x="2269" y="1864"/>
                </a:lnTo>
                <a:lnTo>
                  <a:pt x="2262" y="1815"/>
                </a:lnTo>
                <a:lnTo>
                  <a:pt x="2254" y="1766"/>
                </a:lnTo>
                <a:lnTo>
                  <a:pt x="2244" y="1717"/>
                </a:lnTo>
                <a:lnTo>
                  <a:pt x="2232" y="1669"/>
                </a:lnTo>
                <a:lnTo>
                  <a:pt x="2219" y="1620"/>
                </a:lnTo>
                <a:lnTo>
                  <a:pt x="2205" y="1572"/>
                </a:lnTo>
                <a:lnTo>
                  <a:pt x="2188" y="1523"/>
                </a:lnTo>
                <a:lnTo>
                  <a:pt x="2171" y="1475"/>
                </a:lnTo>
                <a:lnTo>
                  <a:pt x="2167" y="1468"/>
                </a:lnTo>
                <a:lnTo>
                  <a:pt x="2162" y="1461"/>
                </a:lnTo>
                <a:lnTo>
                  <a:pt x="2157" y="1455"/>
                </a:lnTo>
                <a:lnTo>
                  <a:pt x="2150" y="1450"/>
                </a:lnTo>
                <a:lnTo>
                  <a:pt x="2143" y="1445"/>
                </a:lnTo>
                <a:lnTo>
                  <a:pt x="2136" y="1442"/>
                </a:lnTo>
                <a:lnTo>
                  <a:pt x="2129" y="1439"/>
                </a:lnTo>
                <a:lnTo>
                  <a:pt x="2121" y="1438"/>
                </a:lnTo>
                <a:lnTo>
                  <a:pt x="2113" y="1437"/>
                </a:lnTo>
                <a:lnTo>
                  <a:pt x="2105" y="1437"/>
                </a:lnTo>
                <a:lnTo>
                  <a:pt x="2097" y="1437"/>
                </a:lnTo>
                <a:lnTo>
                  <a:pt x="2089" y="1439"/>
                </a:lnTo>
                <a:lnTo>
                  <a:pt x="2081" y="1441"/>
                </a:lnTo>
                <a:lnTo>
                  <a:pt x="2073" y="1444"/>
                </a:lnTo>
                <a:lnTo>
                  <a:pt x="2066" y="1448"/>
                </a:lnTo>
                <a:lnTo>
                  <a:pt x="2059" y="1453"/>
                </a:lnTo>
                <a:lnTo>
                  <a:pt x="2036" y="1471"/>
                </a:lnTo>
                <a:lnTo>
                  <a:pt x="2014" y="1492"/>
                </a:lnTo>
                <a:lnTo>
                  <a:pt x="1991" y="1511"/>
                </a:lnTo>
                <a:lnTo>
                  <a:pt x="1970" y="1532"/>
                </a:lnTo>
                <a:lnTo>
                  <a:pt x="1950" y="1552"/>
                </a:lnTo>
                <a:lnTo>
                  <a:pt x="1930" y="1575"/>
                </a:lnTo>
                <a:lnTo>
                  <a:pt x="1910" y="1596"/>
                </a:lnTo>
                <a:lnTo>
                  <a:pt x="1892" y="1618"/>
                </a:lnTo>
                <a:lnTo>
                  <a:pt x="1874" y="1641"/>
                </a:lnTo>
                <a:lnTo>
                  <a:pt x="1857" y="1665"/>
                </a:lnTo>
                <a:lnTo>
                  <a:pt x="1841" y="1688"/>
                </a:lnTo>
                <a:lnTo>
                  <a:pt x="1824" y="1711"/>
                </a:lnTo>
                <a:lnTo>
                  <a:pt x="1809" y="1736"/>
                </a:lnTo>
                <a:lnTo>
                  <a:pt x="1794" y="1761"/>
                </a:lnTo>
                <a:lnTo>
                  <a:pt x="1780" y="1785"/>
                </a:lnTo>
                <a:lnTo>
                  <a:pt x="1766" y="1810"/>
                </a:lnTo>
                <a:lnTo>
                  <a:pt x="1753" y="1836"/>
                </a:lnTo>
                <a:lnTo>
                  <a:pt x="1739" y="1862"/>
                </a:lnTo>
                <a:lnTo>
                  <a:pt x="1727" y="1888"/>
                </a:lnTo>
                <a:lnTo>
                  <a:pt x="1716" y="1915"/>
                </a:lnTo>
                <a:lnTo>
                  <a:pt x="1694" y="1968"/>
                </a:lnTo>
                <a:lnTo>
                  <a:pt x="1673" y="2023"/>
                </a:lnTo>
                <a:lnTo>
                  <a:pt x="1654" y="2079"/>
                </a:lnTo>
                <a:lnTo>
                  <a:pt x="1637" y="2135"/>
                </a:lnTo>
                <a:lnTo>
                  <a:pt x="1622" y="2192"/>
                </a:lnTo>
                <a:lnTo>
                  <a:pt x="1607" y="2250"/>
                </a:lnTo>
                <a:lnTo>
                  <a:pt x="1597" y="2294"/>
                </a:lnTo>
                <a:lnTo>
                  <a:pt x="1585" y="2341"/>
                </a:lnTo>
                <a:lnTo>
                  <a:pt x="1575" y="2389"/>
                </a:lnTo>
                <a:lnTo>
                  <a:pt x="1565" y="2438"/>
                </a:lnTo>
                <a:lnTo>
                  <a:pt x="1557" y="2488"/>
                </a:lnTo>
                <a:lnTo>
                  <a:pt x="1550" y="2538"/>
                </a:lnTo>
                <a:lnTo>
                  <a:pt x="1548" y="2564"/>
                </a:lnTo>
                <a:lnTo>
                  <a:pt x="1546" y="2589"/>
                </a:lnTo>
                <a:lnTo>
                  <a:pt x="1545" y="2614"/>
                </a:lnTo>
                <a:lnTo>
                  <a:pt x="1545" y="2639"/>
                </a:lnTo>
                <a:lnTo>
                  <a:pt x="1545" y="2663"/>
                </a:lnTo>
                <a:lnTo>
                  <a:pt x="1547" y="2688"/>
                </a:lnTo>
                <a:lnTo>
                  <a:pt x="1549" y="2711"/>
                </a:lnTo>
                <a:lnTo>
                  <a:pt x="1553" y="2736"/>
                </a:lnTo>
                <a:lnTo>
                  <a:pt x="1557" y="2759"/>
                </a:lnTo>
                <a:lnTo>
                  <a:pt x="1563" y="2781"/>
                </a:lnTo>
                <a:lnTo>
                  <a:pt x="1570" y="2804"/>
                </a:lnTo>
                <a:lnTo>
                  <a:pt x="1578" y="2826"/>
                </a:lnTo>
                <a:lnTo>
                  <a:pt x="1589" y="2847"/>
                </a:lnTo>
                <a:lnTo>
                  <a:pt x="1600" y="2867"/>
                </a:lnTo>
                <a:lnTo>
                  <a:pt x="1612" y="2887"/>
                </a:lnTo>
                <a:lnTo>
                  <a:pt x="1626" y="2906"/>
                </a:lnTo>
                <a:lnTo>
                  <a:pt x="1642" y="2924"/>
                </a:lnTo>
                <a:lnTo>
                  <a:pt x="1660" y="2941"/>
                </a:lnTo>
                <a:lnTo>
                  <a:pt x="1680" y="2957"/>
                </a:lnTo>
                <a:lnTo>
                  <a:pt x="1701" y="2973"/>
                </a:lnTo>
                <a:lnTo>
                  <a:pt x="1705" y="2974"/>
                </a:lnTo>
                <a:lnTo>
                  <a:pt x="1708" y="2976"/>
                </a:lnTo>
                <a:lnTo>
                  <a:pt x="1706" y="2984"/>
                </a:lnTo>
                <a:lnTo>
                  <a:pt x="1703" y="2993"/>
                </a:lnTo>
                <a:lnTo>
                  <a:pt x="1691" y="3023"/>
                </a:lnTo>
                <a:lnTo>
                  <a:pt x="1678" y="3053"/>
                </a:lnTo>
                <a:lnTo>
                  <a:pt x="1664" y="3082"/>
                </a:lnTo>
                <a:lnTo>
                  <a:pt x="1650" y="3110"/>
                </a:lnTo>
                <a:lnTo>
                  <a:pt x="1635" y="3139"/>
                </a:lnTo>
                <a:lnTo>
                  <a:pt x="1620" y="3166"/>
                </a:lnTo>
                <a:lnTo>
                  <a:pt x="1604" y="3193"/>
                </a:lnTo>
                <a:lnTo>
                  <a:pt x="1587" y="3221"/>
                </a:lnTo>
                <a:lnTo>
                  <a:pt x="1569" y="3247"/>
                </a:lnTo>
                <a:lnTo>
                  <a:pt x="1550" y="3273"/>
                </a:lnTo>
                <a:lnTo>
                  <a:pt x="1532" y="3299"/>
                </a:lnTo>
                <a:lnTo>
                  <a:pt x="1512" y="3323"/>
                </a:lnTo>
                <a:lnTo>
                  <a:pt x="1491" y="3348"/>
                </a:lnTo>
                <a:lnTo>
                  <a:pt x="1471" y="3373"/>
                </a:lnTo>
                <a:lnTo>
                  <a:pt x="1450" y="3396"/>
                </a:lnTo>
                <a:lnTo>
                  <a:pt x="1428" y="3419"/>
                </a:lnTo>
                <a:lnTo>
                  <a:pt x="1411" y="3382"/>
                </a:lnTo>
                <a:lnTo>
                  <a:pt x="1396" y="3344"/>
                </a:lnTo>
                <a:lnTo>
                  <a:pt x="1381" y="3307"/>
                </a:lnTo>
                <a:lnTo>
                  <a:pt x="1366" y="3268"/>
                </a:lnTo>
                <a:lnTo>
                  <a:pt x="1341" y="3204"/>
                </a:lnTo>
                <a:lnTo>
                  <a:pt x="1318" y="3141"/>
                </a:lnTo>
                <a:lnTo>
                  <a:pt x="1296" y="3076"/>
                </a:lnTo>
                <a:lnTo>
                  <a:pt x="1276" y="3011"/>
                </a:lnTo>
                <a:lnTo>
                  <a:pt x="1255" y="2945"/>
                </a:lnTo>
                <a:lnTo>
                  <a:pt x="1236" y="2880"/>
                </a:lnTo>
                <a:lnTo>
                  <a:pt x="1218" y="2814"/>
                </a:lnTo>
                <a:lnTo>
                  <a:pt x="1202" y="2748"/>
                </a:lnTo>
                <a:lnTo>
                  <a:pt x="1186" y="2681"/>
                </a:lnTo>
                <a:lnTo>
                  <a:pt x="1171" y="2615"/>
                </a:lnTo>
                <a:lnTo>
                  <a:pt x="1157" y="2547"/>
                </a:lnTo>
                <a:lnTo>
                  <a:pt x="1145" y="2481"/>
                </a:lnTo>
                <a:lnTo>
                  <a:pt x="1133" y="2414"/>
                </a:lnTo>
                <a:lnTo>
                  <a:pt x="1123" y="2346"/>
                </a:lnTo>
                <a:lnTo>
                  <a:pt x="1114" y="2278"/>
                </a:lnTo>
                <a:lnTo>
                  <a:pt x="1106" y="2210"/>
                </a:lnTo>
                <a:lnTo>
                  <a:pt x="1100" y="2152"/>
                </a:lnTo>
                <a:lnTo>
                  <a:pt x="1095" y="2094"/>
                </a:lnTo>
                <a:lnTo>
                  <a:pt x="1091" y="2035"/>
                </a:lnTo>
                <a:lnTo>
                  <a:pt x="1089" y="1977"/>
                </a:lnTo>
                <a:lnTo>
                  <a:pt x="1087" y="1920"/>
                </a:lnTo>
                <a:lnTo>
                  <a:pt x="1086" y="1862"/>
                </a:lnTo>
                <a:lnTo>
                  <a:pt x="1086" y="1805"/>
                </a:lnTo>
                <a:lnTo>
                  <a:pt x="1087" y="1748"/>
                </a:lnTo>
                <a:lnTo>
                  <a:pt x="1097" y="1749"/>
                </a:lnTo>
                <a:lnTo>
                  <a:pt x="1108" y="1749"/>
                </a:lnTo>
                <a:lnTo>
                  <a:pt x="1117" y="1748"/>
                </a:lnTo>
                <a:lnTo>
                  <a:pt x="1127" y="1745"/>
                </a:lnTo>
                <a:lnTo>
                  <a:pt x="1136" y="1741"/>
                </a:lnTo>
                <a:lnTo>
                  <a:pt x="1144" y="1735"/>
                </a:lnTo>
                <a:lnTo>
                  <a:pt x="1152" y="1727"/>
                </a:lnTo>
                <a:lnTo>
                  <a:pt x="1158" y="1718"/>
                </a:lnTo>
                <a:lnTo>
                  <a:pt x="1188" y="1672"/>
                </a:lnTo>
                <a:lnTo>
                  <a:pt x="1216" y="1625"/>
                </a:lnTo>
                <a:lnTo>
                  <a:pt x="1244" y="1578"/>
                </a:lnTo>
                <a:lnTo>
                  <a:pt x="1272" y="1529"/>
                </a:lnTo>
                <a:lnTo>
                  <a:pt x="1299" y="1480"/>
                </a:lnTo>
                <a:lnTo>
                  <a:pt x="1324" y="1431"/>
                </a:lnTo>
                <a:lnTo>
                  <a:pt x="1350" y="1380"/>
                </a:lnTo>
                <a:lnTo>
                  <a:pt x="1374" y="1330"/>
                </a:lnTo>
                <a:lnTo>
                  <a:pt x="1397" y="1278"/>
                </a:lnTo>
                <a:lnTo>
                  <a:pt x="1419" y="1226"/>
                </a:lnTo>
                <a:lnTo>
                  <a:pt x="1441" y="1174"/>
                </a:lnTo>
                <a:lnTo>
                  <a:pt x="1461" y="1121"/>
                </a:lnTo>
                <a:lnTo>
                  <a:pt x="1479" y="1068"/>
                </a:lnTo>
                <a:lnTo>
                  <a:pt x="1495" y="1015"/>
                </a:lnTo>
                <a:lnTo>
                  <a:pt x="1511" y="961"/>
                </a:lnTo>
                <a:lnTo>
                  <a:pt x="1525" y="907"/>
                </a:lnTo>
                <a:lnTo>
                  <a:pt x="1537" y="853"/>
                </a:lnTo>
                <a:lnTo>
                  <a:pt x="1547" y="799"/>
                </a:lnTo>
                <a:lnTo>
                  <a:pt x="1555" y="744"/>
                </a:lnTo>
                <a:lnTo>
                  <a:pt x="1561" y="690"/>
                </a:lnTo>
                <a:lnTo>
                  <a:pt x="1565" y="635"/>
                </a:lnTo>
                <a:lnTo>
                  <a:pt x="1567" y="580"/>
                </a:lnTo>
                <a:lnTo>
                  <a:pt x="1566" y="527"/>
                </a:lnTo>
                <a:lnTo>
                  <a:pt x="1563" y="472"/>
                </a:lnTo>
                <a:lnTo>
                  <a:pt x="1558" y="417"/>
                </a:lnTo>
                <a:lnTo>
                  <a:pt x="1551" y="364"/>
                </a:lnTo>
                <a:lnTo>
                  <a:pt x="1540" y="309"/>
                </a:lnTo>
                <a:lnTo>
                  <a:pt x="1527" y="255"/>
                </a:lnTo>
                <a:lnTo>
                  <a:pt x="1511" y="203"/>
                </a:lnTo>
                <a:lnTo>
                  <a:pt x="1492" y="149"/>
                </a:lnTo>
                <a:lnTo>
                  <a:pt x="1470" y="97"/>
                </a:lnTo>
                <a:lnTo>
                  <a:pt x="1445" y="44"/>
                </a:lnTo>
                <a:lnTo>
                  <a:pt x="1440" y="36"/>
                </a:lnTo>
                <a:lnTo>
                  <a:pt x="1434" y="28"/>
                </a:lnTo>
                <a:lnTo>
                  <a:pt x="1428" y="22"/>
                </a:lnTo>
                <a:lnTo>
                  <a:pt x="1420" y="16"/>
                </a:lnTo>
                <a:lnTo>
                  <a:pt x="1413" y="10"/>
                </a:lnTo>
                <a:lnTo>
                  <a:pt x="1405" y="6"/>
                </a:lnTo>
                <a:lnTo>
                  <a:pt x="1397" y="3"/>
                </a:lnTo>
                <a:lnTo>
                  <a:pt x="1389" y="1"/>
                </a:lnTo>
                <a:lnTo>
                  <a:pt x="1380" y="0"/>
                </a:lnTo>
                <a:lnTo>
                  <a:pt x="1372" y="0"/>
                </a:lnTo>
                <a:lnTo>
                  <a:pt x="1363" y="0"/>
                </a:lnTo>
                <a:lnTo>
                  <a:pt x="1354" y="2"/>
                </a:lnTo>
                <a:lnTo>
                  <a:pt x="1346" y="5"/>
                </a:lnTo>
                <a:lnTo>
                  <a:pt x="1336" y="8"/>
                </a:lnTo>
                <a:lnTo>
                  <a:pt x="1328" y="12"/>
                </a:lnTo>
                <a:lnTo>
                  <a:pt x="1320" y="19"/>
                </a:lnTo>
                <a:lnTo>
                  <a:pt x="1273" y="56"/>
                </a:lnTo>
                <a:lnTo>
                  <a:pt x="1226" y="97"/>
                </a:lnTo>
                <a:lnTo>
                  <a:pt x="1183" y="138"/>
                </a:lnTo>
                <a:lnTo>
                  <a:pt x="1140" y="182"/>
                </a:lnTo>
                <a:lnTo>
                  <a:pt x="1101" y="227"/>
                </a:lnTo>
                <a:lnTo>
                  <a:pt x="1062" y="274"/>
                </a:lnTo>
                <a:lnTo>
                  <a:pt x="1027" y="321"/>
                </a:lnTo>
                <a:lnTo>
                  <a:pt x="992" y="371"/>
                </a:lnTo>
                <a:lnTo>
                  <a:pt x="961" y="422"/>
                </a:lnTo>
                <a:lnTo>
                  <a:pt x="930" y="474"/>
                </a:lnTo>
                <a:lnTo>
                  <a:pt x="903" y="528"/>
                </a:lnTo>
                <a:lnTo>
                  <a:pt x="878" y="581"/>
                </a:lnTo>
                <a:lnTo>
                  <a:pt x="855" y="637"/>
                </a:lnTo>
                <a:lnTo>
                  <a:pt x="834" y="693"/>
                </a:lnTo>
                <a:lnTo>
                  <a:pt x="815" y="749"/>
                </a:lnTo>
                <a:lnTo>
                  <a:pt x="799" y="807"/>
                </a:lnTo>
                <a:lnTo>
                  <a:pt x="785" y="866"/>
                </a:lnTo>
                <a:lnTo>
                  <a:pt x="774" y="925"/>
                </a:lnTo>
                <a:lnTo>
                  <a:pt x="764" y="983"/>
                </a:lnTo>
                <a:lnTo>
                  <a:pt x="757" y="1042"/>
                </a:lnTo>
                <a:lnTo>
                  <a:pt x="753" y="1102"/>
                </a:lnTo>
                <a:lnTo>
                  <a:pt x="751" y="1162"/>
                </a:lnTo>
                <a:lnTo>
                  <a:pt x="752" y="1222"/>
                </a:lnTo>
                <a:lnTo>
                  <a:pt x="755" y="1282"/>
                </a:lnTo>
                <a:lnTo>
                  <a:pt x="760" y="1342"/>
                </a:lnTo>
                <a:lnTo>
                  <a:pt x="769" y="1400"/>
                </a:lnTo>
                <a:lnTo>
                  <a:pt x="780" y="1460"/>
                </a:lnTo>
                <a:lnTo>
                  <a:pt x="794" y="1519"/>
                </a:lnTo>
                <a:lnTo>
                  <a:pt x="810" y="1578"/>
                </a:lnTo>
                <a:lnTo>
                  <a:pt x="829" y="1635"/>
                </a:lnTo>
                <a:lnTo>
                  <a:pt x="850" y="1692"/>
                </a:lnTo>
                <a:lnTo>
                  <a:pt x="875" y="1749"/>
                </a:lnTo>
                <a:lnTo>
                  <a:pt x="878" y="1755"/>
                </a:lnTo>
                <a:lnTo>
                  <a:pt x="882" y="1761"/>
                </a:lnTo>
                <a:lnTo>
                  <a:pt x="886" y="1765"/>
                </a:lnTo>
                <a:lnTo>
                  <a:pt x="890" y="1769"/>
                </a:lnTo>
                <a:lnTo>
                  <a:pt x="895" y="1772"/>
                </a:lnTo>
                <a:lnTo>
                  <a:pt x="900" y="1775"/>
                </a:lnTo>
                <a:lnTo>
                  <a:pt x="905" y="1777"/>
                </a:lnTo>
                <a:lnTo>
                  <a:pt x="910" y="1778"/>
                </a:lnTo>
                <a:lnTo>
                  <a:pt x="910" y="1835"/>
                </a:lnTo>
                <a:lnTo>
                  <a:pt x="910" y="1892"/>
                </a:lnTo>
                <a:lnTo>
                  <a:pt x="912" y="1950"/>
                </a:lnTo>
                <a:lnTo>
                  <a:pt x="914" y="2008"/>
                </a:lnTo>
                <a:lnTo>
                  <a:pt x="917" y="2066"/>
                </a:lnTo>
                <a:lnTo>
                  <a:pt x="922" y="2123"/>
                </a:lnTo>
                <a:lnTo>
                  <a:pt x="927" y="2181"/>
                </a:lnTo>
                <a:lnTo>
                  <a:pt x="933" y="2239"/>
                </a:lnTo>
                <a:lnTo>
                  <a:pt x="941" y="2296"/>
                </a:lnTo>
                <a:lnTo>
                  <a:pt x="949" y="2354"/>
                </a:lnTo>
                <a:lnTo>
                  <a:pt x="958" y="2411"/>
                </a:lnTo>
                <a:lnTo>
                  <a:pt x="967" y="2469"/>
                </a:lnTo>
                <a:lnTo>
                  <a:pt x="977" y="2525"/>
                </a:lnTo>
                <a:lnTo>
                  <a:pt x="989" y="2583"/>
                </a:lnTo>
                <a:lnTo>
                  <a:pt x="1000" y="2640"/>
                </a:lnTo>
                <a:lnTo>
                  <a:pt x="1013" y="2696"/>
                </a:lnTo>
                <a:lnTo>
                  <a:pt x="1027" y="2753"/>
                </a:lnTo>
                <a:lnTo>
                  <a:pt x="1041" y="2809"/>
                </a:lnTo>
                <a:lnTo>
                  <a:pt x="1056" y="2864"/>
                </a:lnTo>
                <a:lnTo>
                  <a:pt x="1071" y="2920"/>
                </a:lnTo>
                <a:lnTo>
                  <a:pt x="1088" y="2975"/>
                </a:lnTo>
                <a:lnTo>
                  <a:pt x="1105" y="3029"/>
                </a:lnTo>
                <a:lnTo>
                  <a:pt x="1123" y="3084"/>
                </a:lnTo>
                <a:lnTo>
                  <a:pt x="1141" y="3138"/>
                </a:lnTo>
                <a:lnTo>
                  <a:pt x="1159" y="3191"/>
                </a:lnTo>
                <a:lnTo>
                  <a:pt x="1178" y="3245"/>
                </a:lnTo>
                <a:lnTo>
                  <a:pt x="1199" y="3298"/>
                </a:lnTo>
                <a:lnTo>
                  <a:pt x="1219" y="3349"/>
                </a:lnTo>
                <a:lnTo>
                  <a:pt x="1240" y="3401"/>
                </a:lnTo>
                <a:lnTo>
                  <a:pt x="1262" y="3452"/>
                </a:lnTo>
                <a:lnTo>
                  <a:pt x="1284" y="3502"/>
                </a:lnTo>
                <a:lnTo>
                  <a:pt x="1306" y="3552"/>
                </a:lnTo>
                <a:lnTo>
                  <a:pt x="1330" y="3603"/>
                </a:lnTo>
                <a:lnTo>
                  <a:pt x="1356" y="3656"/>
                </a:lnTo>
                <a:lnTo>
                  <a:pt x="1381" y="3707"/>
                </a:lnTo>
                <a:lnTo>
                  <a:pt x="1407" y="3758"/>
                </a:lnTo>
                <a:lnTo>
                  <a:pt x="1435" y="3809"/>
                </a:lnTo>
                <a:lnTo>
                  <a:pt x="1463" y="3858"/>
                </a:lnTo>
                <a:lnTo>
                  <a:pt x="1491" y="3909"/>
                </a:lnTo>
                <a:lnTo>
                  <a:pt x="1521" y="3959"/>
                </a:lnTo>
                <a:lnTo>
                  <a:pt x="1550" y="4007"/>
                </a:lnTo>
                <a:lnTo>
                  <a:pt x="1580" y="4056"/>
                </a:lnTo>
                <a:lnTo>
                  <a:pt x="1612" y="4104"/>
                </a:lnTo>
                <a:lnTo>
                  <a:pt x="1644" y="4152"/>
                </a:lnTo>
                <a:lnTo>
                  <a:pt x="1677" y="4200"/>
                </a:lnTo>
                <a:lnTo>
                  <a:pt x="1710" y="4246"/>
                </a:lnTo>
                <a:lnTo>
                  <a:pt x="1743" y="4293"/>
                </a:lnTo>
                <a:lnTo>
                  <a:pt x="1778" y="4338"/>
                </a:lnTo>
                <a:lnTo>
                  <a:pt x="1745" y="4341"/>
                </a:lnTo>
                <a:lnTo>
                  <a:pt x="1714" y="4343"/>
                </a:lnTo>
                <a:lnTo>
                  <a:pt x="1682" y="4343"/>
                </a:lnTo>
                <a:lnTo>
                  <a:pt x="1650" y="4344"/>
                </a:lnTo>
                <a:lnTo>
                  <a:pt x="1618" y="4343"/>
                </a:lnTo>
                <a:lnTo>
                  <a:pt x="1587" y="4341"/>
                </a:lnTo>
                <a:lnTo>
                  <a:pt x="1555" y="4339"/>
                </a:lnTo>
                <a:lnTo>
                  <a:pt x="1524" y="4335"/>
                </a:lnTo>
                <a:lnTo>
                  <a:pt x="1492" y="4331"/>
                </a:lnTo>
                <a:lnTo>
                  <a:pt x="1461" y="4326"/>
                </a:lnTo>
                <a:lnTo>
                  <a:pt x="1430" y="4319"/>
                </a:lnTo>
                <a:lnTo>
                  <a:pt x="1398" y="4312"/>
                </a:lnTo>
                <a:lnTo>
                  <a:pt x="1368" y="4303"/>
                </a:lnTo>
                <a:lnTo>
                  <a:pt x="1336" y="4294"/>
                </a:lnTo>
                <a:lnTo>
                  <a:pt x="1306" y="4283"/>
                </a:lnTo>
                <a:lnTo>
                  <a:pt x="1275" y="4272"/>
                </a:lnTo>
                <a:lnTo>
                  <a:pt x="1272" y="4240"/>
                </a:lnTo>
                <a:lnTo>
                  <a:pt x="1267" y="4208"/>
                </a:lnTo>
                <a:lnTo>
                  <a:pt x="1262" y="4176"/>
                </a:lnTo>
                <a:lnTo>
                  <a:pt x="1254" y="4145"/>
                </a:lnTo>
                <a:lnTo>
                  <a:pt x="1247" y="4114"/>
                </a:lnTo>
                <a:lnTo>
                  <a:pt x="1239" y="4082"/>
                </a:lnTo>
                <a:lnTo>
                  <a:pt x="1230" y="4051"/>
                </a:lnTo>
                <a:lnTo>
                  <a:pt x="1220" y="4019"/>
                </a:lnTo>
                <a:lnTo>
                  <a:pt x="1209" y="3988"/>
                </a:lnTo>
                <a:lnTo>
                  <a:pt x="1197" y="3958"/>
                </a:lnTo>
                <a:lnTo>
                  <a:pt x="1185" y="3927"/>
                </a:lnTo>
                <a:lnTo>
                  <a:pt x="1171" y="3897"/>
                </a:lnTo>
                <a:lnTo>
                  <a:pt x="1157" y="3867"/>
                </a:lnTo>
                <a:lnTo>
                  <a:pt x="1142" y="3836"/>
                </a:lnTo>
                <a:lnTo>
                  <a:pt x="1127" y="3807"/>
                </a:lnTo>
                <a:lnTo>
                  <a:pt x="1110" y="3778"/>
                </a:lnTo>
                <a:lnTo>
                  <a:pt x="1092" y="3749"/>
                </a:lnTo>
                <a:lnTo>
                  <a:pt x="1075" y="3721"/>
                </a:lnTo>
                <a:lnTo>
                  <a:pt x="1057" y="3693"/>
                </a:lnTo>
                <a:lnTo>
                  <a:pt x="1038" y="3666"/>
                </a:lnTo>
                <a:lnTo>
                  <a:pt x="1019" y="3639"/>
                </a:lnTo>
                <a:lnTo>
                  <a:pt x="997" y="3612"/>
                </a:lnTo>
                <a:lnTo>
                  <a:pt x="977" y="3587"/>
                </a:lnTo>
                <a:lnTo>
                  <a:pt x="956" y="3562"/>
                </a:lnTo>
                <a:lnTo>
                  <a:pt x="933" y="3539"/>
                </a:lnTo>
                <a:lnTo>
                  <a:pt x="911" y="3514"/>
                </a:lnTo>
                <a:lnTo>
                  <a:pt x="888" y="3492"/>
                </a:lnTo>
                <a:lnTo>
                  <a:pt x="865" y="3470"/>
                </a:lnTo>
                <a:lnTo>
                  <a:pt x="840" y="3448"/>
                </a:lnTo>
                <a:lnTo>
                  <a:pt x="816" y="3428"/>
                </a:lnTo>
                <a:lnTo>
                  <a:pt x="791" y="3408"/>
                </a:lnTo>
                <a:lnTo>
                  <a:pt x="765" y="3390"/>
                </a:lnTo>
                <a:lnTo>
                  <a:pt x="733" y="3367"/>
                </a:lnTo>
                <a:lnTo>
                  <a:pt x="695" y="3344"/>
                </a:lnTo>
                <a:lnTo>
                  <a:pt x="673" y="3333"/>
                </a:lnTo>
                <a:lnTo>
                  <a:pt x="650" y="3321"/>
                </a:lnTo>
                <a:lnTo>
                  <a:pt x="627" y="3309"/>
                </a:lnTo>
                <a:lnTo>
                  <a:pt x="602" y="3297"/>
                </a:lnTo>
                <a:lnTo>
                  <a:pt x="576" y="3284"/>
                </a:lnTo>
                <a:lnTo>
                  <a:pt x="550" y="3273"/>
                </a:lnTo>
                <a:lnTo>
                  <a:pt x="522" y="3262"/>
                </a:lnTo>
                <a:lnTo>
                  <a:pt x="495" y="3252"/>
                </a:lnTo>
                <a:lnTo>
                  <a:pt x="468" y="3242"/>
                </a:lnTo>
                <a:lnTo>
                  <a:pt x="439" y="3233"/>
                </a:lnTo>
                <a:lnTo>
                  <a:pt x="411" y="3225"/>
                </a:lnTo>
                <a:lnTo>
                  <a:pt x="383" y="3218"/>
                </a:lnTo>
                <a:lnTo>
                  <a:pt x="354" y="3212"/>
                </a:lnTo>
                <a:lnTo>
                  <a:pt x="326" y="3207"/>
                </a:lnTo>
                <a:lnTo>
                  <a:pt x="299" y="3202"/>
                </a:lnTo>
                <a:lnTo>
                  <a:pt x="271" y="3200"/>
                </a:lnTo>
                <a:lnTo>
                  <a:pt x="245" y="3199"/>
                </a:lnTo>
                <a:lnTo>
                  <a:pt x="219" y="3200"/>
                </a:lnTo>
                <a:lnTo>
                  <a:pt x="194" y="3203"/>
                </a:lnTo>
                <a:lnTo>
                  <a:pt x="170" y="3208"/>
                </a:lnTo>
                <a:lnTo>
                  <a:pt x="147" y="3214"/>
                </a:lnTo>
                <a:lnTo>
                  <a:pt x="126" y="3222"/>
                </a:lnTo>
                <a:lnTo>
                  <a:pt x="104" y="3233"/>
                </a:lnTo>
                <a:lnTo>
                  <a:pt x="86" y="3245"/>
                </a:lnTo>
                <a:lnTo>
                  <a:pt x="68" y="3260"/>
                </a:lnTo>
                <a:lnTo>
                  <a:pt x="53" y="3277"/>
                </a:lnTo>
                <a:lnTo>
                  <a:pt x="38" y="3298"/>
                </a:lnTo>
                <a:lnTo>
                  <a:pt x="26" y="3321"/>
                </a:lnTo>
                <a:lnTo>
                  <a:pt x="17" y="3343"/>
                </a:lnTo>
                <a:lnTo>
                  <a:pt x="10" y="3366"/>
                </a:lnTo>
                <a:lnTo>
                  <a:pt x="5" y="3390"/>
                </a:lnTo>
                <a:lnTo>
                  <a:pt x="2" y="3414"/>
                </a:lnTo>
                <a:lnTo>
                  <a:pt x="0" y="3439"/>
                </a:lnTo>
                <a:lnTo>
                  <a:pt x="0" y="3465"/>
                </a:lnTo>
                <a:lnTo>
                  <a:pt x="2" y="3490"/>
                </a:lnTo>
                <a:lnTo>
                  <a:pt x="5" y="3516"/>
                </a:lnTo>
                <a:lnTo>
                  <a:pt x="10" y="3542"/>
                </a:lnTo>
                <a:lnTo>
                  <a:pt x="15" y="3568"/>
                </a:lnTo>
                <a:lnTo>
                  <a:pt x="23" y="3594"/>
                </a:lnTo>
                <a:lnTo>
                  <a:pt x="31" y="3621"/>
                </a:lnTo>
                <a:lnTo>
                  <a:pt x="40" y="3648"/>
                </a:lnTo>
                <a:lnTo>
                  <a:pt x="52" y="3674"/>
                </a:lnTo>
                <a:lnTo>
                  <a:pt x="63" y="3700"/>
                </a:lnTo>
                <a:lnTo>
                  <a:pt x="75" y="3726"/>
                </a:lnTo>
                <a:lnTo>
                  <a:pt x="88" y="3752"/>
                </a:lnTo>
                <a:lnTo>
                  <a:pt x="102" y="3778"/>
                </a:lnTo>
                <a:lnTo>
                  <a:pt x="116" y="3803"/>
                </a:lnTo>
                <a:lnTo>
                  <a:pt x="132" y="3827"/>
                </a:lnTo>
                <a:lnTo>
                  <a:pt x="148" y="3851"/>
                </a:lnTo>
                <a:lnTo>
                  <a:pt x="163" y="3875"/>
                </a:lnTo>
                <a:lnTo>
                  <a:pt x="179" y="3898"/>
                </a:lnTo>
                <a:lnTo>
                  <a:pt x="195" y="3920"/>
                </a:lnTo>
                <a:lnTo>
                  <a:pt x="213" y="3942"/>
                </a:lnTo>
                <a:lnTo>
                  <a:pt x="229" y="3963"/>
                </a:lnTo>
                <a:lnTo>
                  <a:pt x="246" y="3982"/>
                </a:lnTo>
                <a:lnTo>
                  <a:pt x="262" y="4001"/>
                </a:lnTo>
                <a:lnTo>
                  <a:pt x="278" y="4019"/>
                </a:lnTo>
                <a:lnTo>
                  <a:pt x="295" y="4037"/>
                </a:lnTo>
                <a:lnTo>
                  <a:pt x="311" y="4053"/>
                </a:lnTo>
                <a:lnTo>
                  <a:pt x="326" y="4067"/>
                </a:lnTo>
                <a:lnTo>
                  <a:pt x="345" y="4085"/>
                </a:lnTo>
                <a:lnTo>
                  <a:pt x="365" y="4102"/>
                </a:lnTo>
                <a:lnTo>
                  <a:pt x="386" y="4119"/>
                </a:lnTo>
                <a:lnTo>
                  <a:pt x="406" y="4135"/>
                </a:lnTo>
                <a:lnTo>
                  <a:pt x="426" y="4151"/>
                </a:lnTo>
                <a:lnTo>
                  <a:pt x="448" y="4166"/>
                </a:lnTo>
                <a:lnTo>
                  <a:pt x="469" y="4180"/>
                </a:lnTo>
                <a:lnTo>
                  <a:pt x="490" y="4195"/>
                </a:lnTo>
                <a:lnTo>
                  <a:pt x="512" y="4208"/>
                </a:lnTo>
                <a:lnTo>
                  <a:pt x="534" y="4221"/>
                </a:lnTo>
                <a:lnTo>
                  <a:pt x="556" y="4233"/>
                </a:lnTo>
                <a:lnTo>
                  <a:pt x="579" y="4244"/>
                </a:lnTo>
                <a:lnTo>
                  <a:pt x="601" y="4255"/>
                </a:lnTo>
                <a:lnTo>
                  <a:pt x="625" y="4265"/>
                </a:lnTo>
                <a:lnTo>
                  <a:pt x="648" y="4275"/>
                </a:lnTo>
                <a:lnTo>
                  <a:pt x="671" y="4284"/>
                </a:lnTo>
                <a:lnTo>
                  <a:pt x="695" y="4292"/>
                </a:lnTo>
                <a:lnTo>
                  <a:pt x="718" y="4300"/>
                </a:lnTo>
                <a:lnTo>
                  <a:pt x="742" y="4307"/>
                </a:lnTo>
                <a:lnTo>
                  <a:pt x="766" y="4313"/>
                </a:lnTo>
                <a:lnTo>
                  <a:pt x="791" y="4318"/>
                </a:lnTo>
                <a:lnTo>
                  <a:pt x="815" y="4323"/>
                </a:lnTo>
                <a:lnTo>
                  <a:pt x="839" y="4327"/>
                </a:lnTo>
                <a:lnTo>
                  <a:pt x="865" y="4330"/>
                </a:lnTo>
                <a:lnTo>
                  <a:pt x="889" y="4333"/>
                </a:lnTo>
                <a:lnTo>
                  <a:pt x="914" y="4335"/>
                </a:lnTo>
                <a:lnTo>
                  <a:pt x="940" y="4335"/>
                </a:lnTo>
                <a:lnTo>
                  <a:pt x="965" y="4336"/>
                </a:lnTo>
                <a:lnTo>
                  <a:pt x="990" y="4335"/>
                </a:lnTo>
                <a:lnTo>
                  <a:pt x="1015" y="4334"/>
                </a:lnTo>
                <a:lnTo>
                  <a:pt x="1042" y="4332"/>
                </a:lnTo>
                <a:lnTo>
                  <a:pt x="1067" y="4329"/>
                </a:lnTo>
                <a:lnTo>
                  <a:pt x="1089" y="4340"/>
                </a:lnTo>
                <a:lnTo>
                  <a:pt x="1113" y="4352"/>
                </a:lnTo>
                <a:lnTo>
                  <a:pt x="1136" y="4363"/>
                </a:lnTo>
                <a:lnTo>
                  <a:pt x="1160" y="4373"/>
                </a:lnTo>
                <a:lnTo>
                  <a:pt x="1184" y="4382"/>
                </a:lnTo>
                <a:lnTo>
                  <a:pt x="1208" y="4391"/>
                </a:lnTo>
                <a:lnTo>
                  <a:pt x="1232" y="4400"/>
                </a:lnTo>
                <a:lnTo>
                  <a:pt x="1256" y="4408"/>
                </a:lnTo>
                <a:lnTo>
                  <a:pt x="1282" y="4415"/>
                </a:lnTo>
                <a:lnTo>
                  <a:pt x="1306" y="4422"/>
                </a:lnTo>
                <a:lnTo>
                  <a:pt x="1331" y="4428"/>
                </a:lnTo>
                <a:lnTo>
                  <a:pt x="1357" y="4435"/>
                </a:lnTo>
                <a:lnTo>
                  <a:pt x="1382" y="4440"/>
                </a:lnTo>
                <a:lnTo>
                  <a:pt x="1407" y="4445"/>
                </a:lnTo>
                <a:lnTo>
                  <a:pt x="1433" y="4449"/>
                </a:lnTo>
                <a:lnTo>
                  <a:pt x="1458" y="4453"/>
                </a:lnTo>
                <a:lnTo>
                  <a:pt x="1483" y="4456"/>
                </a:lnTo>
                <a:lnTo>
                  <a:pt x="1509" y="4458"/>
                </a:lnTo>
                <a:lnTo>
                  <a:pt x="1534" y="4460"/>
                </a:lnTo>
                <a:lnTo>
                  <a:pt x="1559" y="4461"/>
                </a:lnTo>
                <a:lnTo>
                  <a:pt x="1584" y="4462"/>
                </a:lnTo>
                <a:lnTo>
                  <a:pt x="1610" y="4462"/>
                </a:lnTo>
                <a:lnTo>
                  <a:pt x="1634" y="4462"/>
                </a:lnTo>
                <a:lnTo>
                  <a:pt x="1659" y="4461"/>
                </a:lnTo>
                <a:lnTo>
                  <a:pt x="1684" y="4460"/>
                </a:lnTo>
                <a:lnTo>
                  <a:pt x="1709" y="4457"/>
                </a:lnTo>
                <a:lnTo>
                  <a:pt x="1733" y="4455"/>
                </a:lnTo>
                <a:lnTo>
                  <a:pt x="1758" y="4451"/>
                </a:lnTo>
                <a:lnTo>
                  <a:pt x="1781" y="4448"/>
                </a:lnTo>
                <a:lnTo>
                  <a:pt x="1805" y="4443"/>
                </a:lnTo>
                <a:lnTo>
                  <a:pt x="1828" y="4438"/>
                </a:lnTo>
                <a:lnTo>
                  <a:pt x="1852" y="4431"/>
                </a:lnTo>
                <a:lnTo>
                  <a:pt x="1869" y="4454"/>
                </a:lnTo>
                <a:lnTo>
                  <a:pt x="1887" y="4476"/>
                </a:lnTo>
                <a:lnTo>
                  <a:pt x="1905" y="4498"/>
                </a:lnTo>
                <a:lnTo>
                  <a:pt x="1924" y="4520"/>
                </a:lnTo>
                <a:lnTo>
                  <a:pt x="1943" y="4541"/>
                </a:lnTo>
                <a:lnTo>
                  <a:pt x="1961" y="4563"/>
                </a:lnTo>
                <a:lnTo>
                  <a:pt x="1980" y="4584"/>
                </a:lnTo>
                <a:lnTo>
                  <a:pt x="2000" y="4606"/>
                </a:lnTo>
                <a:lnTo>
                  <a:pt x="2049" y="4661"/>
                </a:lnTo>
                <a:lnTo>
                  <a:pt x="2112" y="4732"/>
                </a:lnTo>
                <a:lnTo>
                  <a:pt x="2147" y="4771"/>
                </a:lnTo>
                <a:lnTo>
                  <a:pt x="2186" y="4812"/>
                </a:lnTo>
                <a:lnTo>
                  <a:pt x="2226" y="4853"/>
                </a:lnTo>
                <a:lnTo>
                  <a:pt x="2268" y="4894"/>
                </a:lnTo>
                <a:lnTo>
                  <a:pt x="2311" y="4935"/>
                </a:lnTo>
                <a:lnTo>
                  <a:pt x="2356" y="4973"/>
                </a:lnTo>
                <a:lnTo>
                  <a:pt x="2378" y="4991"/>
                </a:lnTo>
                <a:lnTo>
                  <a:pt x="2401" y="5009"/>
                </a:lnTo>
                <a:lnTo>
                  <a:pt x="2424" y="5026"/>
                </a:lnTo>
                <a:lnTo>
                  <a:pt x="2446" y="5041"/>
                </a:lnTo>
                <a:lnTo>
                  <a:pt x="2469" y="5056"/>
                </a:lnTo>
                <a:lnTo>
                  <a:pt x="2492" y="5070"/>
                </a:lnTo>
                <a:lnTo>
                  <a:pt x="2515" y="5082"/>
                </a:lnTo>
                <a:lnTo>
                  <a:pt x="2537" y="5094"/>
                </a:lnTo>
                <a:lnTo>
                  <a:pt x="2559" y="5104"/>
                </a:lnTo>
                <a:lnTo>
                  <a:pt x="2582" y="5112"/>
                </a:lnTo>
                <a:lnTo>
                  <a:pt x="2604" y="5119"/>
                </a:lnTo>
                <a:lnTo>
                  <a:pt x="2626" y="5124"/>
                </a:lnTo>
                <a:lnTo>
                  <a:pt x="2613" y="5190"/>
                </a:lnTo>
                <a:lnTo>
                  <a:pt x="2599" y="5255"/>
                </a:lnTo>
                <a:lnTo>
                  <a:pt x="2584" y="5320"/>
                </a:lnTo>
                <a:lnTo>
                  <a:pt x="2569" y="5385"/>
                </a:lnTo>
                <a:lnTo>
                  <a:pt x="2552" y="5450"/>
                </a:lnTo>
                <a:lnTo>
                  <a:pt x="2535" y="5515"/>
                </a:lnTo>
                <a:lnTo>
                  <a:pt x="2518" y="5580"/>
                </a:lnTo>
                <a:lnTo>
                  <a:pt x="2499" y="5643"/>
                </a:lnTo>
                <a:lnTo>
                  <a:pt x="2479" y="5707"/>
                </a:lnTo>
                <a:lnTo>
                  <a:pt x="2459" y="5770"/>
                </a:lnTo>
                <a:lnTo>
                  <a:pt x="2438" y="5834"/>
                </a:lnTo>
                <a:lnTo>
                  <a:pt x="2417" y="5896"/>
                </a:lnTo>
                <a:lnTo>
                  <a:pt x="2393" y="5958"/>
                </a:lnTo>
                <a:lnTo>
                  <a:pt x="2370" y="6020"/>
                </a:lnTo>
                <a:lnTo>
                  <a:pt x="2345" y="6082"/>
                </a:lnTo>
                <a:lnTo>
                  <a:pt x="2320" y="6142"/>
                </a:lnTo>
                <a:lnTo>
                  <a:pt x="2535" y="6114"/>
                </a:lnTo>
                <a:lnTo>
                  <a:pt x="2566" y="6038"/>
                </a:lnTo>
                <a:lnTo>
                  <a:pt x="2594" y="5961"/>
                </a:lnTo>
                <a:lnTo>
                  <a:pt x="2621" y="5885"/>
                </a:lnTo>
                <a:lnTo>
                  <a:pt x="2647" y="5808"/>
                </a:lnTo>
                <a:lnTo>
                  <a:pt x="2671" y="5730"/>
                </a:lnTo>
                <a:lnTo>
                  <a:pt x="2694" y="5653"/>
                </a:lnTo>
                <a:lnTo>
                  <a:pt x="2715" y="5575"/>
                </a:lnTo>
                <a:lnTo>
                  <a:pt x="2736" y="5498"/>
                </a:lnTo>
                <a:lnTo>
                  <a:pt x="2750" y="5442"/>
                </a:lnTo>
                <a:lnTo>
                  <a:pt x="2762" y="5386"/>
                </a:lnTo>
                <a:lnTo>
                  <a:pt x="2775" y="5330"/>
                </a:lnTo>
                <a:lnTo>
                  <a:pt x="2787" y="5275"/>
                </a:lnTo>
                <a:lnTo>
                  <a:pt x="2798" y="5219"/>
                </a:lnTo>
                <a:lnTo>
                  <a:pt x="2810" y="5162"/>
                </a:lnTo>
                <a:lnTo>
                  <a:pt x="2821" y="5107"/>
                </a:lnTo>
                <a:lnTo>
                  <a:pt x="2831" y="5050"/>
                </a:lnTo>
                <a:lnTo>
                  <a:pt x="2647" y="50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/>
        </p:nvSpPr>
        <p:spPr bwMode="auto">
          <a:xfrm>
            <a:off x="6473349" y="3967882"/>
            <a:ext cx="714375" cy="765175"/>
          </a:xfrm>
          <a:custGeom>
            <a:avLst/>
            <a:gdLst>
              <a:gd name="T0" fmla="*/ 1171 w 3151"/>
              <a:gd name="T1" fmla="*/ 1936 h 3371"/>
              <a:gd name="T2" fmla="*/ 1058 w 3151"/>
              <a:gd name="T3" fmla="*/ 2154 h 3371"/>
              <a:gd name="T4" fmla="*/ 932 w 3151"/>
              <a:gd name="T5" fmla="*/ 2364 h 3371"/>
              <a:gd name="T6" fmla="*/ 791 w 3151"/>
              <a:gd name="T7" fmla="*/ 2563 h 3371"/>
              <a:gd name="T8" fmla="*/ 635 w 3151"/>
              <a:gd name="T9" fmla="*/ 2753 h 3371"/>
              <a:gd name="T10" fmla="*/ 464 w 3151"/>
              <a:gd name="T11" fmla="*/ 2932 h 3371"/>
              <a:gd name="T12" fmla="*/ 277 w 3151"/>
              <a:gd name="T13" fmla="*/ 3098 h 3371"/>
              <a:gd name="T14" fmla="*/ 72 w 3151"/>
              <a:gd name="T15" fmla="*/ 3251 h 3371"/>
              <a:gd name="T16" fmla="*/ 7 w 3151"/>
              <a:gd name="T17" fmla="*/ 3296 h 3371"/>
              <a:gd name="T18" fmla="*/ 0 w 3151"/>
              <a:gd name="T19" fmla="*/ 3323 h 3371"/>
              <a:gd name="T20" fmla="*/ 14 w 3151"/>
              <a:gd name="T21" fmla="*/ 3354 h 3371"/>
              <a:gd name="T22" fmla="*/ 44 w 3151"/>
              <a:gd name="T23" fmla="*/ 3370 h 3371"/>
              <a:gd name="T24" fmla="*/ 128 w 3151"/>
              <a:gd name="T25" fmla="*/ 3337 h 3371"/>
              <a:gd name="T26" fmla="*/ 345 w 3151"/>
              <a:gd name="T27" fmla="*/ 3205 h 3371"/>
              <a:gd name="T28" fmla="*/ 547 w 3151"/>
              <a:gd name="T29" fmla="*/ 3053 h 3371"/>
              <a:gd name="T30" fmla="*/ 732 w 3151"/>
              <a:gd name="T31" fmla="*/ 2883 h 3371"/>
              <a:gd name="T32" fmla="*/ 900 w 3151"/>
              <a:gd name="T33" fmla="*/ 2698 h 3371"/>
              <a:gd name="T34" fmla="*/ 1053 w 3151"/>
              <a:gd name="T35" fmla="*/ 2499 h 3371"/>
              <a:gd name="T36" fmla="*/ 1191 w 3151"/>
              <a:gd name="T37" fmla="*/ 2288 h 3371"/>
              <a:gd name="T38" fmla="*/ 1313 w 3151"/>
              <a:gd name="T39" fmla="*/ 2066 h 3371"/>
              <a:gd name="T40" fmla="*/ 1400 w 3151"/>
              <a:gd name="T41" fmla="*/ 1898 h 3371"/>
              <a:gd name="T42" fmla="*/ 1431 w 3151"/>
              <a:gd name="T43" fmla="*/ 1909 h 3371"/>
              <a:gd name="T44" fmla="*/ 1471 w 3151"/>
              <a:gd name="T45" fmla="*/ 1916 h 3371"/>
              <a:gd name="T46" fmla="*/ 1497 w 3151"/>
              <a:gd name="T47" fmla="*/ 1905 h 3371"/>
              <a:gd name="T48" fmla="*/ 1519 w 3151"/>
              <a:gd name="T49" fmla="*/ 1879 h 3371"/>
              <a:gd name="T50" fmla="*/ 1563 w 3151"/>
              <a:gd name="T51" fmla="*/ 1852 h 3371"/>
              <a:gd name="T52" fmla="*/ 1708 w 3151"/>
              <a:gd name="T53" fmla="*/ 1803 h 3371"/>
              <a:gd name="T54" fmla="*/ 1827 w 3151"/>
              <a:gd name="T55" fmla="*/ 1759 h 3371"/>
              <a:gd name="T56" fmla="*/ 1959 w 3151"/>
              <a:gd name="T57" fmla="*/ 1684 h 3371"/>
              <a:gd name="T58" fmla="*/ 2081 w 3151"/>
              <a:gd name="T59" fmla="*/ 1628 h 3371"/>
              <a:gd name="T60" fmla="*/ 2187 w 3151"/>
              <a:gd name="T61" fmla="*/ 1639 h 3371"/>
              <a:gd name="T62" fmla="*/ 2291 w 3151"/>
              <a:gd name="T63" fmla="*/ 1618 h 3371"/>
              <a:gd name="T64" fmla="*/ 2394 w 3151"/>
              <a:gd name="T65" fmla="*/ 1571 h 3371"/>
              <a:gd name="T66" fmla="*/ 2491 w 3151"/>
              <a:gd name="T67" fmla="*/ 1505 h 3371"/>
              <a:gd name="T68" fmla="*/ 2582 w 3151"/>
              <a:gd name="T69" fmla="*/ 1426 h 3371"/>
              <a:gd name="T70" fmla="*/ 2686 w 3151"/>
              <a:gd name="T71" fmla="*/ 1321 h 3371"/>
              <a:gd name="T72" fmla="*/ 2819 w 3151"/>
              <a:gd name="T73" fmla="*/ 1170 h 3371"/>
              <a:gd name="T74" fmla="*/ 2915 w 3151"/>
              <a:gd name="T75" fmla="*/ 1043 h 3371"/>
              <a:gd name="T76" fmla="*/ 2999 w 3151"/>
              <a:gd name="T77" fmla="*/ 908 h 3371"/>
              <a:gd name="T78" fmla="*/ 3067 w 3151"/>
              <a:gd name="T79" fmla="*/ 767 h 3371"/>
              <a:gd name="T80" fmla="*/ 3118 w 3151"/>
              <a:gd name="T81" fmla="*/ 621 h 3371"/>
              <a:gd name="T82" fmla="*/ 3146 w 3151"/>
              <a:gd name="T83" fmla="*/ 472 h 3371"/>
              <a:gd name="T84" fmla="*/ 3150 w 3151"/>
              <a:gd name="T85" fmla="*/ 318 h 3371"/>
              <a:gd name="T86" fmla="*/ 3128 w 3151"/>
              <a:gd name="T87" fmla="*/ 162 h 3371"/>
              <a:gd name="T88" fmla="*/ 3088 w 3151"/>
              <a:gd name="T89" fmla="*/ 36 h 3371"/>
              <a:gd name="T90" fmla="*/ 3068 w 3151"/>
              <a:gd name="T91" fmla="*/ 14 h 3371"/>
              <a:gd name="T92" fmla="*/ 3039 w 3151"/>
              <a:gd name="T93" fmla="*/ 2 h 3371"/>
              <a:gd name="T94" fmla="*/ 3008 w 3151"/>
              <a:gd name="T95" fmla="*/ 0 h 3371"/>
              <a:gd name="T96" fmla="*/ 2935 w 3151"/>
              <a:gd name="T97" fmla="*/ 35 h 3371"/>
              <a:gd name="T98" fmla="*/ 2739 w 3151"/>
              <a:gd name="T99" fmla="*/ 163 h 3371"/>
              <a:gd name="T100" fmla="*/ 2558 w 3151"/>
              <a:gd name="T101" fmla="*/ 310 h 3371"/>
              <a:gd name="T102" fmla="*/ 2393 w 3151"/>
              <a:gd name="T103" fmla="*/ 475 h 3371"/>
              <a:gd name="T104" fmla="*/ 2247 w 3151"/>
              <a:gd name="T105" fmla="*/ 656 h 3371"/>
              <a:gd name="T106" fmla="*/ 2122 w 3151"/>
              <a:gd name="T107" fmla="*/ 851 h 3371"/>
              <a:gd name="T108" fmla="*/ 2021 w 3151"/>
              <a:gd name="T109" fmla="*/ 1061 h 3371"/>
              <a:gd name="T110" fmla="*/ 1946 w 3151"/>
              <a:gd name="T111" fmla="*/ 1281 h 3371"/>
              <a:gd name="T112" fmla="*/ 1907 w 3151"/>
              <a:gd name="T113" fmla="*/ 1464 h 3371"/>
              <a:gd name="T114" fmla="*/ 1919 w 3151"/>
              <a:gd name="T115" fmla="*/ 1494 h 3371"/>
              <a:gd name="T116" fmla="*/ 1938 w 3151"/>
              <a:gd name="T117" fmla="*/ 1508 h 3371"/>
              <a:gd name="T118" fmla="*/ 1901 w 3151"/>
              <a:gd name="T119" fmla="*/ 1539 h 3371"/>
              <a:gd name="T120" fmla="*/ 1768 w 3151"/>
              <a:gd name="T121" fmla="*/ 1618 h 3371"/>
              <a:gd name="T122" fmla="*/ 1600 w 3151"/>
              <a:gd name="T123" fmla="*/ 1690 h 3371"/>
              <a:gd name="T124" fmla="*/ 1482 w 3151"/>
              <a:gd name="T125" fmla="*/ 1731 h 3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51" h="3371">
                <a:moveTo>
                  <a:pt x="1247" y="1768"/>
                </a:moveTo>
                <a:lnTo>
                  <a:pt x="1222" y="1825"/>
                </a:lnTo>
                <a:lnTo>
                  <a:pt x="1197" y="1881"/>
                </a:lnTo>
                <a:lnTo>
                  <a:pt x="1171" y="1936"/>
                </a:lnTo>
                <a:lnTo>
                  <a:pt x="1144" y="1991"/>
                </a:lnTo>
                <a:lnTo>
                  <a:pt x="1116" y="2046"/>
                </a:lnTo>
                <a:lnTo>
                  <a:pt x="1088" y="2100"/>
                </a:lnTo>
                <a:lnTo>
                  <a:pt x="1058" y="2154"/>
                </a:lnTo>
                <a:lnTo>
                  <a:pt x="1028" y="2207"/>
                </a:lnTo>
                <a:lnTo>
                  <a:pt x="996" y="2259"/>
                </a:lnTo>
                <a:lnTo>
                  <a:pt x="964" y="2312"/>
                </a:lnTo>
                <a:lnTo>
                  <a:pt x="932" y="2364"/>
                </a:lnTo>
                <a:lnTo>
                  <a:pt x="897" y="2414"/>
                </a:lnTo>
                <a:lnTo>
                  <a:pt x="863" y="2465"/>
                </a:lnTo>
                <a:lnTo>
                  <a:pt x="827" y="2515"/>
                </a:lnTo>
                <a:lnTo>
                  <a:pt x="791" y="2563"/>
                </a:lnTo>
                <a:lnTo>
                  <a:pt x="753" y="2612"/>
                </a:lnTo>
                <a:lnTo>
                  <a:pt x="715" y="2659"/>
                </a:lnTo>
                <a:lnTo>
                  <a:pt x="675" y="2707"/>
                </a:lnTo>
                <a:lnTo>
                  <a:pt x="635" y="2753"/>
                </a:lnTo>
                <a:lnTo>
                  <a:pt x="593" y="2799"/>
                </a:lnTo>
                <a:lnTo>
                  <a:pt x="551" y="2844"/>
                </a:lnTo>
                <a:lnTo>
                  <a:pt x="507" y="2888"/>
                </a:lnTo>
                <a:lnTo>
                  <a:pt x="464" y="2932"/>
                </a:lnTo>
                <a:lnTo>
                  <a:pt x="418" y="2974"/>
                </a:lnTo>
                <a:lnTo>
                  <a:pt x="372" y="3017"/>
                </a:lnTo>
                <a:lnTo>
                  <a:pt x="324" y="3057"/>
                </a:lnTo>
                <a:lnTo>
                  <a:pt x="277" y="3098"/>
                </a:lnTo>
                <a:lnTo>
                  <a:pt x="227" y="3137"/>
                </a:lnTo>
                <a:lnTo>
                  <a:pt x="176" y="3176"/>
                </a:lnTo>
                <a:lnTo>
                  <a:pt x="125" y="3214"/>
                </a:lnTo>
                <a:lnTo>
                  <a:pt x="72" y="3251"/>
                </a:lnTo>
                <a:lnTo>
                  <a:pt x="18" y="3287"/>
                </a:lnTo>
                <a:lnTo>
                  <a:pt x="14" y="3290"/>
                </a:lnTo>
                <a:lnTo>
                  <a:pt x="10" y="3293"/>
                </a:lnTo>
                <a:lnTo>
                  <a:pt x="7" y="3296"/>
                </a:lnTo>
                <a:lnTo>
                  <a:pt x="5" y="3300"/>
                </a:lnTo>
                <a:lnTo>
                  <a:pt x="2" y="3307"/>
                </a:lnTo>
                <a:lnTo>
                  <a:pt x="0" y="3315"/>
                </a:lnTo>
                <a:lnTo>
                  <a:pt x="0" y="3323"/>
                </a:lnTo>
                <a:lnTo>
                  <a:pt x="2" y="3332"/>
                </a:lnTo>
                <a:lnTo>
                  <a:pt x="5" y="3340"/>
                </a:lnTo>
                <a:lnTo>
                  <a:pt x="9" y="3347"/>
                </a:lnTo>
                <a:lnTo>
                  <a:pt x="14" y="3354"/>
                </a:lnTo>
                <a:lnTo>
                  <a:pt x="20" y="3360"/>
                </a:lnTo>
                <a:lnTo>
                  <a:pt x="28" y="3365"/>
                </a:lnTo>
                <a:lnTo>
                  <a:pt x="36" y="3368"/>
                </a:lnTo>
                <a:lnTo>
                  <a:pt x="44" y="3370"/>
                </a:lnTo>
                <a:lnTo>
                  <a:pt x="53" y="3371"/>
                </a:lnTo>
                <a:lnTo>
                  <a:pt x="61" y="3370"/>
                </a:lnTo>
                <a:lnTo>
                  <a:pt x="70" y="3366"/>
                </a:lnTo>
                <a:lnTo>
                  <a:pt x="128" y="3337"/>
                </a:lnTo>
                <a:lnTo>
                  <a:pt x="183" y="3305"/>
                </a:lnTo>
                <a:lnTo>
                  <a:pt x="239" y="3273"/>
                </a:lnTo>
                <a:lnTo>
                  <a:pt x="293" y="3239"/>
                </a:lnTo>
                <a:lnTo>
                  <a:pt x="345" y="3205"/>
                </a:lnTo>
                <a:lnTo>
                  <a:pt x="397" y="3169"/>
                </a:lnTo>
                <a:lnTo>
                  <a:pt x="449" y="3131"/>
                </a:lnTo>
                <a:lnTo>
                  <a:pt x="498" y="3093"/>
                </a:lnTo>
                <a:lnTo>
                  <a:pt x="547" y="3053"/>
                </a:lnTo>
                <a:lnTo>
                  <a:pt x="595" y="3013"/>
                </a:lnTo>
                <a:lnTo>
                  <a:pt x="641" y="2970"/>
                </a:lnTo>
                <a:lnTo>
                  <a:pt x="687" y="2928"/>
                </a:lnTo>
                <a:lnTo>
                  <a:pt x="732" y="2883"/>
                </a:lnTo>
                <a:lnTo>
                  <a:pt x="776" y="2838"/>
                </a:lnTo>
                <a:lnTo>
                  <a:pt x="818" y="2793"/>
                </a:lnTo>
                <a:lnTo>
                  <a:pt x="860" y="2746"/>
                </a:lnTo>
                <a:lnTo>
                  <a:pt x="900" y="2698"/>
                </a:lnTo>
                <a:lnTo>
                  <a:pt x="940" y="2649"/>
                </a:lnTo>
                <a:lnTo>
                  <a:pt x="979" y="2601"/>
                </a:lnTo>
                <a:lnTo>
                  <a:pt x="1017" y="2550"/>
                </a:lnTo>
                <a:lnTo>
                  <a:pt x="1053" y="2499"/>
                </a:lnTo>
                <a:lnTo>
                  <a:pt x="1090" y="2447"/>
                </a:lnTo>
                <a:lnTo>
                  <a:pt x="1124" y="2395"/>
                </a:lnTo>
                <a:lnTo>
                  <a:pt x="1158" y="2341"/>
                </a:lnTo>
                <a:lnTo>
                  <a:pt x="1191" y="2288"/>
                </a:lnTo>
                <a:lnTo>
                  <a:pt x="1223" y="2233"/>
                </a:lnTo>
                <a:lnTo>
                  <a:pt x="1255" y="2178"/>
                </a:lnTo>
                <a:lnTo>
                  <a:pt x="1284" y="2123"/>
                </a:lnTo>
                <a:lnTo>
                  <a:pt x="1313" y="2066"/>
                </a:lnTo>
                <a:lnTo>
                  <a:pt x="1343" y="2009"/>
                </a:lnTo>
                <a:lnTo>
                  <a:pt x="1370" y="1952"/>
                </a:lnTo>
                <a:lnTo>
                  <a:pt x="1396" y="1894"/>
                </a:lnTo>
                <a:lnTo>
                  <a:pt x="1400" y="1898"/>
                </a:lnTo>
                <a:lnTo>
                  <a:pt x="1404" y="1900"/>
                </a:lnTo>
                <a:lnTo>
                  <a:pt x="1410" y="1903"/>
                </a:lnTo>
                <a:lnTo>
                  <a:pt x="1415" y="1904"/>
                </a:lnTo>
                <a:lnTo>
                  <a:pt x="1431" y="1909"/>
                </a:lnTo>
                <a:lnTo>
                  <a:pt x="1445" y="1913"/>
                </a:lnTo>
                <a:lnTo>
                  <a:pt x="1456" y="1916"/>
                </a:lnTo>
                <a:lnTo>
                  <a:pt x="1466" y="1917"/>
                </a:lnTo>
                <a:lnTo>
                  <a:pt x="1471" y="1916"/>
                </a:lnTo>
                <a:lnTo>
                  <a:pt x="1476" y="1915"/>
                </a:lnTo>
                <a:lnTo>
                  <a:pt x="1481" y="1914"/>
                </a:lnTo>
                <a:lnTo>
                  <a:pt x="1486" y="1912"/>
                </a:lnTo>
                <a:lnTo>
                  <a:pt x="1497" y="1905"/>
                </a:lnTo>
                <a:lnTo>
                  <a:pt x="1510" y="1895"/>
                </a:lnTo>
                <a:lnTo>
                  <a:pt x="1515" y="1890"/>
                </a:lnTo>
                <a:lnTo>
                  <a:pt x="1518" y="1884"/>
                </a:lnTo>
                <a:lnTo>
                  <a:pt x="1519" y="1879"/>
                </a:lnTo>
                <a:lnTo>
                  <a:pt x="1520" y="1873"/>
                </a:lnTo>
                <a:lnTo>
                  <a:pt x="1532" y="1867"/>
                </a:lnTo>
                <a:lnTo>
                  <a:pt x="1546" y="1860"/>
                </a:lnTo>
                <a:lnTo>
                  <a:pt x="1563" y="1852"/>
                </a:lnTo>
                <a:lnTo>
                  <a:pt x="1582" y="1845"/>
                </a:lnTo>
                <a:lnTo>
                  <a:pt x="1623" y="1831"/>
                </a:lnTo>
                <a:lnTo>
                  <a:pt x="1666" y="1817"/>
                </a:lnTo>
                <a:lnTo>
                  <a:pt x="1708" y="1803"/>
                </a:lnTo>
                <a:lnTo>
                  <a:pt x="1746" y="1792"/>
                </a:lnTo>
                <a:lnTo>
                  <a:pt x="1775" y="1782"/>
                </a:lnTo>
                <a:lnTo>
                  <a:pt x="1793" y="1775"/>
                </a:lnTo>
                <a:lnTo>
                  <a:pt x="1827" y="1759"/>
                </a:lnTo>
                <a:lnTo>
                  <a:pt x="1861" y="1742"/>
                </a:lnTo>
                <a:lnTo>
                  <a:pt x="1894" y="1724"/>
                </a:lnTo>
                <a:lnTo>
                  <a:pt x="1927" y="1705"/>
                </a:lnTo>
                <a:lnTo>
                  <a:pt x="1959" y="1684"/>
                </a:lnTo>
                <a:lnTo>
                  <a:pt x="1992" y="1664"/>
                </a:lnTo>
                <a:lnTo>
                  <a:pt x="2023" y="1642"/>
                </a:lnTo>
                <a:lnTo>
                  <a:pt x="2053" y="1620"/>
                </a:lnTo>
                <a:lnTo>
                  <a:pt x="2081" y="1628"/>
                </a:lnTo>
                <a:lnTo>
                  <a:pt x="2107" y="1634"/>
                </a:lnTo>
                <a:lnTo>
                  <a:pt x="2133" y="1638"/>
                </a:lnTo>
                <a:lnTo>
                  <a:pt x="2160" y="1640"/>
                </a:lnTo>
                <a:lnTo>
                  <a:pt x="2187" y="1639"/>
                </a:lnTo>
                <a:lnTo>
                  <a:pt x="2213" y="1637"/>
                </a:lnTo>
                <a:lnTo>
                  <a:pt x="2240" y="1632"/>
                </a:lnTo>
                <a:lnTo>
                  <a:pt x="2265" y="1626"/>
                </a:lnTo>
                <a:lnTo>
                  <a:pt x="2291" y="1618"/>
                </a:lnTo>
                <a:lnTo>
                  <a:pt x="2318" y="1608"/>
                </a:lnTo>
                <a:lnTo>
                  <a:pt x="2343" y="1597"/>
                </a:lnTo>
                <a:lnTo>
                  <a:pt x="2368" y="1584"/>
                </a:lnTo>
                <a:lnTo>
                  <a:pt x="2394" y="1571"/>
                </a:lnTo>
                <a:lnTo>
                  <a:pt x="2418" y="1556"/>
                </a:lnTo>
                <a:lnTo>
                  <a:pt x="2442" y="1540"/>
                </a:lnTo>
                <a:lnTo>
                  <a:pt x="2467" y="1522"/>
                </a:lnTo>
                <a:lnTo>
                  <a:pt x="2491" y="1505"/>
                </a:lnTo>
                <a:lnTo>
                  <a:pt x="2514" y="1486"/>
                </a:lnTo>
                <a:lnTo>
                  <a:pt x="2537" y="1467"/>
                </a:lnTo>
                <a:lnTo>
                  <a:pt x="2560" y="1446"/>
                </a:lnTo>
                <a:lnTo>
                  <a:pt x="2582" y="1426"/>
                </a:lnTo>
                <a:lnTo>
                  <a:pt x="2604" y="1406"/>
                </a:lnTo>
                <a:lnTo>
                  <a:pt x="2625" y="1385"/>
                </a:lnTo>
                <a:lnTo>
                  <a:pt x="2647" y="1363"/>
                </a:lnTo>
                <a:lnTo>
                  <a:pt x="2686" y="1321"/>
                </a:lnTo>
                <a:lnTo>
                  <a:pt x="2725" y="1279"/>
                </a:lnTo>
                <a:lnTo>
                  <a:pt x="2760" y="1239"/>
                </a:lnTo>
                <a:lnTo>
                  <a:pt x="2793" y="1200"/>
                </a:lnTo>
                <a:lnTo>
                  <a:pt x="2819" y="1170"/>
                </a:lnTo>
                <a:lnTo>
                  <a:pt x="2844" y="1139"/>
                </a:lnTo>
                <a:lnTo>
                  <a:pt x="2868" y="1107"/>
                </a:lnTo>
                <a:lnTo>
                  <a:pt x="2892" y="1075"/>
                </a:lnTo>
                <a:lnTo>
                  <a:pt x="2915" y="1043"/>
                </a:lnTo>
                <a:lnTo>
                  <a:pt x="2937" y="1009"/>
                </a:lnTo>
                <a:lnTo>
                  <a:pt x="2959" y="976"/>
                </a:lnTo>
                <a:lnTo>
                  <a:pt x="2980" y="942"/>
                </a:lnTo>
                <a:lnTo>
                  <a:pt x="2999" y="908"/>
                </a:lnTo>
                <a:lnTo>
                  <a:pt x="3017" y="873"/>
                </a:lnTo>
                <a:lnTo>
                  <a:pt x="3036" y="838"/>
                </a:lnTo>
                <a:lnTo>
                  <a:pt x="3052" y="803"/>
                </a:lnTo>
                <a:lnTo>
                  <a:pt x="3067" y="767"/>
                </a:lnTo>
                <a:lnTo>
                  <a:pt x="3081" y="732"/>
                </a:lnTo>
                <a:lnTo>
                  <a:pt x="3094" y="695"/>
                </a:lnTo>
                <a:lnTo>
                  <a:pt x="3106" y="659"/>
                </a:lnTo>
                <a:lnTo>
                  <a:pt x="3118" y="621"/>
                </a:lnTo>
                <a:lnTo>
                  <a:pt x="3127" y="584"/>
                </a:lnTo>
                <a:lnTo>
                  <a:pt x="3134" y="546"/>
                </a:lnTo>
                <a:lnTo>
                  <a:pt x="3141" y="509"/>
                </a:lnTo>
                <a:lnTo>
                  <a:pt x="3146" y="472"/>
                </a:lnTo>
                <a:lnTo>
                  <a:pt x="3149" y="433"/>
                </a:lnTo>
                <a:lnTo>
                  <a:pt x="3151" y="395"/>
                </a:lnTo>
                <a:lnTo>
                  <a:pt x="3151" y="356"/>
                </a:lnTo>
                <a:lnTo>
                  <a:pt x="3150" y="318"/>
                </a:lnTo>
                <a:lnTo>
                  <a:pt x="3147" y="279"/>
                </a:lnTo>
                <a:lnTo>
                  <a:pt x="3142" y="240"/>
                </a:lnTo>
                <a:lnTo>
                  <a:pt x="3136" y="201"/>
                </a:lnTo>
                <a:lnTo>
                  <a:pt x="3128" y="162"/>
                </a:lnTo>
                <a:lnTo>
                  <a:pt x="3118" y="122"/>
                </a:lnTo>
                <a:lnTo>
                  <a:pt x="3105" y="83"/>
                </a:lnTo>
                <a:lnTo>
                  <a:pt x="3091" y="43"/>
                </a:lnTo>
                <a:lnTo>
                  <a:pt x="3088" y="36"/>
                </a:lnTo>
                <a:lnTo>
                  <a:pt x="3084" y="30"/>
                </a:lnTo>
                <a:lnTo>
                  <a:pt x="3079" y="24"/>
                </a:lnTo>
                <a:lnTo>
                  <a:pt x="3074" y="19"/>
                </a:lnTo>
                <a:lnTo>
                  <a:pt x="3068" y="14"/>
                </a:lnTo>
                <a:lnTo>
                  <a:pt x="3061" y="10"/>
                </a:lnTo>
                <a:lnTo>
                  <a:pt x="3054" y="7"/>
                </a:lnTo>
                <a:lnTo>
                  <a:pt x="3047" y="4"/>
                </a:lnTo>
                <a:lnTo>
                  <a:pt x="3039" y="2"/>
                </a:lnTo>
                <a:lnTo>
                  <a:pt x="3031" y="0"/>
                </a:lnTo>
                <a:lnTo>
                  <a:pt x="3023" y="0"/>
                </a:lnTo>
                <a:lnTo>
                  <a:pt x="3015" y="0"/>
                </a:lnTo>
                <a:lnTo>
                  <a:pt x="3008" y="0"/>
                </a:lnTo>
                <a:lnTo>
                  <a:pt x="3000" y="2"/>
                </a:lnTo>
                <a:lnTo>
                  <a:pt x="2993" y="4"/>
                </a:lnTo>
                <a:lnTo>
                  <a:pt x="2986" y="7"/>
                </a:lnTo>
                <a:lnTo>
                  <a:pt x="2935" y="35"/>
                </a:lnTo>
                <a:lnTo>
                  <a:pt x="2885" y="66"/>
                </a:lnTo>
                <a:lnTo>
                  <a:pt x="2836" y="96"/>
                </a:lnTo>
                <a:lnTo>
                  <a:pt x="2786" y="128"/>
                </a:lnTo>
                <a:lnTo>
                  <a:pt x="2739" y="163"/>
                </a:lnTo>
                <a:lnTo>
                  <a:pt x="2692" y="197"/>
                </a:lnTo>
                <a:lnTo>
                  <a:pt x="2647" y="234"/>
                </a:lnTo>
                <a:lnTo>
                  <a:pt x="2601" y="271"/>
                </a:lnTo>
                <a:lnTo>
                  <a:pt x="2558" y="310"/>
                </a:lnTo>
                <a:lnTo>
                  <a:pt x="2515" y="349"/>
                </a:lnTo>
                <a:lnTo>
                  <a:pt x="2474" y="390"/>
                </a:lnTo>
                <a:lnTo>
                  <a:pt x="2432" y="431"/>
                </a:lnTo>
                <a:lnTo>
                  <a:pt x="2393" y="475"/>
                </a:lnTo>
                <a:lnTo>
                  <a:pt x="2355" y="518"/>
                </a:lnTo>
                <a:lnTo>
                  <a:pt x="2318" y="563"/>
                </a:lnTo>
                <a:lnTo>
                  <a:pt x="2282" y="608"/>
                </a:lnTo>
                <a:lnTo>
                  <a:pt x="2247" y="656"/>
                </a:lnTo>
                <a:lnTo>
                  <a:pt x="2214" y="703"/>
                </a:lnTo>
                <a:lnTo>
                  <a:pt x="2182" y="752"/>
                </a:lnTo>
                <a:lnTo>
                  <a:pt x="2152" y="802"/>
                </a:lnTo>
                <a:lnTo>
                  <a:pt x="2122" y="851"/>
                </a:lnTo>
                <a:lnTo>
                  <a:pt x="2095" y="903"/>
                </a:lnTo>
                <a:lnTo>
                  <a:pt x="2069" y="954"/>
                </a:lnTo>
                <a:lnTo>
                  <a:pt x="2044" y="1007"/>
                </a:lnTo>
                <a:lnTo>
                  <a:pt x="2021" y="1061"/>
                </a:lnTo>
                <a:lnTo>
                  <a:pt x="2000" y="1115"/>
                </a:lnTo>
                <a:lnTo>
                  <a:pt x="1981" y="1170"/>
                </a:lnTo>
                <a:lnTo>
                  <a:pt x="1962" y="1226"/>
                </a:lnTo>
                <a:lnTo>
                  <a:pt x="1946" y="1281"/>
                </a:lnTo>
                <a:lnTo>
                  <a:pt x="1931" y="1339"/>
                </a:lnTo>
                <a:lnTo>
                  <a:pt x="1919" y="1396"/>
                </a:lnTo>
                <a:lnTo>
                  <a:pt x="1908" y="1455"/>
                </a:lnTo>
                <a:lnTo>
                  <a:pt x="1907" y="1464"/>
                </a:lnTo>
                <a:lnTo>
                  <a:pt x="1908" y="1472"/>
                </a:lnTo>
                <a:lnTo>
                  <a:pt x="1910" y="1480"/>
                </a:lnTo>
                <a:lnTo>
                  <a:pt x="1914" y="1487"/>
                </a:lnTo>
                <a:lnTo>
                  <a:pt x="1919" y="1494"/>
                </a:lnTo>
                <a:lnTo>
                  <a:pt x="1925" y="1499"/>
                </a:lnTo>
                <a:lnTo>
                  <a:pt x="1931" y="1504"/>
                </a:lnTo>
                <a:lnTo>
                  <a:pt x="1939" y="1507"/>
                </a:lnTo>
                <a:lnTo>
                  <a:pt x="1938" y="1508"/>
                </a:lnTo>
                <a:lnTo>
                  <a:pt x="1938" y="1509"/>
                </a:lnTo>
                <a:lnTo>
                  <a:pt x="1926" y="1519"/>
                </a:lnTo>
                <a:lnTo>
                  <a:pt x="1913" y="1529"/>
                </a:lnTo>
                <a:lnTo>
                  <a:pt x="1901" y="1539"/>
                </a:lnTo>
                <a:lnTo>
                  <a:pt x="1886" y="1548"/>
                </a:lnTo>
                <a:lnTo>
                  <a:pt x="1848" y="1573"/>
                </a:lnTo>
                <a:lnTo>
                  <a:pt x="1807" y="1596"/>
                </a:lnTo>
                <a:lnTo>
                  <a:pt x="1768" y="1618"/>
                </a:lnTo>
                <a:lnTo>
                  <a:pt x="1726" y="1638"/>
                </a:lnTo>
                <a:lnTo>
                  <a:pt x="1685" y="1657"/>
                </a:lnTo>
                <a:lnTo>
                  <a:pt x="1642" y="1674"/>
                </a:lnTo>
                <a:lnTo>
                  <a:pt x="1600" y="1690"/>
                </a:lnTo>
                <a:lnTo>
                  <a:pt x="1556" y="1707"/>
                </a:lnTo>
                <a:lnTo>
                  <a:pt x="1529" y="1716"/>
                </a:lnTo>
                <a:lnTo>
                  <a:pt x="1505" y="1723"/>
                </a:lnTo>
                <a:lnTo>
                  <a:pt x="1482" y="1731"/>
                </a:lnTo>
                <a:lnTo>
                  <a:pt x="1462" y="1740"/>
                </a:lnTo>
                <a:lnTo>
                  <a:pt x="1247" y="17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616992" y="818515"/>
            <a:ext cx="8527008" cy="0"/>
          </a:xfrm>
          <a:prstGeom prst="line">
            <a:avLst/>
          </a:prstGeom>
          <a:ln w="12700">
            <a:solidFill>
              <a:schemeClr val="accent3">
                <a:lumMod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24209" y="148228"/>
            <a:ext cx="381068" cy="5100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2910" y="1555750"/>
            <a:ext cx="47974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步骤：</a:t>
            </a:r>
          </a:p>
          <a:p>
            <a:r>
              <a:rPr lang="en-US" altLang="zh-CN" dirty="0"/>
              <a:t>1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zh-CN" altLang="en-US" dirty="0"/>
              <a:t>从第二个元素开始和前面的元素进行比较，如果前面的元素比当前元素大，则将前面元素 后移，当前元素依次往前，直到找到比它小或等于它的元素插入在其后面</a:t>
            </a:r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zh-CN" altLang="en-US" dirty="0"/>
              <a:t>然后选择第三个元素，重复上述操作，进行插入</a:t>
            </a:r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zh-CN" altLang="en-US" dirty="0"/>
              <a:t>依次选择到最后一个元素，插入后即完成所有排序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29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29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29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29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9"/>
          <p:cNvSpPr txBox="1"/>
          <p:nvPr/>
        </p:nvSpPr>
        <p:spPr>
          <a:xfrm>
            <a:off x="677032" y="338996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图片解析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616992" y="818515"/>
            <a:ext cx="8527008" cy="0"/>
          </a:xfrm>
          <a:prstGeom prst="line">
            <a:avLst/>
          </a:prstGeom>
          <a:ln w="12700">
            <a:solidFill>
              <a:schemeClr val="accent3">
                <a:lumMod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24209" y="148228"/>
            <a:ext cx="381068" cy="510014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7727950" y="-128905"/>
            <a:ext cx="1365885" cy="18796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2" y="1059582"/>
            <a:ext cx="8535002" cy="4032448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9"/>
          <p:cNvSpPr txBox="1"/>
          <p:nvPr/>
        </p:nvSpPr>
        <p:spPr>
          <a:xfrm>
            <a:off x="677032" y="338996"/>
            <a:ext cx="160528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代码讲解</a:t>
            </a: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616992" y="818515"/>
            <a:ext cx="8527008" cy="0"/>
          </a:xfrm>
          <a:prstGeom prst="line">
            <a:avLst/>
          </a:prstGeom>
          <a:ln w="12700">
            <a:solidFill>
              <a:schemeClr val="accent3">
                <a:lumMod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24209" y="148228"/>
            <a:ext cx="381068" cy="510014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7727950" y="-128905"/>
            <a:ext cx="1365885" cy="1879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36511" y="860966"/>
            <a:ext cx="34563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def insertion_sort(list)</a:t>
            </a:r>
            <a:r>
              <a:rPr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for index in range(1,len(list))</a:t>
            </a:r>
            <a:r>
              <a:rPr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value = list[index</a:t>
            </a:r>
            <a:r>
              <a:rPr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i = index 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–</a:t>
            </a:r>
            <a:r>
              <a:rPr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1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while 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 &gt;=0</a:t>
            </a:r>
            <a:r>
              <a:rPr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    if value &lt; list[i]</a:t>
            </a:r>
            <a:r>
              <a:rPr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  list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[i+1] = list[i</a:t>
            </a:r>
            <a:r>
              <a:rPr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list[i] = </a:t>
            </a:r>
            <a:r>
              <a:rPr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br>
              <a:rPr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  i 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= i-</a:t>
            </a:r>
            <a:r>
              <a:rPr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    else</a:t>
            </a:r>
            <a:r>
              <a:rPr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break</a:t>
            </a:r>
            <a:b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a = [25,56,123,89,47</a:t>
            </a:r>
            <a:r>
              <a:rPr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insertion_sort(a)</a:t>
            </a:r>
            <a:b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print(a)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19872" y="843558"/>
            <a:ext cx="55299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定义一个插入排序函数</a:t>
            </a:r>
            <a:br>
              <a:rPr lang="zh-CN" altLang="zh-CN" sz="14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index可以遍历这个列表的不同下标</a:t>
            </a:r>
            <a:br>
              <a:rPr lang="zh-CN" altLang="zh-CN" sz="14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变量value就是这里每个下标所指的列表中的数</a:t>
            </a:r>
            <a:br>
              <a:rPr lang="zh-CN" altLang="zh-CN" sz="14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 smtClean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zh-CN" altLang="zh-CN" sz="14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一个变量i</a:t>
            </a:r>
            <a:r>
              <a:rPr lang="zh-CN" altLang="zh-CN" sz="1400" dirty="0" smtClean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lang="zh-CN" altLang="zh-CN" sz="1400" dirty="0" smtClean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要与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比较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1400" dirty="0" smtClean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zh-CN" altLang="zh-CN" sz="14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i的下标要比index小</a:t>
            </a:r>
            <a:r>
              <a:rPr lang="zh-CN" altLang="zh-CN" sz="1400" dirty="0" smtClean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个数</a:t>
            </a:r>
            <a:r>
              <a:rPr lang="zh-CN" altLang="zh-CN" sz="14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4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 smtClean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zh-CN" sz="14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i不为负数才可以比较</a:t>
            </a:r>
            <a:br>
              <a:rPr lang="zh-CN" altLang="zh-CN" sz="14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 smtClean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zh-CN" sz="14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右边的value小于左边的下标为i的那一项</a:t>
            </a:r>
            <a:br>
              <a:rPr lang="zh-CN" altLang="zh-CN" sz="14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则把list[i]向右移一位，右边的位置就是i+1</a:t>
            </a:r>
            <a:br>
              <a:rPr lang="zh-CN" altLang="zh-CN" sz="14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然后就把value向左移，将value左移至位置i</a:t>
            </a:r>
            <a:br>
              <a:rPr lang="zh-CN" altLang="zh-CN" sz="14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想要i越来越小，位置越来越往左边走，就需要把i递减</a:t>
            </a:r>
            <a:br>
              <a:rPr lang="zh-CN" altLang="zh-CN" sz="14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反之，说明value已经在对的位置了，就不需要把左边的移到右边了</a:t>
            </a:r>
            <a:endParaRPr lang="zh-CN" altLang="zh-CN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99592" y="10430"/>
            <a:ext cx="7344816" cy="5122641"/>
          </a:xfrm>
          <a:prstGeom prst="rect">
            <a:avLst/>
          </a:prstGeom>
        </p:spPr>
      </p:pic>
      <p:sp>
        <p:nvSpPr>
          <p:cNvPr id="184" name="Freeform 10"/>
          <p:cNvSpPr/>
          <p:nvPr/>
        </p:nvSpPr>
        <p:spPr bwMode="auto">
          <a:xfrm>
            <a:off x="1830388" y="785813"/>
            <a:ext cx="5483225" cy="3571875"/>
          </a:xfrm>
          <a:custGeom>
            <a:avLst/>
            <a:gdLst>
              <a:gd name="T0" fmla="*/ 17270 w 17270"/>
              <a:gd name="T1" fmla="*/ 5624 h 11250"/>
              <a:gd name="T2" fmla="*/ 8635 w 17270"/>
              <a:gd name="T3" fmla="*/ 11250 h 11250"/>
              <a:gd name="T4" fmla="*/ 0 w 17270"/>
              <a:gd name="T5" fmla="*/ 5624 h 11250"/>
              <a:gd name="T6" fmla="*/ 8635 w 17270"/>
              <a:gd name="T7" fmla="*/ 0 h 11250"/>
              <a:gd name="T8" fmla="*/ 17270 w 17270"/>
              <a:gd name="T9" fmla="*/ 5624 h 1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70" h="11250">
                <a:moveTo>
                  <a:pt x="17270" y="5624"/>
                </a:moveTo>
                <a:lnTo>
                  <a:pt x="8635" y="11250"/>
                </a:lnTo>
                <a:lnTo>
                  <a:pt x="0" y="5624"/>
                </a:lnTo>
                <a:lnTo>
                  <a:pt x="8635" y="0"/>
                </a:lnTo>
                <a:lnTo>
                  <a:pt x="17270" y="56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01600" sx="103000" sy="103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85" name="Freeform 11"/>
          <p:cNvSpPr>
            <a:spLocks noEditPoints="1"/>
          </p:cNvSpPr>
          <p:nvPr/>
        </p:nvSpPr>
        <p:spPr bwMode="auto">
          <a:xfrm>
            <a:off x="2055813" y="933451"/>
            <a:ext cx="5032375" cy="3276600"/>
          </a:xfrm>
          <a:custGeom>
            <a:avLst/>
            <a:gdLst>
              <a:gd name="T0" fmla="*/ 85 w 15846"/>
              <a:gd name="T1" fmla="*/ 5106 h 10322"/>
              <a:gd name="T2" fmla="*/ 7923 w 15846"/>
              <a:gd name="T3" fmla="*/ 0 h 10322"/>
              <a:gd name="T4" fmla="*/ 8418 w 15846"/>
              <a:gd name="T5" fmla="*/ 323 h 10322"/>
              <a:gd name="T6" fmla="*/ 8913 w 15846"/>
              <a:gd name="T7" fmla="*/ 646 h 10322"/>
              <a:gd name="T8" fmla="*/ 9408 w 15846"/>
              <a:gd name="T9" fmla="*/ 968 h 10322"/>
              <a:gd name="T10" fmla="*/ 9904 w 15846"/>
              <a:gd name="T11" fmla="*/ 1291 h 10322"/>
              <a:gd name="T12" fmla="*/ 10399 w 15846"/>
              <a:gd name="T13" fmla="*/ 1613 h 10322"/>
              <a:gd name="T14" fmla="*/ 10893 w 15846"/>
              <a:gd name="T15" fmla="*/ 1935 h 10322"/>
              <a:gd name="T16" fmla="*/ 11389 w 15846"/>
              <a:gd name="T17" fmla="*/ 2258 h 10322"/>
              <a:gd name="T18" fmla="*/ 11884 w 15846"/>
              <a:gd name="T19" fmla="*/ 2581 h 10322"/>
              <a:gd name="T20" fmla="*/ 12380 w 15846"/>
              <a:gd name="T21" fmla="*/ 2904 h 10322"/>
              <a:gd name="T22" fmla="*/ 12874 w 15846"/>
              <a:gd name="T23" fmla="*/ 3226 h 10322"/>
              <a:gd name="T24" fmla="*/ 13370 w 15846"/>
              <a:gd name="T25" fmla="*/ 3548 h 10322"/>
              <a:gd name="T26" fmla="*/ 13865 w 15846"/>
              <a:gd name="T27" fmla="*/ 3871 h 10322"/>
              <a:gd name="T28" fmla="*/ 14360 w 15846"/>
              <a:gd name="T29" fmla="*/ 4193 h 10322"/>
              <a:gd name="T30" fmla="*/ 14855 w 15846"/>
              <a:gd name="T31" fmla="*/ 4516 h 10322"/>
              <a:gd name="T32" fmla="*/ 15350 w 15846"/>
              <a:gd name="T33" fmla="*/ 4839 h 10322"/>
              <a:gd name="T34" fmla="*/ 15846 w 15846"/>
              <a:gd name="T35" fmla="*/ 5160 h 10322"/>
              <a:gd name="T36" fmla="*/ 15350 w 15846"/>
              <a:gd name="T37" fmla="*/ 5483 h 10322"/>
              <a:gd name="T38" fmla="*/ 14855 w 15846"/>
              <a:gd name="T39" fmla="*/ 5806 h 10322"/>
              <a:gd name="T40" fmla="*/ 14360 w 15846"/>
              <a:gd name="T41" fmla="*/ 6129 h 10322"/>
              <a:gd name="T42" fmla="*/ 13865 w 15846"/>
              <a:gd name="T43" fmla="*/ 6451 h 10322"/>
              <a:gd name="T44" fmla="*/ 13370 w 15846"/>
              <a:gd name="T45" fmla="*/ 6774 h 10322"/>
              <a:gd name="T46" fmla="*/ 12875 w 15846"/>
              <a:gd name="T47" fmla="*/ 7097 h 10322"/>
              <a:gd name="T48" fmla="*/ 12380 w 15846"/>
              <a:gd name="T49" fmla="*/ 7420 h 10322"/>
              <a:gd name="T50" fmla="*/ 11884 w 15846"/>
              <a:gd name="T51" fmla="*/ 7741 h 10322"/>
              <a:gd name="T52" fmla="*/ 11389 w 15846"/>
              <a:gd name="T53" fmla="*/ 8064 h 10322"/>
              <a:gd name="T54" fmla="*/ 10895 w 15846"/>
              <a:gd name="T55" fmla="*/ 8387 h 10322"/>
              <a:gd name="T56" fmla="*/ 10399 w 15846"/>
              <a:gd name="T57" fmla="*/ 8709 h 10322"/>
              <a:gd name="T58" fmla="*/ 9904 w 15846"/>
              <a:gd name="T59" fmla="*/ 9032 h 10322"/>
              <a:gd name="T60" fmla="*/ 9408 w 15846"/>
              <a:gd name="T61" fmla="*/ 9355 h 10322"/>
              <a:gd name="T62" fmla="*/ 8914 w 15846"/>
              <a:gd name="T63" fmla="*/ 9676 h 10322"/>
              <a:gd name="T64" fmla="*/ 8418 w 15846"/>
              <a:gd name="T65" fmla="*/ 9999 h 10322"/>
              <a:gd name="T66" fmla="*/ 7923 w 15846"/>
              <a:gd name="T67" fmla="*/ 10322 h 10322"/>
              <a:gd name="T68" fmla="*/ 7428 w 15846"/>
              <a:gd name="T69" fmla="*/ 9999 h 10322"/>
              <a:gd name="T70" fmla="*/ 6932 w 15846"/>
              <a:gd name="T71" fmla="*/ 9676 h 10322"/>
              <a:gd name="T72" fmla="*/ 6438 w 15846"/>
              <a:gd name="T73" fmla="*/ 9355 h 10322"/>
              <a:gd name="T74" fmla="*/ 5942 w 15846"/>
              <a:gd name="T75" fmla="*/ 9032 h 10322"/>
              <a:gd name="T76" fmla="*/ 5447 w 15846"/>
              <a:gd name="T77" fmla="*/ 8709 h 10322"/>
              <a:gd name="T78" fmla="*/ 4951 w 15846"/>
              <a:gd name="T79" fmla="*/ 8387 h 10322"/>
              <a:gd name="T80" fmla="*/ 4457 w 15846"/>
              <a:gd name="T81" fmla="*/ 8064 h 10322"/>
              <a:gd name="T82" fmla="*/ 3962 w 15846"/>
              <a:gd name="T83" fmla="*/ 7741 h 10322"/>
              <a:gd name="T84" fmla="*/ 3466 w 15846"/>
              <a:gd name="T85" fmla="*/ 7420 h 10322"/>
              <a:gd name="T86" fmla="*/ 2971 w 15846"/>
              <a:gd name="T87" fmla="*/ 7097 h 10322"/>
              <a:gd name="T88" fmla="*/ 2476 w 15846"/>
              <a:gd name="T89" fmla="*/ 6774 h 10322"/>
              <a:gd name="T90" fmla="*/ 1981 w 15846"/>
              <a:gd name="T91" fmla="*/ 6451 h 10322"/>
              <a:gd name="T92" fmla="*/ 1486 w 15846"/>
              <a:gd name="T93" fmla="*/ 6129 h 10322"/>
              <a:gd name="T94" fmla="*/ 990 w 15846"/>
              <a:gd name="T95" fmla="*/ 5806 h 10322"/>
              <a:gd name="T96" fmla="*/ 496 w 15846"/>
              <a:gd name="T97" fmla="*/ 5483 h 10322"/>
              <a:gd name="T98" fmla="*/ 0 w 15846"/>
              <a:gd name="T99" fmla="*/ 5160 h 10322"/>
              <a:gd name="T100" fmla="*/ 85 w 15846"/>
              <a:gd name="T101" fmla="*/ 5106 h 10322"/>
              <a:gd name="T102" fmla="*/ 7923 w 15846"/>
              <a:gd name="T103" fmla="*/ 157 h 10322"/>
              <a:gd name="T104" fmla="*/ 240 w 15846"/>
              <a:gd name="T105" fmla="*/ 5160 h 10322"/>
              <a:gd name="T106" fmla="*/ 7923 w 15846"/>
              <a:gd name="T107" fmla="*/ 10165 h 10322"/>
              <a:gd name="T108" fmla="*/ 15606 w 15846"/>
              <a:gd name="T109" fmla="*/ 5160 h 10322"/>
              <a:gd name="T110" fmla="*/ 7923 w 15846"/>
              <a:gd name="T111" fmla="*/ 157 h 10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846" h="10322">
                <a:moveTo>
                  <a:pt x="85" y="5106"/>
                </a:moveTo>
                <a:lnTo>
                  <a:pt x="7923" y="0"/>
                </a:lnTo>
                <a:lnTo>
                  <a:pt x="8418" y="323"/>
                </a:lnTo>
                <a:lnTo>
                  <a:pt x="8913" y="646"/>
                </a:lnTo>
                <a:lnTo>
                  <a:pt x="9408" y="968"/>
                </a:lnTo>
                <a:lnTo>
                  <a:pt x="9904" y="1291"/>
                </a:lnTo>
                <a:lnTo>
                  <a:pt x="10399" y="1613"/>
                </a:lnTo>
                <a:lnTo>
                  <a:pt x="10893" y="1935"/>
                </a:lnTo>
                <a:lnTo>
                  <a:pt x="11389" y="2258"/>
                </a:lnTo>
                <a:lnTo>
                  <a:pt x="11884" y="2581"/>
                </a:lnTo>
                <a:lnTo>
                  <a:pt x="12380" y="2904"/>
                </a:lnTo>
                <a:lnTo>
                  <a:pt x="12874" y="3226"/>
                </a:lnTo>
                <a:lnTo>
                  <a:pt x="13370" y="3548"/>
                </a:lnTo>
                <a:lnTo>
                  <a:pt x="13865" y="3871"/>
                </a:lnTo>
                <a:lnTo>
                  <a:pt x="14360" y="4193"/>
                </a:lnTo>
                <a:lnTo>
                  <a:pt x="14855" y="4516"/>
                </a:lnTo>
                <a:lnTo>
                  <a:pt x="15350" y="4839"/>
                </a:lnTo>
                <a:lnTo>
                  <a:pt x="15846" y="5160"/>
                </a:lnTo>
                <a:lnTo>
                  <a:pt x="15350" y="5483"/>
                </a:lnTo>
                <a:lnTo>
                  <a:pt x="14855" y="5806"/>
                </a:lnTo>
                <a:lnTo>
                  <a:pt x="14360" y="6129"/>
                </a:lnTo>
                <a:lnTo>
                  <a:pt x="13865" y="6451"/>
                </a:lnTo>
                <a:lnTo>
                  <a:pt x="13370" y="6774"/>
                </a:lnTo>
                <a:lnTo>
                  <a:pt x="12875" y="7097"/>
                </a:lnTo>
                <a:lnTo>
                  <a:pt x="12380" y="7420"/>
                </a:lnTo>
                <a:lnTo>
                  <a:pt x="11884" y="7741"/>
                </a:lnTo>
                <a:lnTo>
                  <a:pt x="11389" y="8064"/>
                </a:lnTo>
                <a:lnTo>
                  <a:pt x="10895" y="8387"/>
                </a:lnTo>
                <a:lnTo>
                  <a:pt x="10399" y="8709"/>
                </a:lnTo>
                <a:lnTo>
                  <a:pt x="9904" y="9032"/>
                </a:lnTo>
                <a:lnTo>
                  <a:pt x="9408" y="9355"/>
                </a:lnTo>
                <a:lnTo>
                  <a:pt x="8914" y="9676"/>
                </a:lnTo>
                <a:lnTo>
                  <a:pt x="8418" y="9999"/>
                </a:lnTo>
                <a:lnTo>
                  <a:pt x="7923" y="10322"/>
                </a:lnTo>
                <a:lnTo>
                  <a:pt x="7428" y="9999"/>
                </a:lnTo>
                <a:lnTo>
                  <a:pt x="6932" y="9676"/>
                </a:lnTo>
                <a:lnTo>
                  <a:pt x="6438" y="9355"/>
                </a:lnTo>
                <a:lnTo>
                  <a:pt x="5942" y="9032"/>
                </a:lnTo>
                <a:lnTo>
                  <a:pt x="5447" y="8709"/>
                </a:lnTo>
                <a:lnTo>
                  <a:pt x="4951" y="8387"/>
                </a:lnTo>
                <a:lnTo>
                  <a:pt x="4457" y="8064"/>
                </a:lnTo>
                <a:lnTo>
                  <a:pt x="3962" y="7741"/>
                </a:lnTo>
                <a:lnTo>
                  <a:pt x="3466" y="7420"/>
                </a:lnTo>
                <a:lnTo>
                  <a:pt x="2971" y="7097"/>
                </a:lnTo>
                <a:lnTo>
                  <a:pt x="2476" y="6774"/>
                </a:lnTo>
                <a:lnTo>
                  <a:pt x="1981" y="6451"/>
                </a:lnTo>
                <a:lnTo>
                  <a:pt x="1486" y="6129"/>
                </a:lnTo>
                <a:lnTo>
                  <a:pt x="990" y="5806"/>
                </a:lnTo>
                <a:lnTo>
                  <a:pt x="496" y="5483"/>
                </a:lnTo>
                <a:lnTo>
                  <a:pt x="0" y="5160"/>
                </a:lnTo>
                <a:lnTo>
                  <a:pt x="85" y="5106"/>
                </a:lnTo>
                <a:close/>
                <a:moveTo>
                  <a:pt x="7923" y="157"/>
                </a:moveTo>
                <a:lnTo>
                  <a:pt x="240" y="5160"/>
                </a:lnTo>
                <a:lnTo>
                  <a:pt x="7923" y="10165"/>
                </a:lnTo>
                <a:lnTo>
                  <a:pt x="15606" y="5160"/>
                </a:lnTo>
                <a:lnTo>
                  <a:pt x="7923" y="157"/>
                </a:lnTo>
                <a:close/>
              </a:path>
            </a:pathLst>
          </a:custGeom>
          <a:solidFill>
            <a:srgbClr val="629A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97265" y="2106276"/>
            <a:ext cx="272288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  <p:bldP spid="1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3">
      <a:dk1>
        <a:srgbClr val="080808"/>
      </a:dk1>
      <a:lt1>
        <a:srgbClr val="FFFFFF"/>
      </a:lt1>
      <a:dk2>
        <a:srgbClr val="BFBFBF"/>
      </a:dk2>
      <a:lt2>
        <a:srgbClr val="92734F"/>
      </a:lt2>
      <a:accent1>
        <a:srgbClr val="79A943"/>
      </a:accent1>
      <a:accent2>
        <a:srgbClr val="FE9E37"/>
      </a:accent2>
      <a:accent3>
        <a:srgbClr val="6E9601"/>
      </a:accent3>
      <a:accent4>
        <a:srgbClr val="459439"/>
      </a:accent4>
      <a:accent5>
        <a:srgbClr val="FFAD43"/>
      </a:accent5>
      <a:accent6>
        <a:srgbClr val="29ABE2"/>
      </a:accent6>
      <a:hlink>
        <a:srgbClr val="0563C1"/>
      </a:hlink>
      <a:folHlink>
        <a:srgbClr val="954F72"/>
      </a:folHlink>
    </a:clrScheme>
    <a:fontScheme name="自定义 2">
      <a:majorFont>
        <a:latin typeface="Calibri"/>
        <a:ea typeface="华康少女文字W5"/>
        <a:cs typeface=""/>
      </a:majorFont>
      <a:minorFont>
        <a:latin typeface="Calibri"/>
        <a:ea typeface="华康少女文字W5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224</Words>
  <Application>Microsoft Office PowerPoint</Application>
  <PresentationFormat>全屏显示(16:9)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华康少女文字W5</vt:lpstr>
      <vt:lpstr>宋体</vt:lpstr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岗位竞聘</dc:title>
  <dc:creator>第一PPT</dc:creator>
  <cp:keywords>www.1ppt.com</cp:keywords>
  <dc:description>www.1ppt.com</dc:description>
  <cp:lastModifiedBy>USER-</cp:lastModifiedBy>
  <cp:revision>88</cp:revision>
  <dcterms:created xsi:type="dcterms:W3CDTF">2016-07-04T01:31:00Z</dcterms:created>
  <dcterms:modified xsi:type="dcterms:W3CDTF">2019-07-31T06:47:06Z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