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4" r:id="rId3"/>
  </p:sldIdLst>
  <p:sldSz cx="9144000" cy="6858000" type="screen4x3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  <a:srgbClr val="3E66AD"/>
    <a:srgbClr val="FF40FF"/>
    <a:srgbClr val="76FFB5"/>
    <a:srgbClr val="FF8AD8"/>
    <a:srgbClr val="7DFF6E"/>
    <a:srgbClr val="FF2C1E"/>
    <a:srgbClr val="66DF9F"/>
    <a:srgbClr val="00FFF4"/>
    <a:srgbClr val="90F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3208" autoAdjust="0"/>
  </p:normalViewPr>
  <p:slideViewPr>
    <p:cSldViewPr snapToGrid="0">
      <p:cViewPr varScale="1">
        <p:scale>
          <a:sx n="106" d="100"/>
          <a:sy n="106" d="100"/>
        </p:scale>
        <p:origin x="18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5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78E97-3030-634A-8BFB-EF0F1C37EA7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72DD-24CD-3F42-B7AD-9D7F321BCAA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F9C0-E67E-DF45-B41D-9BFB7CA6D3B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19A4-8773-374F-B61F-9FBC3C6F08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119A4-8773-374F-B61F-9FBC3C6F08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hqprint"/>
          <a:srcRect l="10001" r="9999"/>
          <a:stretch>
            <a:fillRect/>
          </a:stretch>
        </p:blipFill>
        <p:spPr>
          <a:xfrm>
            <a:off x="0" y="0"/>
            <a:ext cx="9150668" cy="6863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30756" y="-10527"/>
            <a:ext cx="7189244" cy="436598"/>
            <a:chOff x="431260" y="50800"/>
            <a:chExt cx="3968750" cy="499874"/>
          </a:xfrm>
        </p:grpSpPr>
        <p:grpSp>
          <p:nvGrpSpPr>
            <p:cNvPr id="49" name="Group 48"/>
            <p:cNvGrpSpPr/>
            <p:nvPr/>
          </p:nvGrpSpPr>
          <p:grpSpPr>
            <a:xfrm>
              <a:off x="431260" y="50800"/>
              <a:ext cx="3932528" cy="457199"/>
              <a:chOff x="431260" y="50800"/>
              <a:chExt cx="3932528" cy="4571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31260" y="291316"/>
                <a:ext cx="235490" cy="0"/>
              </a:xfrm>
              <a:prstGeom prst="line">
                <a:avLst/>
              </a:prstGeom>
              <a:ln w="19050">
                <a:solidFill>
                  <a:srgbClr val="2DCC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673284" y="50800"/>
                <a:ext cx="3690504" cy="457199"/>
              </a:xfrm>
              <a:prstGeom prst="rect">
                <a:avLst/>
              </a:prstGeom>
              <a:noFill/>
              <a:ln w="19050">
                <a:solidFill>
                  <a:srgbClr val="2DCC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25017" y="92576"/>
              <a:ext cx="3674993" cy="458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Heart rate detection using Facial Image Sequences</a:t>
              </a:r>
              <a:endPara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" cstate="hq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>
                        <a14:foregroundMark x1="19177" y1="76874" x2="19177" y2="76874"/>
                        <a14:foregroundMark x1="22360" y1="71665" x2="22360" y2="71665"/>
                        <a14:foregroundMark x1="24379" y1="63850" x2="24379" y2="63850"/>
                        <a14:foregroundMark x1="16770" y1="24905" x2="16770" y2="24905"/>
                        <a14:foregroundMark x1="6366" y1="93901" x2="6366" y2="93901"/>
                        <a14:foregroundMark x1="3960" y1="97205" x2="3960" y2="97205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815" y="18816"/>
            <a:ext cx="388941" cy="475200"/>
          </a:xfrm>
          <a:prstGeom prst="rect">
            <a:avLst/>
          </a:prstGeom>
        </p:spPr>
      </p:pic>
      <p:sp>
        <p:nvSpPr>
          <p:cNvPr id="118" name="矩形 109"/>
          <p:cNvSpPr/>
          <p:nvPr/>
        </p:nvSpPr>
        <p:spPr>
          <a:xfrm>
            <a:off x="2860240" y="2736845"/>
            <a:ext cx="3178405" cy="49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Split the </a:t>
            </a:r>
            <a:r>
              <a:rPr lang="en-US" altLang="zh-CN" sz="1600"/>
              <a:t>BGR channels</a:t>
            </a:r>
            <a:endParaRPr lang="zh-CN" altLang="en-US" sz="1600" dirty="0"/>
          </a:p>
        </p:txBody>
      </p:sp>
      <p:sp>
        <p:nvSpPr>
          <p:cNvPr id="120" name="矩形 106"/>
          <p:cNvSpPr/>
          <p:nvPr/>
        </p:nvSpPr>
        <p:spPr>
          <a:xfrm>
            <a:off x="2850408" y="962456"/>
            <a:ext cx="3188235" cy="49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Capture a video including faces</a:t>
            </a:r>
            <a:endParaRPr lang="zh-CN" altLang="en-US" sz="1600" dirty="0"/>
          </a:p>
        </p:txBody>
      </p:sp>
      <p:sp>
        <p:nvSpPr>
          <p:cNvPr id="122" name="矩形 109"/>
          <p:cNvSpPr/>
          <p:nvPr/>
        </p:nvSpPr>
        <p:spPr>
          <a:xfrm>
            <a:off x="2860240" y="3935583"/>
            <a:ext cx="3178405" cy="51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select  one of </a:t>
            </a:r>
            <a:r>
              <a:rPr lang="en-US" altLang="zh-CN" sz="1600" dirty="0" err="1"/>
              <a:t>fastICA</a:t>
            </a:r>
            <a:r>
              <a:rPr lang="en-US" altLang="zh-CN" sz="1600" dirty="0"/>
              <a:t> sequences by computing correlation</a:t>
            </a:r>
            <a:endParaRPr lang="zh-CN" altLang="en-US" sz="1600" dirty="0"/>
          </a:p>
        </p:txBody>
      </p:sp>
      <p:sp>
        <p:nvSpPr>
          <p:cNvPr id="127" name="矩形 109"/>
          <p:cNvSpPr/>
          <p:nvPr/>
        </p:nvSpPr>
        <p:spPr>
          <a:xfrm>
            <a:off x="2860240" y="5087580"/>
            <a:ext cx="3191126" cy="48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Do FFT </a:t>
            </a:r>
            <a:endParaRPr lang="zh-CN" altLang="en-US" sz="1600" dirty="0"/>
          </a:p>
        </p:txBody>
      </p:sp>
      <p:sp>
        <p:nvSpPr>
          <p:cNvPr id="128" name="矩形 109"/>
          <p:cNvSpPr/>
          <p:nvPr/>
        </p:nvSpPr>
        <p:spPr>
          <a:xfrm>
            <a:off x="2860240" y="5654084"/>
            <a:ext cx="3191126" cy="48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Find the highest multitude </a:t>
            </a:r>
            <a:endParaRPr lang="zh-CN" altLang="en-US" sz="1600" dirty="0"/>
          </a:p>
        </p:txBody>
      </p:sp>
      <p:sp>
        <p:nvSpPr>
          <p:cNvPr id="129" name="矩形 109"/>
          <p:cNvSpPr/>
          <p:nvPr/>
        </p:nvSpPr>
        <p:spPr>
          <a:xfrm>
            <a:off x="2860239" y="6236258"/>
            <a:ext cx="3178404" cy="48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Heart rate=</a:t>
            </a:r>
            <a:r>
              <a:rPr lang="en-US" altLang="zh-CN" sz="1600" dirty="0" err="1"/>
              <a:t>axis_x</a:t>
            </a:r>
            <a:r>
              <a:rPr lang="en-US" altLang="zh-CN" sz="1600" dirty="0"/>
              <a:t> of highest multitude*Fs/N*60 </a:t>
            </a:r>
            <a:endParaRPr lang="zh-CN" altLang="en-US" sz="1600" dirty="0"/>
          </a:p>
        </p:txBody>
      </p:sp>
      <p:sp>
        <p:nvSpPr>
          <p:cNvPr id="19" name="矩形 109"/>
          <p:cNvSpPr/>
          <p:nvPr/>
        </p:nvSpPr>
        <p:spPr>
          <a:xfrm>
            <a:off x="2860238" y="1553919"/>
            <a:ext cx="3178405" cy="49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Face detection and Face alignment</a:t>
            </a:r>
            <a:endParaRPr lang="zh-CN" altLang="en-US" sz="1600" dirty="0"/>
          </a:p>
        </p:txBody>
      </p:sp>
      <p:sp>
        <p:nvSpPr>
          <p:cNvPr id="20" name="矩形 109"/>
          <p:cNvSpPr/>
          <p:nvPr/>
        </p:nvSpPr>
        <p:spPr>
          <a:xfrm>
            <a:off x="2860238" y="2143839"/>
            <a:ext cx="3178405" cy="49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Select an area of face</a:t>
            </a:r>
            <a:endParaRPr lang="zh-CN" altLang="en-US" sz="1600" dirty="0"/>
          </a:p>
        </p:txBody>
      </p:sp>
      <p:sp>
        <p:nvSpPr>
          <p:cNvPr id="21" name="矩形 109"/>
          <p:cNvSpPr/>
          <p:nvPr/>
        </p:nvSpPr>
        <p:spPr>
          <a:xfrm>
            <a:off x="2860238" y="3332937"/>
            <a:ext cx="3178405" cy="49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Do </a:t>
            </a:r>
            <a:r>
              <a:rPr lang="en-US" altLang="zh-CN" sz="1600" dirty="0" err="1"/>
              <a:t>fastICA</a:t>
            </a:r>
            <a:r>
              <a:rPr lang="en-US" altLang="zh-CN" sz="1600" dirty="0"/>
              <a:t> of B G R sequences</a:t>
            </a:r>
            <a:endParaRPr lang="zh-CN" altLang="en-US" sz="1600" dirty="0"/>
          </a:p>
        </p:txBody>
      </p:sp>
      <p:cxnSp>
        <p:nvCxnSpPr>
          <p:cNvPr id="3" name="直接箭头连接符 2"/>
          <p:cNvCxnSpPr>
            <a:stCxn id="20" idx="1"/>
          </p:cNvCxnSpPr>
          <p:nvPr/>
        </p:nvCxnSpPr>
        <p:spPr>
          <a:xfrm flipH="1" flipV="1">
            <a:off x="2311400" y="1802140"/>
            <a:ext cx="548838" cy="589921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" y="458392"/>
            <a:ext cx="2159000" cy="1451159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H="1">
            <a:off x="6038643" y="2307941"/>
            <a:ext cx="552634" cy="700000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2311400" y="3106868"/>
            <a:ext cx="539008" cy="471736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09"/>
          <p:cNvSpPr/>
          <p:nvPr/>
        </p:nvSpPr>
        <p:spPr>
          <a:xfrm>
            <a:off x="2860240" y="4521675"/>
            <a:ext cx="3191126" cy="48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Pass a sliding filter 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05" y="2980434"/>
            <a:ext cx="2432925" cy="557951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 flipH="1">
            <a:off x="2304587" y="4654595"/>
            <a:ext cx="552634" cy="700000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" y="2004072"/>
            <a:ext cx="2203549" cy="14498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04" y="962456"/>
            <a:ext cx="2390495" cy="159366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" y="4763135"/>
            <a:ext cx="2203549" cy="732578"/>
          </a:xfrm>
          <a:prstGeom prst="rect">
            <a:avLst/>
          </a:prstGeom>
        </p:spPr>
      </p:pic>
      <p:cxnSp>
        <p:nvCxnSpPr>
          <p:cNvPr id="43" name="直接箭头连接符 42"/>
          <p:cNvCxnSpPr/>
          <p:nvPr/>
        </p:nvCxnSpPr>
        <p:spPr>
          <a:xfrm flipH="1">
            <a:off x="6048471" y="3475528"/>
            <a:ext cx="552634" cy="700000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98" y="3989936"/>
            <a:ext cx="2432925" cy="784217"/>
          </a:xfrm>
          <a:prstGeom prst="rect">
            <a:avLst/>
          </a:prstGeom>
        </p:spPr>
      </p:pic>
      <p:cxnSp>
        <p:nvCxnSpPr>
          <p:cNvPr id="51" name="直接箭头连接符 50"/>
          <p:cNvCxnSpPr/>
          <p:nvPr/>
        </p:nvCxnSpPr>
        <p:spPr>
          <a:xfrm flipH="1">
            <a:off x="6010464" y="4690731"/>
            <a:ext cx="552634" cy="700000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88" y="5087580"/>
            <a:ext cx="2432925" cy="823548"/>
          </a:xfrm>
          <a:prstGeom prst="rect">
            <a:avLst/>
          </a:prstGeom>
        </p:spPr>
      </p:pic>
      <p:cxnSp>
        <p:nvCxnSpPr>
          <p:cNvPr id="52" name="直接箭头连接符 51"/>
          <p:cNvCxnSpPr/>
          <p:nvPr/>
        </p:nvCxnSpPr>
        <p:spPr>
          <a:xfrm flipH="1">
            <a:off x="6038643" y="5374723"/>
            <a:ext cx="552634" cy="700000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ed236769-8e4f-4af4-bf42-640e39ee787c"/>
  <p:tag name="COMMONDATA" val="eyJoZGlkIjoiN2YzNjBkOTgyNWQ1YTMxYzM3MzMwNWFiODNmOWIzYWMifQ=="/>
</p:tagLst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346</Words>
  <Application>WPS 演示</Application>
  <PresentationFormat>全屏显示(4:3)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等线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待续的结局</cp:lastModifiedBy>
  <cp:revision>247</cp:revision>
  <cp:lastPrinted>2017-02-26T10:44:00Z</cp:lastPrinted>
  <dcterms:created xsi:type="dcterms:W3CDTF">2016-10-20T05:35:00Z</dcterms:created>
  <dcterms:modified xsi:type="dcterms:W3CDTF">2024-04-19T07:56:02Z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CBE43DB3E2D84CC3B4216CB3700E39C2_12</vt:lpwstr>
  </property>
</Properties>
</file>