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xen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regular.fntdata"/><Relationship Id="rId10" Type="http://schemas.openxmlformats.org/officeDocument/2006/relationships/slide" Target="slides/slide5.xml"/><Relationship Id="rId12" Type="http://schemas.openxmlformats.org/officeDocument/2006/relationships/font" Target="fonts/Lexen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c3116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bc3116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bc3116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bc3116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bc3116f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bc3116f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bc3116f4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bc3116f4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bc3116f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bc3116f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twitter.com/RLanceMart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python.langchain.com/docs/use_cases/query_analysis/techniques/routing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python.langchain.com/docs/expression_language/cookbook/embedding_router" TargetMode="External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675" y="2095050"/>
            <a:ext cx="9004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RAG from scratch: Routing 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(Logical + Semantic)</a:t>
            </a:r>
            <a:endParaRPr b="1" sz="21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Lance 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5171A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Software Engineer, LangChain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@RLanceMartin</a:t>
            </a:r>
            <a:endParaRPr sz="1500">
              <a:solidFill>
                <a:srgbClr val="15171A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Query Translation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800" y="1142663"/>
            <a:ext cx="5020390" cy="386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Logical routing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https://python.langchain.com/docs/use_cases/query_analysis/techniques/routing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663" y="1147663"/>
            <a:ext cx="7480664" cy="346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0" y="569063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Semantic</a:t>
            </a: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 routing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48600" y="4743300"/>
            <a:ext cx="8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https://python.langchain.com/docs/expression_language/cookbook/embedding_router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50" y="1121663"/>
            <a:ext cx="8087106" cy="346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463349" cy="7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0" y="2571738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Code walk-through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