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exe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exend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exe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langchain-ai/rag-from-scratch/blob/main/rag_from_scratch_5_to_9.ipynb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8fdc1fd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8fdc1fd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Query decomposition is a popular strategy to improve retrieval that builds on chain-of-thought reasoning. Many approaches focus on decomposing a question into sub-questions, each of which is independently answered. These independent solutions are consolidated into a final answer. 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Slides: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https://docs.google.com/presentation/d/1O97KYrsmYEmhpQ6nkvOVAqQYMJvIaZulGFGmz4cuuVE/edit?usp=sharing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Code: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https://github.com/langchain-ai/rag-from-scratch/blob/main/rag_from_scratch_5_to_9.ipynb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Reference: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https://arxiv.org/abs/2205.10625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8fdc1fd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8fdc1fd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8fdc1fd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8fdc1fd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8fdc1fda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8fdc1fda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97d0d2f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97d0d2f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Dynamically alternates between generating CoT reasoning steps and using those steps to guide the retrieval of new information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8fdc1fda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8fdc1fd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8fdc1fda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8fdc1fda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twitter.com/RLanceMart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arxiv.org/pdf/2205.10625.pdf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arxiv.org/pdf/2205.10625.pdf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arxiv.org/pdf/2212.10509.pdf" TargetMode="External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9675" y="2095050"/>
            <a:ext cx="9004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RAG from scratch: Query Translation </a:t>
            </a:r>
            <a:endParaRPr b="1" sz="21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(Decomposition)</a:t>
            </a:r>
            <a:endParaRPr b="1" sz="21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Lance Martin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Software Engineer, LangChain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97A7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@RLanceMartin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Query Translation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575" y="1116413"/>
            <a:ext cx="5098855" cy="386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General approaches to transform questions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48600" y="4743300"/>
            <a:ext cx="84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https://arxiv.org/pdf/2205.10625.pdf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6075" y="1448847"/>
            <a:ext cx="6525024" cy="27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243850" y="3673462"/>
            <a:ext cx="2859600" cy="24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Least-to-most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: Decompose problem 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into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 sub-problems, solve sequentially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48600" y="4743300"/>
            <a:ext cx="84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https://arxiv.org/pdf/2205.10625.pdf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5225" y="1354961"/>
            <a:ext cx="6013551" cy="307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627550" y="2818197"/>
            <a:ext cx="5847900" cy="370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7350" y="2472625"/>
            <a:ext cx="87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/>
        </p:nvSpPr>
        <p:spPr>
          <a:xfrm>
            <a:off x="1721450" y="1111132"/>
            <a:ext cx="56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(1) </a:t>
            </a:r>
            <a:r>
              <a:rPr b="1" lang="en" sz="1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Decompose the problem</a:t>
            </a:r>
            <a:endParaRPr b="1" sz="1200"/>
          </a:p>
        </p:txBody>
      </p:sp>
      <p:sp>
        <p:nvSpPr>
          <p:cNvPr id="83" name="Google Shape;83;p16"/>
          <p:cNvSpPr txBox="1"/>
          <p:nvPr/>
        </p:nvSpPr>
        <p:spPr>
          <a:xfrm>
            <a:off x="7475450" y="2813425"/>
            <a:ext cx="166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(2) Solve each step</a:t>
            </a:r>
            <a:endParaRPr b="1" sz="12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using prior sub-solutions</a:t>
            </a:r>
            <a:endParaRPr b="1" sz="12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1080725" y="2998075"/>
            <a:ext cx="5577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 rot="10800000">
            <a:off x="1080350" y="3008025"/>
            <a:ext cx="0" cy="554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/>
          <p:nvPr/>
        </p:nvCxnSpPr>
        <p:spPr>
          <a:xfrm>
            <a:off x="1080725" y="3557000"/>
            <a:ext cx="5577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/>
          <p:nvPr/>
        </p:nvSpPr>
        <p:spPr>
          <a:xfrm>
            <a:off x="1876475" y="1678550"/>
            <a:ext cx="467400" cy="18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345333" y="1678550"/>
            <a:ext cx="1001400" cy="1893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3353554" y="1678529"/>
            <a:ext cx="1602300" cy="189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638425" y="2675352"/>
            <a:ext cx="1268400" cy="142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638425" y="3275525"/>
            <a:ext cx="1794300" cy="189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787250" y="3464825"/>
            <a:ext cx="3630600" cy="189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638425" y="3649175"/>
            <a:ext cx="3630600" cy="189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1632913" y="3462350"/>
            <a:ext cx="2159700" cy="1893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IR-CoT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: Interleave retrieval with CoT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565225" y="4743300"/>
            <a:ext cx="75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https://arxiv.org/pdf/2212.10509.pdf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675" y="1121663"/>
            <a:ext cx="2748647" cy="346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Combine ideas: Dynamically 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retrieve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 to aid in solving the subproblems</a:t>
            </a:r>
            <a:endParaRPr sz="18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75" y="1521974"/>
            <a:ext cx="7863050" cy="26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0" y="2571738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Code walk-through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