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bold.fntdata"/><Relationship Id="rId6" Type="http://schemas.openxmlformats.org/officeDocument/2006/relationships/slide" Target="slides/slide1.xml"/><Relationship Id="rId18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8cd4ba1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8cd4ba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Query </a:t>
            </a: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rewriting</a:t>
            </a: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popular strategy to improve retrieval. Multi-query is an approach that re-writes a question from </a:t>
            </a: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multiple</a:t>
            </a: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perspectives, performs retrieval on each re-written question, and takes the </a:t>
            </a: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unique</a:t>
            </a: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union of all docs. 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Re-write question from multiple perspectives for independent retrieval. 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Slides: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https://docs.google.com/presentation/d/15pWydIszbQG3Ipur9COfTduutTZm6ULdkkyX-MNry8I/edit?usp=sharing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Code: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https://github.com/langchain-ai/rag-from-scratch/blob/main/rag_from_scratch_5_to_9.ipynb</a:t>
            </a:r>
            <a:endParaRPr sz="1150">
              <a:solidFill>
                <a:srgbClr val="1D1C1D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8cd4ba1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8cd4ba1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8cd4ba1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8cd4ba1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8cd4ba15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8cd4ba15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8cd4ba15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8cd4ba15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cd4ba15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cd4ba15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8cd4ba15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8cd4ba15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8cd4ba15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8cd4ba15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twitter.com/RLanceMart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twitter.com/abacaj/status/1652011519863926786?s=20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python.langchain.com/docs/modules/data_connection/retrievers/MultiQueryRetriev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9675" y="2095050"/>
            <a:ext cx="9004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RAG from scratch: Query Translation </a:t>
            </a:r>
            <a:endParaRPr b="1" sz="21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(Multi-Query)</a:t>
            </a:r>
            <a:endParaRPr b="1" sz="21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Lance Martin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Software Engineer, LangChain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0097A7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@RLanceMartin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Query Translation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575" y="1027113"/>
            <a:ext cx="5098855" cy="386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Problem statement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85100" y="4743300"/>
            <a:ext cx="59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https://twitter.com/abacaj/status/1652011519863926786?s=20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4900" y="1301473"/>
            <a:ext cx="5434175" cy="28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General approaches to transform questions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613" y="1274063"/>
            <a:ext cx="6436764" cy="30745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48600" y="4735825"/>
            <a:ext cx="84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https://python.langchain.com/docs/modules/data_connection/retrievers/MultiQueryRetriever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576200" y="2759463"/>
            <a:ext cx="948600" cy="18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Transform a question into multiple perspectives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163" y="1680321"/>
            <a:ext cx="3841675" cy="274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Intuition: Improve search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3350" y="1108763"/>
            <a:ext cx="5397286" cy="3869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Use this with parallelized retrieval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175" y="1616123"/>
            <a:ext cx="7559650" cy="238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0" y="2571738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Code walk-through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