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Lexe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-regular.fntdata"/><Relationship Id="rId14" Type="http://schemas.openxmlformats.org/officeDocument/2006/relationships/font" Target="fonts/Roboto-boldItalic.fntdata"/><Relationship Id="rId16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langchain-ai/rag-from-scratch/blob/main/rag_from_scratch_5_to_9.ipynb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8cfa48f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8cfa48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Query rewriting is a popular strategy to improve retrieval. RAG-fusion is an approach that re-writes a question from multiple perspectives, performs retrieval on each re-written question, and performs reciprocal rank fusion on the results from each retrieval, giving a consolidated ranking. 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Slides: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https://docs.google.com/presentation/d/1EwykmdVSQqlh6XpGt8APOMYp4q1CZqqeclAx61pUcjI/edit?usp=sharing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Code: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https://github.com/langchain-ai/rag-from-scratch/blob/main/rag_from_scratch_5_to_9.ipynb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Reference: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https://github.com/Raudaschl/rag-fusion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8cfa48f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8cfa48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8cfa48f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8cfa48f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8cfa48f4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8cfa48f4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8cfa48f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8cfa48f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twitter.com/RLanceMart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github.com/Raudaschl/rag-fus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9675" y="2095050"/>
            <a:ext cx="9004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RAG from scratch: Query Translation </a:t>
            </a:r>
            <a:endParaRPr b="1" sz="21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(RAG-Fusion)</a:t>
            </a:r>
            <a:endParaRPr b="1" sz="21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Lance Martin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Software Engineer, LangChain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97A7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@RLanceMartin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Query Translation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575" y="1116388"/>
            <a:ext cx="5098855" cy="386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General approaches to transform questions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613" y="1274063"/>
            <a:ext cx="6436764" cy="307458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48600" y="4743300"/>
            <a:ext cx="84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https://github.com/Raudaschl/rag-fusion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695625" y="2757088"/>
            <a:ext cx="888900" cy="19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Intuition: Improve search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produce consolidated ranking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25" y="1752874"/>
            <a:ext cx="7980177" cy="226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0" y="2571738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Code walk-through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