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langchain-ai/rag-from-scratch/blob/main/rag_from_scratch_5_to_9.ipynb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8cfa65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8cfa65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Step-back prompting is an approach to improve retrieval that builds on chain-of-thought reasoning. From a question, it generates a step-back (higher 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level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more </a:t>
            </a: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abstract) question that can serve as a precondition to correctly answering the original question. This is especially useful in cases where background knowledge or more fundamental understanding is helpful to answer a specific question.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Slides: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https://docs.google.com/presentation/d/1L0MRGVDxYA1eLOR0L_6Ze1l2YV8AhN1QKUtmNA-fJlU/edit?usp=sharing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https://github.com/langchain-ai/rag-from-scratch/blob/main/rag_from_scratch_5_to_9.ipynb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Reference: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https://arxiv.org/pdf/2310.06117.pdf</a:t>
            </a:r>
            <a:endParaRPr sz="11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cfa652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cfa652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8cfa652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8cfa652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cfa652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cfa652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cfa652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cfa652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twitter.com/RLanceMar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arxiv.org/pdf/2310.06117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arxiv.org/pdf/2310.0611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RAG from scratch: Query Translation 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(Step-back)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Translation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75" y="1105913"/>
            <a:ext cx="5098855" cy="386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General approaches to transform questions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613" y="1274063"/>
            <a:ext cx="6436764" cy="307458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https://arxiv.org/pdf/2310.06117.pdf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40775" y="1658850"/>
            <a:ext cx="3039900" cy="2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Few shot prompt to produce more abstract step-back question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700" y="1059063"/>
            <a:ext cx="4802596" cy="38694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https://arxiv.org/pdf/2310.06117.pdf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0" y="257173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Code walk-through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