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906000" cy="6858000" type="A4"/>
  <p:notesSz cx="18288000" cy="10287000"/>
  <p:defaultTextStyle>
    <a:defPPr>
      <a:defRPr lang="en-US"/>
    </a:defPPr>
    <a:lvl1pPr marL="0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268194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536387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804581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072774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1340968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1609161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1877355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2145548" algn="l" defTabSz="536387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16" y="108"/>
      </p:cViewPr>
      <p:guideLst>
        <p:guide orient="horz" pos="1440"/>
        <p:guide pos="1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420283"/>
            <a:ext cx="421005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590800"/>
            <a:ext cx="34671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5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0925" y="183092"/>
            <a:ext cx="1114425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183092"/>
            <a:ext cx="3260725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53" y="2937934"/>
            <a:ext cx="4210050" cy="908050"/>
          </a:xfrm>
        </p:spPr>
        <p:txBody>
          <a:bodyPr anchor="t"/>
          <a:lstStyle>
            <a:lvl1pPr algn="l">
              <a:defRPr sz="21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253" y="1937809"/>
            <a:ext cx="4210050" cy="1000125"/>
          </a:xfrm>
        </p:spPr>
        <p:txBody>
          <a:bodyPr anchor="b"/>
          <a:lstStyle>
            <a:lvl1pPr marL="0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1pPr>
            <a:lvl2pPr marL="24766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2pPr>
            <a:lvl3pPr marL="495330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3pPr>
            <a:lvl4pPr marL="742996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4pPr>
            <a:lvl5pPr marL="990661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5pPr>
            <a:lvl6pPr marL="1238326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6pPr>
            <a:lvl7pPr marL="1485991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7pPr>
            <a:lvl8pPr marL="1733657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8pPr>
            <a:lvl9pPr marL="1981322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066800"/>
            <a:ext cx="2187575" cy="3017309"/>
          </a:xfrm>
        </p:spPr>
        <p:txBody>
          <a:bodyPr/>
          <a:lstStyle>
            <a:lvl1pPr>
              <a:defRPr sz="1517"/>
            </a:lvl1pPr>
            <a:lvl2pPr>
              <a:defRPr sz="1300"/>
            </a:lvl2pPr>
            <a:lvl3pPr>
              <a:defRPr sz="1083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7775" y="1066800"/>
            <a:ext cx="2187575" cy="3017309"/>
          </a:xfrm>
        </p:spPr>
        <p:txBody>
          <a:bodyPr/>
          <a:lstStyle>
            <a:lvl1pPr>
              <a:defRPr sz="1517"/>
            </a:lvl1pPr>
            <a:lvl2pPr>
              <a:defRPr sz="1300"/>
            </a:lvl2pPr>
            <a:lvl3pPr>
              <a:defRPr sz="1083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023409"/>
            <a:ext cx="2188435" cy="426508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" y="1449917"/>
            <a:ext cx="2188435" cy="2634192"/>
          </a:xfrm>
        </p:spPr>
        <p:txBody>
          <a:bodyPr/>
          <a:lstStyle>
            <a:lvl1pPr>
              <a:defRPr sz="1300"/>
            </a:lvl1pPr>
            <a:lvl2pPr>
              <a:defRPr sz="1083"/>
            </a:lvl2pPr>
            <a:lvl3pPr>
              <a:defRPr sz="975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6055" y="1023409"/>
            <a:ext cx="2189295" cy="426508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6055" y="1449917"/>
            <a:ext cx="2189295" cy="2634192"/>
          </a:xfrm>
        </p:spPr>
        <p:txBody>
          <a:bodyPr/>
          <a:lstStyle>
            <a:lvl1pPr>
              <a:defRPr sz="1300"/>
            </a:lvl1pPr>
            <a:lvl2pPr>
              <a:defRPr sz="1083"/>
            </a:lvl2pPr>
            <a:lvl3pPr>
              <a:defRPr sz="975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82033"/>
            <a:ext cx="1629503" cy="774700"/>
          </a:xfrm>
        </p:spPr>
        <p:txBody>
          <a:bodyPr anchor="b"/>
          <a:lstStyle>
            <a:lvl1pPr algn="l">
              <a:defRPr sz="10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485" y="182034"/>
            <a:ext cx="2768865" cy="3902075"/>
          </a:xfrm>
        </p:spPr>
        <p:txBody>
          <a:bodyPr/>
          <a:lstStyle>
            <a:lvl1pPr>
              <a:defRPr sz="1733"/>
            </a:lvl1pPr>
            <a:lvl2pPr>
              <a:defRPr sz="1517"/>
            </a:lvl2pPr>
            <a:lvl3pPr>
              <a:defRPr sz="1300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650" y="956734"/>
            <a:ext cx="1629503" cy="3127375"/>
          </a:xfrm>
        </p:spPr>
        <p:txBody>
          <a:bodyPr/>
          <a:lstStyle>
            <a:lvl1pPr marL="0" indent="0">
              <a:buNone/>
              <a:defRPr sz="758"/>
            </a:lvl1pPr>
            <a:lvl2pPr marL="247665" indent="0">
              <a:buNone/>
              <a:defRPr sz="650"/>
            </a:lvl2pPr>
            <a:lvl3pPr marL="495330" indent="0">
              <a:buNone/>
              <a:defRPr sz="542"/>
            </a:lvl3pPr>
            <a:lvl4pPr marL="742996" indent="0">
              <a:buNone/>
              <a:defRPr sz="488"/>
            </a:lvl4pPr>
            <a:lvl5pPr marL="990661" indent="0">
              <a:buNone/>
              <a:defRPr sz="488"/>
            </a:lvl5pPr>
            <a:lvl6pPr marL="1238326" indent="0">
              <a:buNone/>
              <a:defRPr sz="488"/>
            </a:lvl6pPr>
            <a:lvl7pPr marL="1485991" indent="0">
              <a:buNone/>
              <a:defRPr sz="488"/>
            </a:lvl7pPr>
            <a:lvl8pPr marL="1733657" indent="0">
              <a:buNone/>
              <a:defRPr sz="488"/>
            </a:lvl8pPr>
            <a:lvl9pPr marL="1981322" indent="0">
              <a:buNone/>
              <a:defRPr sz="4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823" y="3200400"/>
            <a:ext cx="2971800" cy="377825"/>
          </a:xfrm>
        </p:spPr>
        <p:txBody>
          <a:bodyPr anchor="b"/>
          <a:lstStyle>
            <a:lvl1pPr algn="l">
              <a:defRPr sz="10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0823" y="408517"/>
            <a:ext cx="2971800" cy="2743200"/>
          </a:xfrm>
        </p:spPr>
        <p:txBody>
          <a:bodyPr/>
          <a:lstStyle>
            <a:lvl1pPr marL="0" indent="0">
              <a:buNone/>
              <a:defRPr sz="1733"/>
            </a:lvl1pPr>
            <a:lvl2pPr marL="247665" indent="0">
              <a:buNone/>
              <a:defRPr sz="1517"/>
            </a:lvl2pPr>
            <a:lvl3pPr marL="495330" indent="0">
              <a:buNone/>
              <a:defRPr sz="1300"/>
            </a:lvl3pPr>
            <a:lvl4pPr marL="742996" indent="0">
              <a:buNone/>
              <a:defRPr sz="1083"/>
            </a:lvl4pPr>
            <a:lvl5pPr marL="990661" indent="0">
              <a:buNone/>
              <a:defRPr sz="1083"/>
            </a:lvl5pPr>
            <a:lvl6pPr marL="1238326" indent="0">
              <a:buNone/>
              <a:defRPr sz="1083"/>
            </a:lvl6pPr>
            <a:lvl7pPr marL="1485991" indent="0">
              <a:buNone/>
              <a:defRPr sz="1083"/>
            </a:lvl7pPr>
            <a:lvl8pPr marL="1733657" indent="0">
              <a:buNone/>
              <a:defRPr sz="1083"/>
            </a:lvl8pPr>
            <a:lvl9pPr marL="1981322" indent="0">
              <a:buNone/>
              <a:defRPr sz="108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823" y="3578225"/>
            <a:ext cx="2971800" cy="536575"/>
          </a:xfrm>
        </p:spPr>
        <p:txBody>
          <a:bodyPr/>
          <a:lstStyle>
            <a:lvl1pPr marL="0" indent="0">
              <a:buNone/>
              <a:defRPr sz="758"/>
            </a:lvl1pPr>
            <a:lvl2pPr marL="247665" indent="0">
              <a:buNone/>
              <a:defRPr sz="650"/>
            </a:lvl2pPr>
            <a:lvl3pPr marL="495330" indent="0">
              <a:buNone/>
              <a:defRPr sz="542"/>
            </a:lvl3pPr>
            <a:lvl4pPr marL="742996" indent="0">
              <a:buNone/>
              <a:defRPr sz="488"/>
            </a:lvl4pPr>
            <a:lvl5pPr marL="990661" indent="0">
              <a:buNone/>
              <a:defRPr sz="488"/>
            </a:lvl5pPr>
            <a:lvl6pPr marL="1238326" indent="0">
              <a:buNone/>
              <a:defRPr sz="488"/>
            </a:lvl6pPr>
            <a:lvl7pPr marL="1485991" indent="0">
              <a:buNone/>
              <a:defRPr sz="488"/>
            </a:lvl7pPr>
            <a:lvl8pPr marL="1733657" indent="0">
              <a:buNone/>
              <a:defRPr sz="488"/>
            </a:lvl8pPr>
            <a:lvl9pPr marL="1981322" indent="0">
              <a:buNone/>
              <a:defRPr sz="4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183092"/>
            <a:ext cx="44577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066800"/>
            <a:ext cx="44577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650" y="4237567"/>
            <a:ext cx="1155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2275" y="4237567"/>
            <a:ext cx="15684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9650" y="4237567"/>
            <a:ext cx="1155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5330" rtl="0" eaLnBrk="1" latinLnBrk="0" hangingPunct="1">
        <a:spcBef>
          <a:spcPct val="0"/>
        </a:spcBef>
        <a:buNone/>
        <a:defRPr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49" indent="-185749" algn="l" defTabSz="495330" rtl="0" eaLnBrk="1" latinLnBrk="0" hangingPunct="1">
        <a:spcBef>
          <a:spcPct val="20000"/>
        </a:spcBef>
        <a:buFont typeface="Arial" pitchFamily="34" charset="0"/>
        <a:buChar char="�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56" indent="-154791" algn="l" defTabSz="495330" rtl="0" eaLnBrk="1" latinLnBrk="0" hangingPunct="1">
        <a:spcBef>
          <a:spcPct val="20000"/>
        </a:spcBef>
        <a:buFont typeface="Arial" pitchFamily="34" charset="0"/>
        <a:buChar char="�"/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63" indent="-123833" algn="l" defTabSz="495330" rtl="0" eaLnBrk="1" latinLnBrk="0" hangingPunct="1">
        <a:spcBef>
          <a:spcPct val="20000"/>
        </a:spcBef>
        <a:buFont typeface="Arial" pitchFamily="34" charset="0"/>
        <a:buChar char="�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28" indent="-123833" algn="l" defTabSz="495330" rtl="0" eaLnBrk="1" latinLnBrk="0" hangingPunct="1">
        <a:spcBef>
          <a:spcPct val="20000"/>
        </a:spcBef>
        <a:buFont typeface="Arial" pitchFamily="34" charset="0"/>
        <a:buChar char="�"/>
        <a:defRPr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494" indent="-123833" algn="l" defTabSz="495330" rtl="0" eaLnBrk="1" latinLnBrk="0" hangingPunct="1">
        <a:spcBef>
          <a:spcPct val="20000"/>
        </a:spcBef>
        <a:buFont typeface="Arial" pitchFamily="34" charset="0"/>
        <a:buChar char="�"/>
        <a:defRPr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159" indent="-123833" algn="l" defTabSz="495330" rtl="0" eaLnBrk="1" latinLnBrk="0" hangingPunct="1">
        <a:spcBef>
          <a:spcPct val="20000"/>
        </a:spcBef>
        <a:buFont typeface="Arial" pitchFamily="34" charset="0"/>
        <a:buChar char="�"/>
        <a:defRPr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24" indent="-123833" algn="l" defTabSz="495330" rtl="0" eaLnBrk="1" latinLnBrk="0" hangingPunct="1">
        <a:spcBef>
          <a:spcPct val="20000"/>
        </a:spcBef>
        <a:buFont typeface="Arial" pitchFamily="34" charset="0"/>
        <a:buChar char="�"/>
        <a:defRPr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489" indent="-123833" algn="l" defTabSz="495330" rtl="0" eaLnBrk="1" latinLnBrk="0" hangingPunct="1">
        <a:spcBef>
          <a:spcPct val="20000"/>
        </a:spcBef>
        <a:buFont typeface="Arial" pitchFamily="34" charset="0"/>
        <a:buChar char="�"/>
        <a:defRPr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155" indent="-123833" algn="l" defTabSz="495330" rtl="0" eaLnBrk="1" latinLnBrk="0" hangingPunct="1">
        <a:spcBef>
          <a:spcPct val="20000"/>
        </a:spcBef>
        <a:buFont typeface="Arial" pitchFamily="34" charset="0"/>
        <a:buChar char="�"/>
        <a:defRPr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65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30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96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61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26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91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657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22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5.png"/><Relationship Id="rId21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49.png"/><Relationship Id="rId5" Type="http://schemas.openxmlformats.org/officeDocument/2006/relationships/image" Target="../media/image12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1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14.png"/><Relationship Id="rId5" Type="http://schemas.openxmlformats.org/officeDocument/2006/relationships/image" Target="../media/image64.png"/><Relationship Id="rId10" Type="http://schemas.openxmlformats.org/officeDocument/2006/relationships/image" Target="../media/image13.png"/><Relationship Id="rId4" Type="http://schemas.openxmlformats.org/officeDocument/2006/relationships/image" Target="../media/image6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0" Type="http://schemas.openxmlformats.org/officeDocument/2006/relationships/image" Target="../media/image1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29881" y="1"/>
            <a:ext cx="4868481" cy="6858000"/>
            <a:chOff x="-1532087" y="-404762"/>
            <a:chExt cx="8321318" cy="11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32087" y="-404762"/>
              <a:ext cx="8321318" cy="11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601" y="1066800"/>
            <a:ext cx="8984598" cy="4298955"/>
            <a:chOff x="1276732" y="1566667"/>
            <a:chExt cx="15732250" cy="7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732" y="1566667"/>
              <a:ext cx="15732250" cy="7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44841" y="3400562"/>
            <a:ext cx="1107407" cy="76815"/>
            <a:chOff x="8390476" y="5090998"/>
            <a:chExt cx="2044444" cy="141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390476" y="5090998"/>
              <a:ext cx="2044444" cy="14181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5800" y="1893308"/>
            <a:ext cx="5215476" cy="1039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71" kern="0" spc="-271" dirty="0">
                <a:solidFill>
                  <a:srgbClr val="726664"/>
                </a:solidFill>
                <a:latin typeface="NanumMyeongjo" pitchFamily="34" charset="0"/>
                <a:cs typeface="NanumMyeongjo" pitchFamily="34" charset="0"/>
              </a:rPr>
              <a:t>포토폴리오</a:t>
            </a:r>
            <a:endParaRPr lang="en-US" sz="572" dirty="0"/>
          </a:p>
        </p:txBody>
      </p:sp>
      <p:sp>
        <p:nvSpPr>
          <p:cNvPr id="12" name="Object 12"/>
          <p:cNvSpPr txBox="1"/>
          <p:nvPr/>
        </p:nvSpPr>
        <p:spPr>
          <a:xfrm>
            <a:off x="762000" y="3901086"/>
            <a:ext cx="4592091" cy="4965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96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20318 이지연</a:t>
            </a:r>
            <a:endParaRPr lang="en-US" sz="572" dirty="0"/>
          </a:p>
        </p:txBody>
      </p:sp>
      <p:sp>
        <p:nvSpPr>
          <p:cNvPr id="13" name="Object 13"/>
          <p:cNvSpPr txBox="1"/>
          <p:nvPr/>
        </p:nvSpPr>
        <p:spPr>
          <a:xfrm rot="-5400000">
            <a:off x="7473311" y="3443788"/>
            <a:ext cx="2843281" cy="6073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서울디지텍고등학교</a:t>
            </a:r>
          </a:p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공간정보과</a:t>
            </a:r>
            <a:endParaRPr lang="en-US" sz="572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894952" y="1732318"/>
            <a:ext cx="92535" cy="396828"/>
            <a:chOff x="16421450" y="2011164"/>
            <a:chExt cx="170833" cy="7326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421450" y="2011164"/>
              <a:ext cx="170833" cy="170833"/>
              <a:chOff x="16421450" y="2011164"/>
              <a:chExt cx="170833" cy="17083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201116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2287818"/>
              <a:ext cx="170833" cy="170833"/>
              <a:chOff x="16421450" y="2287818"/>
              <a:chExt cx="170833" cy="170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2287818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2572937"/>
              <a:ext cx="170833" cy="170833"/>
              <a:chOff x="16421450" y="2572937"/>
              <a:chExt cx="170833" cy="17083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1450" y="2572937"/>
                <a:ext cx="170833" cy="1708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12623" y="2661571"/>
            <a:ext cx="2568738" cy="62856"/>
            <a:chOff x="12207920" y="3726708"/>
            <a:chExt cx="4742285" cy="116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920" y="3726708"/>
              <a:ext cx="4742285" cy="1160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6175" y="2661571"/>
            <a:ext cx="2568738" cy="62856"/>
            <a:chOff x="6842169" y="3726708"/>
            <a:chExt cx="4742285" cy="116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169" y="3726708"/>
              <a:ext cx="4742285" cy="116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8882" y="2661571"/>
            <a:ext cx="2568738" cy="62856"/>
            <a:chOff x="1474858" y="3726708"/>
            <a:chExt cx="4742285" cy="1160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4858" y="3726708"/>
              <a:ext cx="4742285" cy="1160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882" y="1693528"/>
            <a:ext cx="5062017" cy="6836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제목을 입력해주세요</a:t>
            </a:r>
            <a:endParaRPr lang="en-US" sz="572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sp>
        <p:nvSpPr>
          <p:cNvPr id="23" name="Object 23"/>
          <p:cNvSpPr txBox="1"/>
          <p:nvPr/>
        </p:nvSpPr>
        <p:spPr>
          <a:xfrm>
            <a:off x="3956267" y="1882866"/>
            <a:ext cx="7042606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 부제목을 입력해주셔도 좋습니다.</a:t>
            </a:r>
            <a:endParaRPr lang="en-US" sz="572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8882" y="4831826"/>
            <a:ext cx="2590551" cy="629981"/>
            <a:chOff x="1474858" y="7733333"/>
            <a:chExt cx="4782556" cy="11630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4858" y="7733333"/>
              <a:ext cx="4782556" cy="11630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54837" y="3538409"/>
            <a:ext cx="1071592" cy="1071592"/>
            <a:chOff x="2870469" y="5345485"/>
            <a:chExt cx="1978324" cy="19783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70469" y="5345485"/>
              <a:ext cx="1978324" cy="197832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29574" y="4951601"/>
            <a:ext cx="3189975" cy="5636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상단 원그래프 표에 대한 간략한 세부내용을 입력해주세요. </a:t>
            </a:r>
            <a:endParaRPr lang="en-US" sz="572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886514" y="3145850"/>
            <a:ext cx="626038" cy="159827"/>
            <a:chOff x="3482794" y="4620762"/>
            <a:chExt cx="1155763" cy="29506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3482794" y="4695594"/>
              <a:ext cx="131258" cy="131258"/>
              <a:chOff x="3482794" y="4695594"/>
              <a:chExt cx="131258" cy="13125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482794" y="4695594"/>
                <a:ext cx="131258" cy="131258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3680676" y="4620762"/>
              <a:ext cx="1436821" cy="4425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867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항목 입력</a:t>
              </a:r>
              <a:endParaRPr lang="en-US" sz="572" dirty="0"/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2600055" y="3145850"/>
            <a:ext cx="626038" cy="159827"/>
            <a:chOff x="4800100" y="4620762"/>
            <a:chExt cx="1155763" cy="29506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800100" y="4711939"/>
              <a:ext cx="131258" cy="131258"/>
              <a:chOff x="4800100" y="4711939"/>
              <a:chExt cx="131258" cy="13125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800100" y="4711939"/>
                <a:ext cx="131258" cy="131258"/>
              </a:xfrm>
              <a:prstGeom prst="rect">
                <a:avLst/>
              </a:prstGeom>
            </p:spPr>
          </p:pic>
        </p:grpSp>
        <p:sp>
          <p:nvSpPr>
            <p:cNvPr id="44" name="Object 44"/>
            <p:cNvSpPr txBox="1"/>
            <p:nvPr/>
          </p:nvSpPr>
          <p:spPr>
            <a:xfrm>
              <a:off x="4997982" y="4620762"/>
              <a:ext cx="1436821" cy="4425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867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항목 입력</a:t>
              </a:r>
              <a:endParaRPr lang="en-US" sz="572" dirty="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325730" y="2851786"/>
            <a:ext cx="1035477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키워드 입력</a:t>
            </a:r>
            <a:endParaRPr lang="en-US" sz="572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933236" y="2787900"/>
            <a:ext cx="321597" cy="321597"/>
            <a:chOff x="1722897" y="3959930"/>
            <a:chExt cx="593718" cy="59371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2897" y="3959930"/>
              <a:ext cx="593718" cy="593718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00806" y="2837026"/>
            <a:ext cx="338202" cy="3286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8" dirty="0">
                <a:solidFill>
                  <a:srgbClr val="F2EBF1"/>
                </a:solidFill>
                <a:latin typeface="NanumMyeongjo" pitchFamily="34" charset="0"/>
                <a:cs typeface="NanumMyeongjo" pitchFamily="34" charset="0"/>
              </a:rPr>
              <a:t>01</a:t>
            </a:r>
            <a:endParaRPr lang="en-US" sz="572" dirty="0"/>
          </a:p>
        </p:txBody>
      </p:sp>
      <p:sp>
        <p:nvSpPr>
          <p:cNvPr id="51" name="Object 51"/>
          <p:cNvSpPr txBox="1"/>
          <p:nvPr/>
        </p:nvSpPr>
        <p:spPr>
          <a:xfrm>
            <a:off x="2206797" y="3842866"/>
            <a:ext cx="805399" cy="3248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46" kern="0" spc="-54" dirty="0">
                <a:solidFill>
                  <a:srgbClr val="E1CFBD"/>
                </a:solidFill>
                <a:latin typeface="NanumMyeongjo" pitchFamily="34" charset="0"/>
                <a:cs typeface="NanumMyeongjo" pitchFamily="34" charset="0"/>
              </a:rPr>
              <a:t>33%</a:t>
            </a:r>
            <a:endParaRPr lang="en-US" sz="572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305095" y="3852265"/>
            <a:ext cx="602115" cy="454086"/>
            <a:chOff x="2409406" y="5924912"/>
            <a:chExt cx="1111596" cy="838312"/>
          </a:xfrm>
        </p:grpSpPr>
        <p:sp>
          <p:nvSpPr>
            <p:cNvPr id="53" name="Object 53"/>
            <p:cNvSpPr txBox="1"/>
            <p:nvPr/>
          </p:nvSpPr>
          <p:spPr>
            <a:xfrm>
              <a:off x="2030396" y="5924912"/>
              <a:ext cx="758021" cy="12574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600" kern="0" spc="-108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67</a:t>
              </a:r>
              <a:endParaRPr lang="en-US" sz="572" dirty="0"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879912" y="6120165"/>
              <a:ext cx="427394" cy="897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1842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%</a:t>
              </a:r>
              <a:endParaRPr lang="en-US" sz="572" dirty="0"/>
            </a:p>
          </p:txBody>
        </p:sp>
      </p:grpSp>
      <p:grpSp>
        <p:nvGrpSpPr>
          <p:cNvPr id="1017" name="그룹 1017"/>
          <p:cNvGrpSpPr/>
          <p:nvPr/>
        </p:nvGrpSpPr>
        <p:grpSpPr>
          <a:xfrm>
            <a:off x="3705752" y="4831826"/>
            <a:ext cx="2590551" cy="629981"/>
            <a:chOff x="6841389" y="7733333"/>
            <a:chExt cx="4782556" cy="116304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1389" y="7733333"/>
              <a:ext cx="4782556" cy="116304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461708" y="3538409"/>
            <a:ext cx="1071592" cy="1071592"/>
            <a:chOff x="8237000" y="5345485"/>
            <a:chExt cx="1978324" cy="197832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37000" y="5345485"/>
              <a:ext cx="1978324" cy="197832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3936445" y="4951601"/>
            <a:ext cx="3189975" cy="5636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상단 원그래프 표에 대한 간략한 세부내용을 입력해주세요. </a:t>
            </a:r>
            <a:endParaRPr lang="en-US" sz="572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4793385" y="3145850"/>
            <a:ext cx="626038" cy="159827"/>
            <a:chOff x="8849325" y="4620762"/>
            <a:chExt cx="1155763" cy="29506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8849325" y="4695594"/>
              <a:ext cx="131258" cy="131258"/>
              <a:chOff x="8849325" y="4695594"/>
              <a:chExt cx="131258" cy="131258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49325" y="4695594"/>
                <a:ext cx="131258" cy="131258"/>
              </a:xfrm>
              <a:prstGeom prst="rect">
                <a:avLst/>
              </a:prstGeom>
            </p:spPr>
          </p:pic>
        </p:grpSp>
        <p:sp>
          <p:nvSpPr>
            <p:cNvPr id="67" name="Object 67"/>
            <p:cNvSpPr txBox="1"/>
            <p:nvPr/>
          </p:nvSpPr>
          <p:spPr>
            <a:xfrm>
              <a:off x="9047208" y="4620762"/>
              <a:ext cx="1436821" cy="4425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867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항목 입력</a:t>
              </a:r>
              <a:endParaRPr lang="en-US" sz="572" dirty="0"/>
            </a:p>
          </p:txBody>
        </p:sp>
      </p:grpSp>
      <p:grpSp>
        <p:nvGrpSpPr>
          <p:cNvPr id="1021" name="그룹 1021"/>
          <p:cNvGrpSpPr/>
          <p:nvPr/>
        </p:nvGrpSpPr>
        <p:grpSpPr>
          <a:xfrm>
            <a:off x="5506926" y="3145850"/>
            <a:ext cx="626038" cy="159827"/>
            <a:chOff x="10166631" y="4620762"/>
            <a:chExt cx="1155763" cy="295066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0166631" y="4711939"/>
              <a:ext cx="131258" cy="131258"/>
              <a:chOff x="10166631" y="4711939"/>
              <a:chExt cx="131258" cy="13125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166631" y="4711939"/>
                <a:ext cx="131258" cy="131258"/>
              </a:xfrm>
              <a:prstGeom prst="rect">
                <a:avLst/>
              </a:prstGeom>
            </p:spPr>
          </p:pic>
        </p:grpSp>
        <p:sp>
          <p:nvSpPr>
            <p:cNvPr id="73" name="Object 73"/>
            <p:cNvSpPr txBox="1"/>
            <p:nvPr/>
          </p:nvSpPr>
          <p:spPr>
            <a:xfrm>
              <a:off x="10364514" y="4620762"/>
              <a:ext cx="1436821" cy="4425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867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항목 입력</a:t>
              </a:r>
              <a:endParaRPr lang="en-US" sz="572" dirty="0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232601" y="2851786"/>
            <a:ext cx="1035477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키워드 입력</a:t>
            </a:r>
            <a:endParaRPr lang="en-US" sz="572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3840107" y="2787900"/>
            <a:ext cx="321597" cy="321597"/>
            <a:chOff x="7089428" y="3959930"/>
            <a:chExt cx="593718" cy="59371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89428" y="3959930"/>
              <a:ext cx="593718" cy="593718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3797360" y="2837026"/>
            <a:ext cx="338202" cy="3286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8" dirty="0">
                <a:solidFill>
                  <a:srgbClr val="F2EBF1"/>
                </a:solidFill>
                <a:latin typeface="NanumMyeongjo" pitchFamily="34" charset="0"/>
                <a:cs typeface="NanumMyeongjo" pitchFamily="34" charset="0"/>
              </a:rPr>
              <a:t>02</a:t>
            </a:r>
            <a:endParaRPr lang="en-US" sz="572" dirty="0"/>
          </a:p>
        </p:txBody>
      </p:sp>
      <p:sp>
        <p:nvSpPr>
          <p:cNvPr id="80" name="Object 80"/>
          <p:cNvSpPr txBox="1"/>
          <p:nvPr/>
        </p:nvSpPr>
        <p:spPr>
          <a:xfrm>
            <a:off x="4577058" y="3853170"/>
            <a:ext cx="805399" cy="3248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46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42%</a:t>
            </a:r>
            <a:endParaRPr lang="en-US" sz="572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5034325" y="3889125"/>
            <a:ext cx="602115" cy="454086"/>
            <a:chOff x="9294139" y="5992961"/>
            <a:chExt cx="1111596" cy="838312"/>
          </a:xfrm>
        </p:grpSpPr>
        <p:sp>
          <p:nvSpPr>
            <p:cNvPr id="82" name="Object 82"/>
            <p:cNvSpPr txBox="1"/>
            <p:nvPr/>
          </p:nvSpPr>
          <p:spPr>
            <a:xfrm>
              <a:off x="8915128" y="5992961"/>
              <a:ext cx="758021" cy="12574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600" kern="0" spc="-108" dirty="0">
                  <a:solidFill>
                    <a:srgbClr val="A09997"/>
                  </a:solidFill>
                  <a:latin typeface="NanumMyeongjo" pitchFamily="34" charset="0"/>
                  <a:cs typeface="NanumMyeongjo" pitchFamily="34" charset="0"/>
                </a:rPr>
                <a:t>58</a:t>
              </a:r>
              <a:endParaRPr lang="en-US" sz="572" dirty="0"/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9764645" y="6188215"/>
              <a:ext cx="427394" cy="897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1842" kern="0" spc="-54" dirty="0">
                  <a:solidFill>
                    <a:srgbClr val="A09997"/>
                  </a:solidFill>
                  <a:latin typeface="NanumMyeongjo" pitchFamily="34" charset="0"/>
                  <a:cs typeface="NanumMyeongjo" pitchFamily="34" charset="0"/>
                </a:rPr>
                <a:t>%</a:t>
              </a:r>
              <a:endParaRPr lang="en-US" sz="572" dirty="0"/>
            </a:p>
          </p:txBody>
        </p:sp>
      </p:grpSp>
      <p:grpSp>
        <p:nvGrpSpPr>
          <p:cNvPr id="1025" name="그룹 1025"/>
          <p:cNvGrpSpPr/>
          <p:nvPr/>
        </p:nvGrpSpPr>
        <p:grpSpPr>
          <a:xfrm>
            <a:off x="6612623" y="4831826"/>
            <a:ext cx="2590551" cy="629981"/>
            <a:chOff x="12207920" y="7733333"/>
            <a:chExt cx="4782556" cy="116304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07920" y="7733333"/>
              <a:ext cx="4782556" cy="11630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368579" y="3538409"/>
            <a:ext cx="1071592" cy="1071592"/>
            <a:chOff x="13603531" y="5345485"/>
            <a:chExt cx="1978324" cy="197832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03531" y="5345485"/>
              <a:ext cx="1978324" cy="1978324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6843316" y="4951601"/>
            <a:ext cx="3189975" cy="5636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상단 원그래프 표에 대한 간략한 세부내용을 입력해주세요. </a:t>
            </a:r>
            <a:endParaRPr lang="en-US" sz="572" dirty="0"/>
          </a:p>
        </p:txBody>
      </p:sp>
      <p:grpSp>
        <p:nvGrpSpPr>
          <p:cNvPr id="1027" name="그룹 1027"/>
          <p:cNvGrpSpPr/>
          <p:nvPr/>
        </p:nvGrpSpPr>
        <p:grpSpPr>
          <a:xfrm>
            <a:off x="7700256" y="3145850"/>
            <a:ext cx="626038" cy="159827"/>
            <a:chOff x="14215857" y="4620762"/>
            <a:chExt cx="1155763" cy="295066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4215857" y="4695594"/>
              <a:ext cx="131258" cy="131258"/>
              <a:chOff x="14215857" y="4695594"/>
              <a:chExt cx="131258" cy="131258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215857" y="4695594"/>
                <a:ext cx="131258" cy="131258"/>
              </a:xfrm>
              <a:prstGeom prst="rect">
                <a:avLst/>
              </a:prstGeom>
            </p:spPr>
          </p:pic>
        </p:grpSp>
        <p:sp>
          <p:nvSpPr>
            <p:cNvPr id="96" name="Object 96"/>
            <p:cNvSpPr txBox="1"/>
            <p:nvPr/>
          </p:nvSpPr>
          <p:spPr>
            <a:xfrm>
              <a:off x="14413739" y="4620762"/>
              <a:ext cx="1436821" cy="4425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867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항목 입력</a:t>
              </a:r>
              <a:endParaRPr lang="en-US" sz="572" dirty="0"/>
            </a:p>
          </p:txBody>
        </p:sp>
      </p:grpSp>
      <p:grpSp>
        <p:nvGrpSpPr>
          <p:cNvPr id="1029" name="그룹 1029"/>
          <p:cNvGrpSpPr/>
          <p:nvPr/>
        </p:nvGrpSpPr>
        <p:grpSpPr>
          <a:xfrm>
            <a:off x="8413797" y="3145850"/>
            <a:ext cx="626038" cy="159827"/>
            <a:chOff x="15533163" y="4620762"/>
            <a:chExt cx="1155763" cy="295066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15533163" y="4711939"/>
              <a:ext cx="131258" cy="131258"/>
              <a:chOff x="15533163" y="4711939"/>
              <a:chExt cx="131258" cy="131258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533163" y="4711939"/>
                <a:ext cx="131258" cy="131258"/>
              </a:xfrm>
              <a:prstGeom prst="rect">
                <a:avLst/>
              </a:prstGeom>
            </p:spPr>
          </p:pic>
        </p:grpSp>
        <p:sp>
          <p:nvSpPr>
            <p:cNvPr id="102" name="Object 102"/>
            <p:cNvSpPr txBox="1"/>
            <p:nvPr/>
          </p:nvSpPr>
          <p:spPr>
            <a:xfrm>
              <a:off x="15731045" y="4620762"/>
              <a:ext cx="1436821" cy="4425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867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항목 입력</a:t>
              </a:r>
              <a:endParaRPr lang="en-US" sz="572" dirty="0"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139472" y="2851786"/>
            <a:ext cx="1035477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키워드 입력</a:t>
            </a:r>
            <a:endParaRPr lang="en-US" sz="572" dirty="0"/>
          </a:p>
        </p:txBody>
      </p:sp>
      <p:grpSp>
        <p:nvGrpSpPr>
          <p:cNvPr id="1031" name="그룹 1031"/>
          <p:cNvGrpSpPr/>
          <p:nvPr/>
        </p:nvGrpSpPr>
        <p:grpSpPr>
          <a:xfrm>
            <a:off x="6746978" y="2787900"/>
            <a:ext cx="321597" cy="321597"/>
            <a:chOff x="12455960" y="3959930"/>
            <a:chExt cx="593718" cy="593718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55960" y="3959930"/>
              <a:ext cx="593718" cy="593718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6704231" y="2837026"/>
            <a:ext cx="338202" cy="3286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8" dirty="0">
                <a:solidFill>
                  <a:srgbClr val="F2EBF1"/>
                </a:solidFill>
                <a:latin typeface="NanumMyeongjo" pitchFamily="34" charset="0"/>
                <a:cs typeface="NanumMyeongjo" pitchFamily="34" charset="0"/>
              </a:rPr>
              <a:t>03</a:t>
            </a:r>
            <a:endParaRPr lang="en-US" sz="572" dirty="0"/>
          </a:p>
        </p:txBody>
      </p:sp>
      <p:sp>
        <p:nvSpPr>
          <p:cNvPr id="109" name="Object 109"/>
          <p:cNvSpPr txBox="1"/>
          <p:nvPr/>
        </p:nvSpPr>
        <p:spPr>
          <a:xfrm>
            <a:off x="7973787" y="3765452"/>
            <a:ext cx="805399" cy="3248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46" kern="0" spc="-54" dirty="0">
                <a:solidFill>
                  <a:srgbClr val="B8C2BA"/>
                </a:solidFill>
                <a:latin typeface="NanumMyeongjo" pitchFamily="34" charset="0"/>
                <a:cs typeface="NanumMyeongjo" pitchFamily="34" charset="0"/>
              </a:rPr>
              <a:t>26%</a:t>
            </a:r>
            <a:endParaRPr lang="en-US" sz="572" dirty="0"/>
          </a:p>
        </p:txBody>
      </p:sp>
      <p:grpSp>
        <p:nvGrpSpPr>
          <p:cNvPr id="1032" name="그룹 1032"/>
          <p:cNvGrpSpPr/>
          <p:nvPr/>
        </p:nvGrpSpPr>
        <p:grpSpPr>
          <a:xfrm>
            <a:off x="7183573" y="3873636"/>
            <a:ext cx="602115" cy="454086"/>
            <a:chOff x="13261982" y="5964366"/>
            <a:chExt cx="1111596" cy="838312"/>
          </a:xfrm>
        </p:grpSpPr>
        <p:sp>
          <p:nvSpPr>
            <p:cNvPr id="111" name="Object 111"/>
            <p:cNvSpPr txBox="1"/>
            <p:nvPr/>
          </p:nvSpPr>
          <p:spPr>
            <a:xfrm>
              <a:off x="12882972" y="5964366"/>
              <a:ext cx="758021" cy="12574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600" kern="0" spc="-108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74</a:t>
              </a:r>
              <a:endParaRPr lang="en-US" sz="572" dirty="0"/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13732488" y="6159619"/>
              <a:ext cx="427394" cy="897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1842" kern="0" spc="-54" dirty="0">
                  <a:solidFill>
                    <a:srgbClr val="585251"/>
                  </a:solidFill>
                  <a:latin typeface="NanumMyeongjo" pitchFamily="34" charset="0"/>
                  <a:cs typeface="NanumMyeongjo" pitchFamily="34" charset="0"/>
                </a:rPr>
                <a:t>%</a:t>
              </a:r>
              <a:endParaRPr lang="en-US" sz="572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4280" y="3731941"/>
            <a:ext cx="541707" cy="541707"/>
            <a:chOff x="14703286" y="5702774"/>
            <a:chExt cx="1000075" cy="10000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03286" y="5702774"/>
              <a:ext cx="1000075" cy="10000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96868" y="1392215"/>
            <a:ext cx="655306" cy="655306"/>
            <a:chOff x="11994217" y="1383281"/>
            <a:chExt cx="1209795" cy="12097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217" y="1383281"/>
              <a:ext cx="1209795" cy="12097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98881" y="1693528"/>
            <a:ext cx="3955690" cy="13402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제목을</a:t>
            </a:r>
          </a:p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9" name="Object 9"/>
          <p:cNvSpPr txBox="1"/>
          <p:nvPr/>
        </p:nvSpPr>
        <p:spPr>
          <a:xfrm>
            <a:off x="798882" y="4688285"/>
            <a:ext cx="6129874" cy="892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 우측 표에 대한 세부 내용을 적어주시면 좋습니다. 이 페이지에 사용된 폰트는 나눔명조입니다. 자간은 -10, 행간은 20, 장평은 100입니다. </a:t>
            </a:r>
            <a:endParaRPr lang="en-US" sz="572" dirty="0"/>
          </a:p>
        </p:txBody>
      </p:sp>
      <p:sp>
        <p:nvSpPr>
          <p:cNvPr id="10" name="Object 10"/>
          <p:cNvSpPr txBox="1"/>
          <p:nvPr/>
        </p:nvSpPr>
        <p:spPr>
          <a:xfrm>
            <a:off x="798881" y="4135677"/>
            <a:ext cx="5247732" cy="59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E1CFBD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 페이지와 관련된 어떤 내용이라도 좋습니다.</a:t>
            </a:r>
            <a:endParaRPr lang="en-US" sz="572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968651" y="3330812"/>
            <a:ext cx="325147" cy="1784147"/>
            <a:chOff x="11019048" y="4962230"/>
            <a:chExt cx="600271" cy="32938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9048" y="4962230"/>
              <a:ext cx="600271" cy="32938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72264" y="1807566"/>
            <a:ext cx="325147" cy="3320985"/>
            <a:chOff x="12318026" y="2150083"/>
            <a:chExt cx="600271" cy="61310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18026" y="2150083"/>
              <a:ext cx="600271" cy="61310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5878" y="2443510"/>
            <a:ext cx="325147" cy="2671449"/>
            <a:chOff x="13617005" y="3324134"/>
            <a:chExt cx="600271" cy="493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17005" y="3324134"/>
              <a:ext cx="600271" cy="493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9492" y="4082222"/>
            <a:ext cx="325147" cy="1032738"/>
            <a:chOff x="14915984" y="6349447"/>
            <a:chExt cx="600271" cy="19065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15984" y="6349447"/>
              <a:ext cx="600271" cy="19065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83105" y="3607618"/>
            <a:ext cx="325147" cy="1507341"/>
            <a:chOff x="16214963" y="5473256"/>
            <a:chExt cx="600271" cy="27827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14963" y="5473256"/>
              <a:ext cx="600271" cy="278278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04977" y="3120233"/>
            <a:ext cx="710411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40 %</a:t>
            </a:r>
            <a:endParaRPr lang="en-US" sz="572" dirty="0"/>
          </a:p>
        </p:txBody>
      </p:sp>
      <p:sp>
        <p:nvSpPr>
          <p:cNvPr id="27" name="Object 27"/>
          <p:cNvSpPr txBox="1"/>
          <p:nvPr/>
        </p:nvSpPr>
        <p:spPr>
          <a:xfrm>
            <a:off x="6408591" y="1597759"/>
            <a:ext cx="710411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97 %</a:t>
            </a:r>
            <a:endParaRPr lang="en-US" sz="572" dirty="0"/>
          </a:p>
        </p:txBody>
      </p:sp>
      <p:sp>
        <p:nvSpPr>
          <p:cNvPr id="28" name="Object 28"/>
          <p:cNvSpPr txBox="1"/>
          <p:nvPr/>
        </p:nvSpPr>
        <p:spPr>
          <a:xfrm>
            <a:off x="7125961" y="2225754"/>
            <a:ext cx="710411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78 %</a:t>
            </a:r>
            <a:endParaRPr lang="en-US" sz="572" dirty="0"/>
          </a:p>
        </p:txBody>
      </p:sp>
      <p:sp>
        <p:nvSpPr>
          <p:cNvPr id="29" name="Object 29"/>
          <p:cNvSpPr txBox="1"/>
          <p:nvPr/>
        </p:nvSpPr>
        <p:spPr>
          <a:xfrm>
            <a:off x="7822198" y="3873838"/>
            <a:ext cx="710411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34 %</a:t>
            </a:r>
            <a:endParaRPr lang="en-US" sz="572" dirty="0"/>
          </a:p>
        </p:txBody>
      </p:sp>
      <p:sp>
        <p:nvSpPr>
          <p:cNvPr id="30" name="Object 30"/>
          <p:cNvSpPr txBox="1"/>
          <p:nvPr/>
        </p:nvSpPr>
        <p:spPr>
          <a:xfrm>
            <a:off x="8519431" y="3400068"/>
            <a:ext cx="710411" cy="294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46 %</a:t>
            </a:r>
            <a:endParaRPr lang="en-US" sz="572" dirty="0"/>
          </a:p>
        </p:txBody>
      </p:sp>
      <p:sp>
        <p:nvSpPr>
          <p:cNvPr id="31" name="Object 31"/>
          <p:cNvSpPr txBox="1"/>
          <p:nvPr/>
        </p:nvSpPr>
        <p:spPr>
          <a:xfrm>
            <a:off x="5985646" y="5111990"/>
            <a:ext cx="251229" cy="5022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4" kern="0" spc="-163" dirty="0">
                <a:solidFill>
                  <a:srgbClr val="E1CFBD"/>
                </a:solidFill>
                <a:latin typeface="NanumMyeongjoExtraBold" pitchFamily="34" charset="0"/>
                <a:cs typeface="NanumMyeongjoExtraBold" pitchFamily="34" charset="0"/>
              </a:rPr>
              <a:t>a</a:t>
            </a:r>
            <a:endParaRPr lang="en-US" sz="572" dirty="0"/>
          </a:p>
        </p:txBody>
      </p:sp>
      <p:sp>
        <p:nvSpPr>
          <p:cNvPr id="32" name="Object 32"/>
          <p:cNvSpPr txBox="1"/>
          <p:nvPr/>
        </p:nvSpPr>
        <p:spPr>
          <a:xfrm>
            <a:off x="6682811" y="5115429"/>
            <a:ext cx="251229" cy="5022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4" kern="0" spc="-163" dirty="0">
                <a:solidFill>
                  <a:srgbClr val="E1CFBD"/>
                </a:solidFill>
                <a:latin typeface="NanumMyeongjoExtraBold" pitchFamily="34" charset="0"/>
                <a:cs typeface="NanumMyeongjoExtraBold" pitchFamily="34" charset="0"/>
              </a:rPr>
              <a:t>b</a:t>
            </a:r>
            <a:endParaRPr lang="en-US" sz="572" dirty="0"/>
          </a:p>
        </p:txBody>
      </p:sp>
      <p:sp>
        <p:nvSpPr>
          <p:cNvPr id="33" name="Object 33"/>
          <p:cNvSpPr txBox="1"/>
          <p:nvPr/>
        </p:nvSpPr>
        <p:spPr>
          <a:xfrm>
            <a:off x="7395452" y="5118869"/>
            <a:ext cx="251229" cy="5022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4" kern="0" spc="-163" dirty="0">
                <a:solidFill>
                  <a:srgbClr val="A09997"/>
                </a:solidFill>
                <a:latin typeface="NanumMyeongjoExtraBold" pitchFamily="34" charset="0"/>
                <a:cs typeface="NanumMyeongjoExtraBold" pitchFamily="34" charset="0"/>
              </a:rPr>
              <a:t>c</a:t>
            </a:r>
            <a:endParaRPr lang="en-US" sz="572" dirty="0"/>
          </a:p>
        </p:txBody>
      </p:sp>
      <p:sp>
        <p:nvSpPr>
          <p:cNvPr id="34" name="Object 34"/>
          <p:cNvSpPr txBox="1"/>
          <p:nvPr/>
        </p:nvSpPr>
        <p:spPr>
          <a:xfrm>
            <a:off x="8087459" y="5122308"/>
            <a:ext cx="251229" cy="5022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4" kern="0" spc="-163" dirty="0">
                <a:solidFill>
                  <a:srgbClr val="E1CFBD"/>
                </a:solidFill>
                <a:latin typeface="NanumMyeongjoExtraBold" pitchFamily="34" charset="0"/>
                <a:cs typeface="NanumMyeongjoExtraBold" pitchFamily="34" charset="0"/>
              </a:rPr>
              <a:t>d</a:t>
            </a:r>
            <a:endParaRPr lang="en-US" sz="572" dirty="0"/>
          </a:p>
        </p:txBody>
      </p:sp>
      <p:sp>
        <p:nvSpPr>
          <p:cNvPr id="35" name="Object 35"/>
          <p:cNvSpPr txBox="1"/>
          <p:nvPr/>
        </p:nvSpPr>
        <p:spPr>
          <a:xfrm>
            <a:off x="8794941" y="5125747"/>
            <a:ext cx="251229" cy="5022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4" kern="0" spc="-163" dirty="0">
                <a:solidFill>
                  <a:srgbClr val="B8C2BA"/>
                </a:solidFill>
                <a:latin typeface="NanumMyeongjoExtraBold" pitchFamily="34" charset="0"/>
                <a:cs typeface="NanumMyeongjoExtraBold" pitchFamily="34" charset="0"/>
              </a:rPr>
              <a:t>e</a:t>
            </a:r>
            <a:endParaRPr lang="en-US" sz="572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3876" y="4033251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 01  세부 항목을 입력해주세요 </a:t>
            </a:r>
            <a:endParaRPr lang="en-US" sz="572" dirty="0"/>
          </a:p>
        </p:txBody>
      </p:sp>
      <p:sp>
        <p:nvSpPr>
          <p:cNvPr id="3" name="Object 3"/>
          <p:cNvSpPr txBox="1"/>
          <p:nvPr/>
        </p:nvSpPr>
        <p:spPr>
          <a:xfrm>
            <a:off x="1360725" y="1503775"/>
            <a:ext cx="1823113" cy="295496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26" kern="0" spc="-86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3</a:t>
            </a:r>
            <a:endParaRPr lang="en-US" sz="572" dirty="0"/>
          </a:p>
        </p:txBody>
      </p:sp>
      <p:sp>
        <p:nvSpPr>
          <p:cNvPr id="4" name="Object 4"/>
          <p:cNvSpPr txBox="1"/>
          <p:nvPr/>
        </p:nvSpPr>
        <p:spPr>
          <a:xfrm>
            <a:off x="1470589" y="3277285"/>
            <a:ext cx="4410408" cy="1832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67" kern="0" spc="-108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목차를</a:t>
            </a:r>
          </a:p>
          <a:p>
            <a:pPr algn="just"/>
            <a:r>
              <a:rPr lang="en-US" sz="3467" kern="0" spc="-108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5" name="Object 5"/>
          <p:cNvSpPr txBox="1"/>
          <p:nvPr/>
        </p:nvSpPr>
        <p:spPr>
          <a:xfrm>
            <a:off x="4443876" y="4373693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02  세부 항목을 입력해주세요 </a:t>
            </a:r>
            <a:endParaRPr lang="en-US" sz="572" dirty="0"/>
          </a:p>
        </p:txBody>
      </p:sp>
      <p:sp>
        <p:nvSpPr>
          <p:cNvPr id="6" name="Object 6"/>
          <p:cNvSpPr txBox="1"/>
          <p:nvPr/>
        </p:nvSpPr>
        <p:spPr>
          <a:xfrm>
            <a:off x="4443876" y="4714135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03  세부 항목을 입력해주세요 </a:t>
            </a:r>
            <a:endParaRPr lang="en-US" sz="572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462302" y="4144391"/>
            <a:ext cx="1074735" cy="76815"/>
            <a:chOff x="8238095" y="6464221"/>
            <a:chExt cx="1984127" cy="141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238095" y="6464221"/>
              <a:ext cx="1984127" cy="141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881" y="1693528"/>
            <a:ext cx="3955690" cy="13402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제목을</a:t>
            </a:r>
          </a:p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sp>
        <p:nvSpPr>
          <p:cNvPr id="14" name="Object 14"/>
          <p:cNvSpPr txBox="1"/>
          <p:nvPr/>
        </p:nvSpPr>
        <p:spPr>
          <a:xfrm>
            <a:off x="798881" y="3009102"/>
            <a:ext cx="3390589" cy="915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A38E7E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입력해주세요.페이지와 관련된 어떤 내용이라도</a:t>
            </a:r>
          </a:p>
          <a:p>
            <a:pPr algn="just"/>
            <a:r>
              <a:rPr lang="en-US" sz="1083" kern="0" spc="-54" dirty="0">
                <a:solidFill>
                  <a:srgbClr val="A38E7E"/>
                </a:solidFill>
                <a:latin typeface="NanumMyeongjo" pitchFamily="34" charset="0"/>
                <a:cs typeface="NanumMyeongjo" pitchFamily="34" charset="0"/>
              </a:rPr>
              <a:t>좋습니다.</a:t>
            </a:r>
            <a:endParaRPr lang="en-US" sz="572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11404" y="2768897"/>
          <a:ext cx="5530159" cy="163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Times New Roman"/>
                          <a:cs typeface="Times New Roman"/>
                        </a:rPr>
                        <a:t>  항목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Times New Roman"/>
                          <a:cs typeface="Times New Roman"/>
                        </a:rPr>
                        <a:t>수치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Times New Roman"/>
                          <a:cs typeface="Times New Roman"/>
                        </a:rPr>
                        <a:t>순위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Times New Roman"/>
                          <a:cs typeface="Times New Roman"/>
                        </a:rPr>
                        <a:t>기타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Times New Roman"/>
                          <a:cs typeface="Times New Roman"/>
                        </a:rPr>
                        <a:t>비고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  키워드를 입력해주세요  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600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X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  키워드를 입력해주세요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540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100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X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  키워드를 입력해주세요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541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800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O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  키워드를 입력해주세요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360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650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X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F2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  키워드를 입력해주세요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8000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Times New Roman"/>
                          <a:cs typeface="Times New Roman"/>
                        </a:rPr>
                        <a:t>  핵심 키워드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C3A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C3A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C3A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Times New Roman"/>
                          <a:cs typeface="Times New Roman"/>
                        </a:rPr>
                        <a:t>8962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C3A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49530" marR="49530" marT="24765" marB="24765">
                    <a:solidFill>
                      <a:srgbClr val="C3A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98882" y="4905005"/>
            <a:ext cx="3430432" cy="892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이 페이지에 사용된 폰트는 나눔명조입니다. 자간은 -10, 행간은 20, 장평은 100입니다. </a:t>
            </a:r>
            <a:endParaRPr lang="en-US" sz="572" dirty="0"/>
          </a:p>
        </p:txBody>
      </p:sp>
      <p:sp>
        <p:nvSpPr>
          <p:cNvPr id="17" name="Object 17"/>
          <p:cNvSpPr txBox="1"/>
          <p:nvPr/>
        </p:nvSpPr>
        <p:spPr>
          <a:xfrm>
            <a:off x="3825090" y="2500404"/>
            <a:ext cx="3534562" cy="220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1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* 표에 관한 참고사항이 있으면 이곳에 적어주세요.</a:t>
            </a:r>
            <a:endParaRPr lang="en-US" sz="572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882" y="1693528"/>
            <a:ext cx="4977118" cy="13402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제목을</a:t>
            </a:r>
          </a:p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020385" y="0"/>
            <a:ext cx="3977234" cy="6858000"/>
            <a:chOff x="11114557" y="-180303"/>
            <a:chExt cx="7342586" cy="106591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4557" y="-180303"/>
              <a:ext cx="7342586" cy="1065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8882" y="3776926"/>
            <a:ext cx="2245063" cy="1683797"/>
            <a:chOff x="1474858" y="5785824"/>
            <a:chExt cx="4144732" cy="31085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858" y="5785824"/>
              <a:ext cx="4144732" cy="31085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91563" y="4603372"/>
            <a:ext cx="3430432" cy="13797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7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페이지와 관련된 내용 또는 좌측 이미지와 관련된 내용을 입력해주세요.</a:t>
            </a:r>
          </a:p>
          <a:p>
            <a:pPr algn="just"/>
            <a:endParaRPr lang="en-US" sz="975" kern="0" spc="-54" dirty="0">
              <a:solidFill>
                <a:srgbClr val="585251"/>
              </a:solidFill>
              <a:latin typeface="NanumMyeongjo" pitchFamily="34" charset="0"/>
              <a:cs typeface="NanumMyeongjo" pitchFamily="34" charset="0"/>
            </a:endParaRPr>
          </a:p>
          <a:p>
            <a:pPr algn="just"/>
            <a:r>
              <a:rPr lang="en-US" sz="97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이 페이지에 사용된 폰트는 나눔명조입니다. 자간은 -10, 행간은 20, 장평은 100입니다. </a:t>
            </a:r>
            <a:endParaRPr lang="en-US" sz="572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650504" y="3029374"/>
            <a:ext cx="1815749" cy="2421031"/>
            <a:chOff x="14124007" y="4405729"/>
            <a:chExt cx="3352152" cy="44695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4007" y="4405729"/>
              <a:ext cx="3352152" cy="44695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204169" y="1392715"/>
            <a:ext cx="2202236" cy="137978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97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페이지와 관련된 내용 또는 하단 이미지와 관련된 내용을 입력해주세요.</a:t>
            </a:r>
          </a:p>
          <a:p>
            <a:pPr algn="r"/>
            <a:r>
              <a:rPr lang="en-US" sz="97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이 페이지에 사용된 폰트는 나눔명조입니다. 자간은 -10, 행간은 20, 장평은</a:t>
            </a:r>
          </a:p>
          <a:p>
            <a:pPr algn="r"/>
            <a:r>
              <a:rPr lang="en-US" sz="97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100입니다. </a:t>
            </a:r>
            <a:endParaRPr lang="en-US" sz="572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7528" y="1"/>
            <a:ext cx="4507381" cy="6858000"/>
            <a:chOff x="12078268" y="-200000"/>
            <a:chExt cx="8321318" cy="11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8268" y="-200000"/>
              <a:ext cx="8321318" cy="11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563" y="1491549"/>
            <a:ext cx="8521635" cy="3874206"/>
            <a:chOff x="1276732" y="1566667"/>
            <a:chExt cx="15732250" cy="7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732" y="1566667"/>
              <a:ext cx="15732250" cy="715238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56746" y="3154724"/>
            <a:ext cx="5215476" cy="103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71" kern="0" spc="-271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감사합니다</a:t>
            </a:r>
            <a:endParaRPr lang="en-US" sz="572" dirty="0"/>
          </a:p>
        </p:txBody>
      </p:sp>
      <p:sp>
        <p:nvSpPr>
          <p:cNvPr id="9" name="Object 9"/>
          <p:cNvSpPr txBox="1"/>
          <p:nvPr/>
        </p:nvSpPr>
        <p:spPr>
          <a:xfrm>
            <a:off x="1423810" y="2842191"/>
            <a:ext cx="4592091" cy="4965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96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발표를 들어주셔서, </a:t>
            </a:r>
            <a:endParaRPr lang="en-US" sz="572" dirty="0"/>
          </a:p>
        </p:txBody>
      </p:sp>
      <p:sp>
        <p:nvSpPr>
          <p:cNvPr id="10" name="Object 10"/>
          <p:cNvSpPr txBox="1"/>
          <p:nvPr/>
        </p:nvSpPr>
        <p:spPr>
          <a:xfrm rot="-5400000">
            <a:off x="7444617" y="3640452"/>
            <a:ext cx="2843281" cy="6073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미리대학교 경영대학</a:t>
            </a:r>
          </a:p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문화예술학과 168027 홍나혜</a:t>
            </a:r>
            <a:endParaRPr lang="en-US" sz="572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894952" y="1732318"/>
            <a:ext cx="92535" cy="396828"/>
            <a:chOff x="16421450" y="2011164"/>
            <a:chExt cx="170833" cy="7326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421450" y="2011164"/>
              <a:ext cx="170833" cy="170833"/>
              <a:chOff x="16421450" y="2011164"/>
              <a:chExt cx="170833" cy="17083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201116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421450" y="2287818"/>
              <a:ext cx="170833" cy="170833"/>
              <a:chOff x="16421450" y="2287818"/>
              <a:chExt cx="170833" cy="17083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2287818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2572937"/>
              <a:ext cx="170833" cy="170833"/>
              <a:chOff x="16421450" y="2572937"/>
              <a:chExt cx="170833" cy="170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2572937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544841" y="3629164"/>
            <a:ext cx="1107407" cy="76815"/>
            <a:chOff x="8390476" y="5513032"/>
            <a:chExt cx="2044444" cy="1418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390476" y="5513032"/>
              <a:ext cx="2044444" cy="141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3286" y="2646293"/>
            <a:ext cx="1729894" cy="76815"/>
            <a:chOff x="13409143" y="3698501"/>
            <a:chExt cx="3193651" cy="14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9143" y="3698501"/>
              <a:ext cx="3193651" cy="1418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67651" y="2646293"/>
            <a:ext cx="1729894" cy="76815"/>
            <a:chOff x="9171048" y="3698501"/>
            <a:chExt cx="3193651" cy="1418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048" y="3698501"/>
              <a:ext cx="3193651" cy="1418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3757" y="2646293"/>
            <a:ext cx="1729894" cy="76815"/>
            <a:chOff x="4825397" y="3698501"/>
            <a:chExt cx="3193651" cy="141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5397" y="3698501"/>
              <a:ext cx="3193651" cy="1418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840479" y="0"/>
            <a:ext cx="2985920" cy="6858000"/>
            <a:chOff x="-4159545" y="-358047"/>
            <a:chExt cx="5512467" cy="11024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159545" y="-358047"/>
              <a:ext cx="5512467" cy="1102471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56746" y="1221574"/>
            <a:ext cx="3626853" cy="10774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388" kern="0" spc="-325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Contents</a:t>
            </a:r>
            <a:endParaRPr lang="en-US" sz="572" dirty="0"/>
          </a:p>
        </p:txBody>
      </p:sp>
      <p:sp>
        <p:nvSpPr>
          <p:cNvPr id="15" name="Object 15"/>
          <p:cNvSpPr txBox="1"/>
          <p:nvPr/>
        </p:nvSpPr>
        <p:spPr>
          <a:xfrm>
            <a:off x="2596650" y="2714259"/>
            <a:ext cx="1196285" cy="133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71" kern="0" spc="-379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1</a:t>
            </a:r>
            <a:endParaRPr lang="en-US" sz="572" dirty="0"/>
          </a:p>
        </p:txBody>
      </p:sp>
      <p:sp>
        <p:nvSpPr>
          <p:cNvPr id="16" name="Object 16"/>
          <p:cNvSpPr txBox="1"/>
          <p:nvPr/>
        </p:nvSpPr>
        <p:spPr>
          <a:xfrm>
            <a:off x="2612126" y="3614602"/>
            <a:ext cx="2369034" cy="8096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목차를</a:t>
            </a:r>
          </a:p>
          <a:p>
            <a:pPr algn="just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17" name="Object 17"/>
          <p:cNvSpPr txBox="1"/>
          <p:nvPr/>
        </p:nvSpPr>
        <p:spPr>
          <a:xfrm>
            <a:off x="2617285" y="4573054"/>
            <a:ext cx="2345341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18" name="Object 18"/>
          <p:cNvSpPr txBox="1"/>
          <p:nvPr/>
        </p:nvSpPr>
        <p:spPr>
          <a:xfrm>
            <a:off x="2617285" y="4817570"/>
            <a:ext cx="2319547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19" name="Object 19"/>
          <p:cNvSpPr txBox="1"/>
          <p:nvPr/>
        </p:nvSpPr>
        <p:spPr>
          <a:xfrm>
            <a:off x="2617285" y="5062086"/>
            <a:ext cx="2319547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20" name="Object 20"/>
          <p:cNvSpPr txBox="1"/>
          <p:nvPr/>
        </p:nvSpPr>
        <p:spPr>
          <a:xfrm>
            <a:off x="2617285" y="5306602"/>
            <a:ext cx="2310949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21" name="Object 21"/>
          <p:cNvSpPr txBox="1"/>
          <p:nvPr/>
        </p:nvSpPr>
        <p:spPr>
          <a:xfrm>
            <a:off x="4952176" y="2714259"/>
            <a:ext cx="1196285" cy="133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71" kern="0" spc="-379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2</a:t>
            </a:r>
            <a:endParaRPr lang="en-US" sz="572" dirty="0"/>
          </a:p>
        </p:txBody>
      </p:sp>
      <p:sp>
        <p:nvSpPr>
          <p:cNvPr id="22" name="Object 22"/>
          <p:cNvSpPr txBox="1"/>
          <p:nvPr/>
        </p:nvSpPr>
        <p:spPr>
          <a:xfrm>
            <a:off x="4952381" y="3614602"/>
            <a:ext cx="2369034" cy="8096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목차를</a:t>
            </a:r>
          </a:p>
          <a:p>
            <a:pPr algn="just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3" name="Object 23"/>
          <p:cNvSpPr txBox="1"/>
          <p:nvPr/>
        </p:nvSpPr>
        <p:spPr>
          <a:xfrm>
            <a:off x="4957540" y="4573054"/>
            <a:ext cx="2345341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24" name="Object 24"/>
          <p:cNvSpPr txBox="1"/>
          <p:nvPr/>
        </p:nvSpPr>
        <p:spPr>
          <a:xfrm>
            <a:off x="4957540" y="4817570"/>
            <a:ext cx="2319547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25" name="Object 25"/>
          <p:cNvSpPr txBox="1"/>
          <p:nvPr/>
        </p:nvSpPr>
        <p:spPr>
          <a:xfrm>
            <a:off x="4957540" y="5062086"/>
            <a:ext cx="2319547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26" name="Object 26"/>
          <p:cNvSpPr txBox="1"/>
          <p:nvPr/>
        </p:nvSpPr>
        <p:spPr>
          <a:xfrm>
            <a:off x="4957540" y="5306602"/>
            <a:ext cx="2310949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27" name="Object 27"/>
          <p:cNvSpPr txBox="1"/>
          <p:nvPr/>
        </p:nvSpPr>
        <p:spPr>
          <a:xfrm>
            <a:off x="7242652" y="2714259"/>
            <a:ext cx="1196285" cy="133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71" kern="0" spc="-379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3</a:t>
            </a:r>
            <a:endParaRPr lang="en-US" sz="572" dirty="0"/>
          </a:p>
        </p:txBody>
      </p:sp>
      <p:sp>
        <p:nvSpPr>
          <p:cNvPr id="28" name="Object 28"/>
          <p:cNvSpPr txBox="1"/>
          <p:nvPr/>
        </p:nvSpPr>
        <p:spPr>
          <a:xfrm>
            <a:off x="7258128" y="3614602"/>
            <a:ext cx="2369034" cy="8096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목차를</a:t>
            </a:r>
          </a:p>
          <a:p>
            <a:pPr algn="just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9" name="Object 29"/>
          <p:cNvSpPr txBox="1"/>
          <p:nvPr/>
        </p:nvSpPr>
        <p:spPr>
          <a:xfrm>
            <a:off x="7263286" y="4573054"/>
            <a:ext cx="2345341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30" name="Object 30"/>
          <p:cNvSpPr txBox="1"/>
          <p:nvPr/>
        </p:nvSpPr>
        <p:spPr>
          <a:xfrm>
            <a:off x="7263286" y="4817570"/>
            <a:ext cx="2319547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31" name="Object 31"/>
          <p:cNvSpPr txBox="1"/>
          <p:nvPr/>
        </p:nvSpPr>
        <p:spPr>
          <a:xfrm>
            <a:off x="7263286" y="5062086"/>
            <a:ext cx="2319547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32" name="Object 32"/>
          <p:cNvSpPr txBox="1"/>
          <p:nvPr/>
        </p:nvSpPr>
        <p:spPr>
          <a:xfrm>
            <a:off x="7263286" y="5306602"/>
            <a:ext cx="2310949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3752" y="1757224"/>
            <a:ext cx="1126219" cy="3342857"/>
            <a:chOff x="-413081" y="2057143"/>
            <a:chExt cx="2079174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3081" y="2057143"/>
              <a:ext cx="2079174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6870" y="407336"/>
            <a:ext cx="2557821" cy="2070408"/>
            <a:chOff x="2966529" y="-434956"/>
            <a:chExt cx="4722131" cy="38222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6529" y="-434956"/>
              <a:ext cx="4722131" cy="38222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563" y="1152363"/>
            <a:ext cx="3099641" cy="4542788"/>
            <a:chOff x="1276732" y="940477"/>
            <a:chExt cx="5722414" cy="83866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732" y="940477"/>
              <a:ext cx="5722414" cy="83866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218174" y="2932038"/>
            <a:ext cx="1252681" cy="68481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763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홍나혜</a:t>
            </a:r>
            <a:endParaRPr lang="en-US" sz="572" dirty="0"/>
          </a:p>
        </p:txBody>
      </p:sp>
      <p:sp>
        <p:nvSpPr>
          <p:cNvPr id="12" name="Object 12"/>
          <p:cNvSpPr txBox="1"/>
          <p:nvPr/>
        </p:nvSpPr>
        <p:spPr>
          <a:xfrm>
            <a:off x="5673296" y="3511107"/>
            <a:ext cx="2282600" cy="60732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083" kern="0" spc="-54" dirty="0">
                <a:solidFill>
                  <a:srgbClr val="A38E7E"/>
                </a:solidFill>
                <a:latin typeface="NanumMyeongjo" pitchFamily="34" charset="0"/>
                <a:cs typeface="NanumMyeongjo" pitchFamily="34" charset="0"/>
              </a:rPr>
              <a:t>한 문장의 본인 소개를 입력해주세요</a:t>
            </a:r>
          </a:p>
          <a:p>
            <a:pPr algn="r"/>
            <a:r>
              <a:rPr lang="en-US" sz="1083" kern="0" spc="-54" dirty="0">
                <a:solidFill>
                  <a:srgbClr val="A38E7E"/>
                </a:solidFill>
                <a:latin typeface="NanumMyeongjo" pitchFamily="34" charset="0"/>
                <a:cs typeface="NanumMyeongjo" pitchFamily="34" charset="0"/>
              </a:rPr>
              <a:t>가치관, 좌우명 등 </a:t>
            </a:r>
            <a:endParaRPr lang="en-US" sz="572" dirty="0"/>
          </a:p>
        </p:txBody>
      </p:sp>
      <p:sp>
        <p:nvSpPr>
          <p:cNvPr id="13" name="Object 13"/>
          <p:cNvSpPr txBox="1"/>
          <p:nvPr/>
        </p:nvSpPr>
        <p:spPr>
          <a:xfrm>
            <a:off x="6424021" y="4491804"/>
            <a:ext cx="1782116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14" name="Object 14"/>
          <p:cNvSpPr txBox="1"/>
          <p:nvPr/>
        </p:nvSpPr>
        <p:spPr>
          <a:xfrm>
            <a:off x="6532355" y="4760058"/>
            <a:ext cx="1709894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15" name="Object 15"/>
          <p:cNvSpPr txBox="1"/>
          <p:nvPr/>
        </p:nvSpPr>
        <p:spPr>
          <a:xfrm>
            <a:off x="6501402" y="5039550"/>
            <a:ext cx="1730529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sp>
        <p:nvSpPr>
          <p:cNvPr id="16" name="Object 16"/>
          <p:cNvSpPr txBox="1"/>
          <p:nvPr/>
        </p:nvSpPr>
        <p:spPr>
          <a:xfrm>
            <a:off x="6393069" y="5307804"/>
            <a:ext cx="1802751" cy="28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세부 항목을 입력해주세요</a:t>
            </a:r>
            <a:endParaRPr lang="en-US" sz="572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sp>
        <p:nvSpPr>
          <p:cNvPr id="28" name="Object 28"/>
          <p:cNvSpPr txBox="1"/>
          <p:nvPr/>
        </p:nvSpPr>
        <p:spPr>
          <a:xfrm>
            <a:off x="3505776" y="4888038"/>
            <a:ext cx="2990146" cy="8537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59" kern="0" spc="-325" dirty="0">
                <a:solidFill>
                  <a:srgbClr val="585251"/>
                </a:solidFill>
                <a:latin typeface="Allura" pitchFamily="34" charset="0"/>
                <a:cs typeface="Allura" pitchFamily="34" charset="0"/>
              </a:rPr>
              <a:t> Nahye  Hong</a:t>
            </a:r>
            <a:endParaRPr lang="en-US" sz="572" dirty="0"/>
          </a:p>
        </p:txBody>
      </p:sp>
      <p:sp>
        <p:nvSpPr>
          <p:cNvPr id="29" name="Object 29"/>
          <p:cNvSpPr txBox="1"/>
          <p:nvPr/>
        </p:nvSpPr>
        <p:spPr>
          <a:xfrm>
            <a:off x="3620187" y="1604978"/>
            <a:ext cx="1252681" cy="13600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763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&lt;- 사진넣기</a:t>
            </a:r>
            <a:endParaRPr lang="en-US" sz="57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19600" y="2961045"/>
            <a:ext cx="1074735" cy="76815"/>
            <a:chOff x="8238095" y="6483269"/>
            <a:chExt cx="1984127" cy="14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238095" y="6483269"/>
              <a:ext cx="1984127" cy="1418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38800" y="4018207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 01  세부 항목을 입력해주세요 </a:t>
            </a:r>
            <a:endParaRPr lang="en-US" sz="572" dirty="0"/>
          </a:p>
        </p:txBody>
      </p:sp>
      <p:sp>
        <p:nvSpPr>
          <p:cNvPr id="6" name="Object 6"/>
          <p:cNvSpPr txBox="1"/>
          <p:nvPr/>
        </p:nvSpPr>
        <p:spPr>
          <a:xfrm>
            <a:off x="1295400" y="1063241"/>
            <a:ext cx="1823113" cy="295496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26" kern="0" spc="-86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1</a:t>
            </a:r>
            <a:endParaRPr lang="en-US" sz="572" dirty="0"/>
          </a:p>
        </p:txBody>
      </p:sp>
      <p:sp>
        <p:nvSpPr>
          <p:cNvPr id="7" name="Object 7"/>
          <p:cNvSpPr txBox="1"/>
          <p:nvPr/>
        </p:nvSpPr>
        <p:spPr>
          <a:xfrm>
            <a:off x="1600200" y="2714580"/>
            <a:ext cx="4410408" cy="978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67" kern="0" spc="-108" dirty="0" err="1" smtClean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숫자랜덤</a:t>
            </a:r>
            <a:r>
              <a:rPr lang="ko-KR" altLang="en-US" sz="3467" kern="0" spc="-108" dirty="0" err="1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앱</a:t>
            </a:r>
            <a:endParaRPr lang="en-US" sz="572"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4358649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02  세부 항목을 입력해주세요 </a:t>
            </a:r>
            <a:endParaRPr lang="en-US" sz="572" dirty="0"/>
          </a:p>
        </p:txBody>
      </p:sp>
      <p:sp>
        <p:nvSpPr>
          <p:cNvPr id="9" name="Object 9"/>
          <p:cNvSpPr txBox="1"/>
          <p:nvPr/>
        </p:nvSpPr>
        <p:spPr>
          <a:xfrm>
            <a:off x="5638800" y="4699091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03  세부 항목을 입력해주세요 </a:t>
            </a:r>
            <a:endParaRPr lang="en-US" sz="572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8881" y="1693528"/>
            <a:ext cx="4155137" cy="13402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제목을</a:t>
            </a:r>
          </a:p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6" name="Object 6"/>
          <p:cNvSpPr txBox="1"/>
          <p:nvPr/>
        </p:nvSpPr>
        <p:spPr>
          <a:xfrm>
            <a:off x="798882" y="4688285"/>
            <a:ext cx="3430432" cy="122450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</a:t>
            </a:r>
          </a:p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이 페이지에 사용된 폰트는 나눔명조입니다. 자간은 -10, 행간은 20, 장평은 100입니다. </a:t>
            </a:r>
            <a:endParaRPr lang="en-US" sz="572" dirty="0"/>
          </a:p>
        </p:txBody>
      </p:sp>
      <p:sp>
        <p:nvSpPr>
          <p:cNvPr id="7" name="Object 7"/>
          <p:cNvSpPr txBox="1"/>
          <p:nvPr/>
        </p:nvSpPr>
        <p:spPr>
          <a:xfrm>
            <a:off x="6490418" y="1552611"/>
            <a:ext cx="2727568" cy="383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6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내용을 입력해주세요</a:t>
            </a:r>
            <a:endParaRPr lang="en-US" sz="572" dirty="0"/>
          </a:p>
        </p:txBody>
      </p:sp>
      <p:sp>
        <p:nvSpPr>
          <p:cNvPr id="8" name="Object 8"/>
          <p:cNvSpPr txBox="1"/>
          <p:nvPr/>
        </p:nvSpPr>
        <p:spPr>
          <a:xfrm>
            <a:off x="6490417" y="1871882"/>
            <a:ext cx="3922332" cy="59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부가적인 내용을 입력해주세요. 세부적인 핵심 내용을 입력해주세요. </a:t>
            </a:r>
            <a:endParaRPr lang="en-US" sz="572" dirty="0"/>
          </a:p>
        </p:txBody>
      </p:sp>
      <p:sp>
        <p:nvSpPr>
          <p:cNvPr id="9" name="Object 9"/>
          <p:cNvSpPr txBox="1"/>
          <p:nvPr/>
        </p:nvSpPr>
        <p:spPr>
          <a:xfrm>
            <a:off x="6490418" y="2920852"/>
            <a:ext cx="2727568" cy="383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6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내용을 입력해주세요</a:t>
            </a:r>
            <a:endParaRPr lang="en-US" sz="572" dirty="0"/>
          </a:p>
        </p:txBody>
      </p:sp>
      <p:sp>
        <p:nvSpPr>
          <p:cNvPr id="10" name="Object 10"/>
          <p:cNvSpPr txBox="1"/>
          <p:nvPr/>
        </p:nvSpPr>
        <p:spPr>
          <a:xfrm>
            <a:off x="6490417" y="3240123"/>
            <a:ext cx="3922332" cy="59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부가적인 내용을 입력해주세요. 세부적인 핵심내용을 입력해주세요.</a:t>
            </a:r>
            <a:endParaRPr lang="en-US" sz="572" dirty="0"/>
          </a:p>
        </p:txBody>
      </p:sp>
      <p:sp>
        <p:nvSpPr>
          <p:cNvPr id="11" name="Object 11"/>
          <p:cNvSpPr txBox="1"/>
          <p:nvPr/>
        </p:nvSpPr>
        <p:spPr>
          <a:xfrm>
            <a:off x="6490418" y="4420575"/>
            <a:ext cx="2727568" cy="383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6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내용을 입력해주세요</a:t>
            </a:r>
            <a:endParaRPr lang="en-US" sz="572" dirty="0"/>
          </a:p>
        </p:txBody>
      </p:sp>
      <p:sp>
        <p:nvSpPr>
          <p:cNvPr id="12" name="Object 12"/>
          <p:cNvSpPr txBox="1"/>
          <p:nvPr/>
        </p:nvSpPr>
        <p:spPr>
          <a:xfrm>
            <a:off x="6490417" y="4739847"/>
            <a:ext cx="3922332" cy="593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부가적인 내용을 입력해주세요. 세부적인 핵심내용을 입력해주세요.</a:t>
            </a:r>
            <a:endParaRPr lang="en-US" sz="572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18973" y="1161882"/>
            <a:ext cx="2266816" cy="4533541"/>
            <a:chOff x="7050412" y="958050"/>
            <a:chExt cx="4184891" cy="83696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0412" y="958050"/>
              <a:ext cx="4184891" cy="83696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64484" y="1662087"/>
            <a:ext cx="434929" cy="434929"/>
            <a:chOff x="10826740" y="1881506"/>
            <a:chExt cx="802946" cy="8029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6740" y="1881506"/>
              <a:ext cx="802946" cy="80294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09909" y="1725893"/>
            <a:ext cx="457384" cy="4444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8" kern="0" spc="-108" dirty="0">
                <a:solidFill>
                  <a:srgbClr val="F2EBF1"/>
                </a:solidFill>
                <a:latin typeface="NanumMyeongjo" pitchFamily="34" charset="0"/>
                <a:cs typeface="NanumMyeongjo" pitchFamily="34" charset="0"/>
              </a:rPr>
              <a:t>01</a:t>
            </a:r>
            <a:endParaRPr lang="en-US" sz="572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864484" y="3061970"/>
            <a:ext cx="434929" cy="434929"/>
            <a:chOff x="10826740" y="4465906"/>
            <a:chExt cx="802946" cy="8029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6740" y="4465906"/>
              <a:ext cx="802946" cy="80294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809909" y="3125777"/>
            <a:ext cx="457384" cy="4444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8" kern="0" spc="-108" dirty="0">
                <a:solidFill>
                  <a:srgbClr val="F2EBF1"/>
                </a:solidFill>
                <a:latin typeface="NanumMyeongjo" pitchFamily="34" charset="0"/>
                <a:cs typeface="NanumMyeongjo" pitchFamily="34" charset="0"/>
              </a:rPr>
              <a:t>02</a:t>
            </a:r>
            <a:endParaRPr lang="en-US" sz="572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864484" y="4500616"/>
            <a:ext cx="434929" cy="434929"/>
            <a:chOff x="10826740" y="7121868"/>
            <a:chExt cx="802946" cy="8029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6740" y="7121868"/>
              <a:ext cx="802946" cy="80294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809909" y="4564423"/>
            <a:ext cx="457384" cy="4444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8" kern="0" spc="-108" dirty="0">
                <a:solidFill>
                  <a:srgbClr val="F2EBF1"/>
                </a:solidFill>
                <a:latin typeface="NanumMyeongjo" pitchFamily="34" charset="0"/>
                <a:cs typeface="NanumMyeongjo" pitchFamily="34" charset="0"/>
              </a:rPr>
              <a:t>03</a:t>
            </a:r>
            <a:endParaRPr lang="en-US" sz="572" dirty="0"/>
          </a:p>
        </p:txBody>
      </p:sp>
      <p:sp>
        <p:nvSpPr>
          <p:cNvPr id="28" name="Object 28"/>
          <p:cNvSpPr txBox="1"/>
          <p:nvPr/>
        </p:nvSpPr>
        <p:spPr>
          <a:xfrm>
            <a:off x="798882" y="3929328"/>
            <a:ext cx="3430432" cy="892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A38E7E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 페이지와 관련된 어떤 내용이라도 좋습니다.</a:t>
            </a:r>
            <a:endParaRPr lang="en-US" sz="57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33631" y="3426308"/>
            <a:ext cx="3331200" cy="3403880"/>
            <a:chOff x="12246704" y="5138530"/>
            <a:chExt cx="6149907" cy="62840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246704" y="5138530"/>
              <a:ext cx="6149907" cy="62840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02432" y="19613"/>
            <a:ext cx="3331200" cy="3403880"/>
            <a:chOff x="6096797" y="-1150753"/>
            <a:chExt cx="6149907" cy="62840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797" y="-1150753"/>
              <a:ext cx="6149907" cy="62840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4761" y="3428652"/>
            <a:ext cx="3467511" cy="3543166"/>
            <a:chOff x="-285714" y="5142857"/>
            <a:chExt cx="6401559" cy="65412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5714" y="5142857"/>
              <a:ext cx="6401559" cy="65412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27348" y="1363571"/>
            <a:ext cx="1074735" cy="76815"/>
            <a:chOff x="13712027" y="1330399"/>
            <a:chExt cx="1984127" cy="1418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12027" y="1330399"/>
              <a:ext cx="1984127" cy="1418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4308" y="3993491"/>
            <a:ext cx="1074735" cy="76815"/>
            <a:chOff x="7595644" y="6185637"/>
            <a:chExt cx="1984127" cy="1418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595644" y="6185637"/>
              <a:ext cx="1984127" cy="141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98882" y="1617950"/>
            <a:ext cx="2727568" cy="8575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2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내용을</a:t>
            </a:r>
          </a:p>
          <a:p>
            <a:pPr algn="just"/>
            <a:r>
              <a:rPr lang="en-US" sz="162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1" name="Object 21"/>
          <p:cNvSpPr txBox="1"/>
          <p:nvPr/>
        </p:nvSpPr>
        <p:spPr>
          <a:xfrm>
            <a:off x="798882" y="2353174"/>
            <a:ext cx="2585489" cy="892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부가적인 내용을 입력해주세요. 세부적인 핵심 내용을 입력해주세요. </a:t>
            </a:r>
            <a:endParaRPr lang="en-US" sz="572" dirty="0"/>
          </a:p>
        </p:txBody>
      </p:sp>
      <p:sp>
        <p:nvSpPr>
          <p:cNvPr id="22" name="Object 22"/>
          <p:cNvSpPr txBox="1"/>
          <p:nvPr/>
        </p:nvSpPr>
        <p:spPr>
          <a:xfrm>
            <a:off x="7427348" y="1617950"/>
            <a:ext cx="2727568" cy="8575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2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내용을</a:t>
            </a:r>
          </a:p>
          <a:p>
            <a:pPr algn="just"/>
            <a:r>
              <a:rPr lang="en-US" sz="162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3" name="Object 23"/>
          <p:cNvSpPr txBox="1"/>
          <p:nvPr/>
        </p:nvSpPr>
        <p:spPr>
          <a:xfrm>
            <a:off x="7427348" y="2353174"/>
            <a:ext cx="2585489" cy="892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부가적인 내용을 입력해주세요. 세부적인 핵심 내용을 입력해주세요. </a:t>
            </a:r>
            <a:endParaRPr lang="en-US" sz="572" dirty="0"/>
          </a:p>
        </p:txBody>
      </p:sp>
      <p:sp>
        <p:nvSpPr>
          <p:cNvPr id="24" name="Object 24"/>
          <p:cNvSpPr txBox="1"/>
          <p:nvPr/>
        </p:nvSpPr>
        <p:spPr>
          <a:xfrm>
            <a:off x="4114308" y="4248902"/>
            <a:ext cx="2727568" cy="8575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2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내용을</a:t>
            </a:r>
          </a:p>
          <a:p>
            <a:pPr algn="just"/>
            <a:r>
              <a:rPr lang="en-US" sz="1625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5" name="Object 25"/>
          <p:cNvSpPr txBox="1"/>
          <p:nvPr/>
        </p:nvSpPr>
        <p:spPr>
          <a:xfrm>
            <a:off x="4114308" y="4984126"/>
            <a:ext cx="2585489" cy="892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부가적인 내용을 입력해주세요. 세부적인 핵심 내용을 입력해주세요. </a:t>
            </a:r>
            <a:endParaRPr lang="en-US" sz="57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04762" y="4292094"/>
            <a:ext cx="11385082" cy="1162590"/>
            <a:chOff x="-1485714" y="6736905"/>
            <a:chExt cx="21018612" cy="21463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85714" y="6736905"/>
              <a:ext cx="21018612" cy="214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04601" y="2951763"/>
            <a:ext cx="10384760" cy="1164935"/>
            <a:chOff x="-562340" y="4262446"/>
            <a:chExt cx="19171864" cy="21506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62340" y="4262446"/>
              <a:ext cx="19171864" cy="21506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882" y="1693528"/>
            <a:ext cx="5062017" cy="6836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제목을 입력해주세요</a:t>
            </a:r>
            <a:endParaRPr lang="en-US" sz="572" dirty="0"/>
          </a:p>
        </p:txBody>
      </p:sp>
      <p:sp>
        <p:nvSpPr>
          <p:cNvPr id="12" name="Object 12"/>
          <p:cNvSpPr txBox="1"/>
          <p:nvPr/>
        </p:nvSpPr>
        <p:spPr>
          <a:xfrm>
            <a:off x="3398497" y="3102826"/>
            <a:ext cx="1673308" cy="709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108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45%</a:t>
            </a:r>
            <a:endParaRPr lang="en-US" sz="572" dirty="0"/>
          </a:p>
        </p:txBody>
      </p:sp>
      <p:sp>
        <p:nvSpPr>
          <p:cNvPr id="13" name="Object 13"/>
          <p:cNvSpPr txBox="1"/>
          <p:nvPr/>
        </p:nvSpPr>
        <p:spPr>
          <a:xfrm>
            <a:off x="3398497" y="3589862"/>
            <a:ext cx="3375689" cy="5489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좌측 이미지와 관련된 수치(%)와 연관된 세부내용을 입력해주세요. </a:t>
            </a:r>
            <a:endParaRPr lang="en-US" sz="572" dirty="0"/>
          </a:p>
        </p:txBody>
      </p:sp>
      <p:sp>
        <p:nvSpPr>
          <p:cNvPr id="14" name="Object 14"/>
          <p:cNvSpPr txBox="1"/>
          <p:nvPr/>
        </p:nvSpPr>
        <p:spPr>
          <a:xfrm>
            <a:off x="4713346" y="4430496"/>
            <a:ext cx="1115539" cy="709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709" kern="0" spc="-108" dirty="0">
                <a:solidFill>
                  <a:srgbClr val="728976"/>
                </a:solidFill>
                <a:latin typeface="NanumMyeongjo" pitchFamily="34" charset="0"/>
                <a:cs typeface="NanumMyeongjo" pitchFamily="34" charset="0"/>
              </a:rPr>
              <a:t>86%</a:t>
            </a:r>
            <a:endParaRPr lang="en-US" sz="572" dirty="0"/>
          </a:p>
        </p:txBody>
      </p:sp>
      <p:sp>
        <p:nvSpPr>
          <p:cNvPr id="15" name="Object 15"/>
          <p:cNvSpPr txBox="1"/>
          <p:nvPr/>
        </p:nvSpPr>
        <p:spPr>
          <a:xfrm>
            <a:off x="3118599" y="4917532"/>
            <a:ext cx="2213095" cy="54899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좌측 이미지와 관련된 수치(%)와 연관된 세부내용을 입력해주세요.</a:t>
            </a:r>
            <a:endParaRPr lang="en-US" sz="572" dirty="0"/>
          </a:p>
        </p:txBody>
      </p:sp>
      <p:sp>
        <p:nvSpPr>
          <p:cNvPr id="16" name="Object 16"/>
          <p:cNvSpPr txBox="1"/>
          <p:nvPr/>
        </p:nvSpPr>
        <p:spPr>
          <a:xfrm>
            <a:off x="3956266" y="1729598"/>
            <a:ext cx="6339956" cy="6073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 부제목을 입력해주셔도 좋습니다.</a:t>
            </a:r>
          </a:p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이 페이지에 사용된 폰트는 나눔명조입니다.</a:t>
            </a:r>
            <a:endParaRPr lang="en-US" sz="572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-221555" y="2951762"/>
            <a:ext cx="3302501" cy="2502677"/>
            <a:chOff x="-409025" y="4262446"/>
            <a:chExt cx="6096925" cy="462032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09025" y="4262446"/>
              <a:ext cx="6096925" cy="46203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24989" y="2952008"/>
            <a:ext cx="3302501" cy="2502677"/>
            <a:chOff x="12599980" y="4262899"/>
            <a:chExt cx="6096925" cy="462032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99980" y="4262899"/>
              <a:ext cx="6096925" cy="46203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3876" y="4033251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 01  세부 항목을 입력해주세요 </a:t>
            </a:r>
            <a:endParaRPr lang="en-US" sz="572" dirty="0"/>
          </a:p>
        </p:txBody>
      </p:sp>
      <p:sp>
        <p:nvSpPr>
          <p:cNvPr id="3" name="Object 3"/>
          <p:cNvSpPr txBox="1"/>
          <p:nvPr/>
        </p:nvSpPr>
        <p:spPr>
          <a:xfrm>
            <a:off x="1360725" y="1503775"/>
            <a:ext cx="1823113" cy="295496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26" kern="0" spc="-86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2</a:t>
            </a:r>
            <a:endParaRPr lang="en-US" sz="572" dirty="0"/>
          </a:p>
        </p:txBody>
      </p:sp>
      <p:sp>
        <p:nvSpPr>
          <p:cNvPr id="4" name="Object 4"/>
          <p:cNvSpPr txBox="1"/>
          <p:nvPr/>
        </p:nvSpPr>
        <p:spPr>
          <a:xfrm>
            <a:off x="1460272" y="3277285"/>
            <a:ext cx="4410408" cy="1832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67" kern="0" spc="-108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목차를</a:t>
            </a:r>
          </a:p>
          <a:p>
            <a:pPr algn="just"/>
            <a:r>
              <a:rPr lang="en-US" sz="3467" kern="0" spc="-108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5" name="Object 5"/>
          <p:cNvSpPr txBox="1"/>
          <p:nvPr/>
        </p:nvSpPr>
        <p:spPr>
          <a:xfrm>
            <a:off x="4443876" y="4373693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02  세부 항목을 입력해주세요 </a:t>
            </a:r>
            <a:endParaRPr lang="en-US" sz="572" dirty="0"/>
          </a:p>
        </p:txBody>
      </p:sp>
      <p:sp>
        <p:nvSpPr>
          <p:cNvPr id="6" name="Object 6"/>
          <p:cNvSpPr txBox="1"/>
          <p:nvPr/>
        </p:nvSpPr>
        <p:spPr>
          <a:xfrm>
            <a:off x="4443876" y="4714135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03  세부 항목을 입력해주세요 </a:t>
            </a:r>
            <a:endParaRPr lang="en-US" sz="572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sp>
        <p:nvSpPr>
          <p:cNvPr id="18" name="Object 18"/>
          <p:cNvSpPr txBox="1"/>
          <p:nvPr/>
        </p:nvSpPr>
        <p:spPr>
          <a:xfrm>
            <a:off x="4443876" y="5058033"/>
            <a:ext cx="2719684" cy="3972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17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04  세부 항목을 입력해주세요 </a:t>
            </a:r>
            <a:endParaRPr lang="en-US" sz="572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462302" y="4144391"/>
            <a:ext cx="1074735" cy="76815"/>
            <a:chOff x="8238095" y="6464221"/>
            <a:chExt cx="1984127" cy="14181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238095" y="6464221"/>
              <a:ext cx="1984127" cy="141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96424" y="2903569"/>
            <a:ext cx="1825193" cy="62856"/>
            <a:chOff x="13470321" y="4173474"/>
            <a:chExt cx="3369587" cy="116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0321" y="4173474"/>
              <a:ext cx="3369587" cy="1160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2427" y="2903569"/>
            <a:ext cx="1825193" cy="62856"/>
            <a:chOff x="9493711" y="4173474"/>
            <a:chExt cx="3369587" cy="116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3711" y="4173474"/>
              <a:ext cx="3369587" cy="116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6262" y="2903569"/>
            <a:ext cx="1825193" cy="62856"/>
            <a:chOff x="5476176" y="4173474"/>
            <a:chExt cx="3369587" cy="1160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6176" y="4173474"/>
              <a:ext cx="3369587" cy="116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882" y="2903569"/>
            <a:ext cx="1825193" cy="62856"/>
            <a:chOff x="1474858" y="4173474"/>
            <a:chExt cx="3369587" cy="1160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4858" y="4173474"/>
              <a:ext cx="3369587" cy="1160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31997" y="4820219"/>
            <a:ext cx="10348413" cy="1538591"/>
            <a:chOff x="-428301" y="7711905"/>
            <a:chExt cx="19104762" cy="284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8301" y="7711905"/>
              <a:ext cx="19104762" cy="28404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98882" y="1693528"/>
            <a:ext cx="5062017" cy="6836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9" kern="0" spc="-217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제목을 입력해주세요</a:t>
            </a:r>
            <a:endParaRPr lang="en-US" sz="572" dirty="0"/>
          </a:p>
        </p:txBody>
      </p:sp>
      <p:sp>
        <p:nvSpPr>
          <p:cNvPr id="18" name="Object 18"/>
          <p:cNvSpPr txBox="1"/>
          <p:nvPr/>
        </p:nvSpPr>
        <p:spPr>
          <a:xfrm>
            <a:off x="798881" y="2629821"/>
            <a:ext cx="1807049" cy="354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54" kern="0" spc="-54" dirty="0">
                <a:solidFill>
                  <a:srgbClr val="E1CFBD"/>
                </a:solidFill>
                <a:latin typeface="NanumMyeongjo" pitchFamily="34" charset="0"/>
                <a:cs typeface="NanumMyeongjo" pitchFamily="34" charset="0"/>
              </a:rPr>
              <a:t>01</a:t>
            </a:r>
            <a:r>
              <a:rPr lang="en-US" sz="1354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 키워드 입력</a:t>
            </a:r>
            <a:endParaRPr lang="en-US" sz="572" dirty="0"/>
          </a:p>
        </p:txBody>
      </p:sp>
      <p:sp>
        <p:nvSpPr>
          <p:cNvPr id="19" name="Object 19"/>
          <p:cNvSpPr txBox="1"/>
          <p:nvPr/>
        </p:nvSpPr>
        <p:spPr>
          <a:xfrm>
            <a:off x="2943917" y="2629821"/>
            <a:ext cx="1807049" cy="354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54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02</a:t>
            </a:r>
            <a:r>
              <a:rPr lang="en-US" sz="1354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 키워드 입력</a:t>
            </a:r>
            <a:endParaRPr lang="en-US" sz="572" dirty="0"/>
          </a:p>
        </p:txBody>
      </p:sp>
      <p:sp>
        <p:nvSpPr>
          <p:cNvPr id="20" name="Object 20"/>
          <p:cNvSpPr txBox="1"/>
          <p:nvPr/>
        </p:nvSpPr>
        <p:spPr>
          <a:xfrm>
            <a:off x="5130576" y="2629821"/>
            <a:ext cx="1807049" cy="354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54" kern="0" spc="-54" dirty="0">
                <a:solidFill>
                  <a:srgbClr val="7A6B62"/>
                </a:solidFill>
                <a:latin typeface="NanumMyeongjo" pitchFamily="34" charset="0"/>
                <a:cs typeface="NanumMyeongjo" pitchFamily="34" charset="0"/>
              </a:rPr>
              <a:t>03</a:t>
            </a:r>
            <a:r>
              <a:rPr lang="en-US" sz="1354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 키워드 입력</a:t>
            </a:r>
            <a:endParaRPr lang="en-US" sz="572" dirty="0"/>
          </a:p>
        </p:txBody>
      </p:sp>
      <p:sp>
        <p:nvSpPr>
          <p:cNvPr id="21" name="Object 21"/>
          <p:cNvSpPr txBox="1"/>
          <p:nvPr/>
        </p:nvSpPr>
        <p:spPr>
          <a:xfrm>
            <a:off x="7296424" y="2629821"/>
            <a:ext cx="1807049" cy="354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54" kern="0" spc="-54" dirty="0">
                <a:solidFill>
                  <a:srgbClr val="728976"/>
                </a:solidFill>
                <a:latin typeface="NanumMyeongjo" pitchFamily="34" charset="0"/>
                <a:cs typeface="NanumMyeongjo" pitchFamily="34" charset="0"/>
              </a:rPr>
              <a:t>04</a:t>
            </a:r>
            <a:r>
              <a:rPr lang="en-US" sz="1354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 키워드 입력</a:t>
            </a:r>
            <a:endParaRPr lang="en-US" sz="572" dirty="0"/>
          </a:p>
        </p:txBody>
      </p:sp>
      <p:sp>
        <p:nvSpPr>
          <p:cNvPr id="22" name="Object 22"/>
          <p:cNvSpPr txBox="1"/>
          <p:nvPr/>
        </p:nvSpPr>
        <p:spPr>
          <a:xfrm>
            <a:off x="798881" y="3126753"/>
            <a:ext cx="3189975" cy="5769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키워드에 대한 세부내용을</a:t>
            </a:r>
          </a:p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3" name="Object 23"/>
          <p:cNvSpPr txBox="1"/>
          <p:nvPr/>
        </p:nvSpPr>
        <p:spPr>
          <a:xfrm>
            <a:off x="2964728" y="3126753"/>
            <a:ext cx="3189975" cy="5769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키워드에 대한 세부내용을</a:t>
            </a:r>
          </a:p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4" name="Object 24"/>
          <p:cNvSpPr txBox="1"/>
          <p:nvPr/>
        </p:nvSpPr>
        <p:spPr>
          <a:xfrm>
            <a:off x="5130576" y="3126753"/>
            <a:ext cx="3189975" cy="5769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키워드에 대한 세부내용을</a:t>
            </a:r>
          </a:p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sp>
        <p:nvSpPr>
          <p:cNvPr id="25" name="Object 25"/>
          <p:cNvSpPr txBox="1"/>
          <p:nvPr/>
        </p:nvSpPr>
        <p:spPr>
          <a:xfrm>
            <a:off x="7296424" y="3126753"/>
            <a:ext cx="3189975" cy="5769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키워드에 대한 세부내용을</a:t>
            </a:r>
          </a:p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입력해주세요</a:t>
            </a:r>
            <a:endParaRPr lang="en-US" sz="572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851889" y="3639796"/>
            <a:ext cx="767725" cy="767725"/>
            <a:chOff x="3418871" y="5532661"/>
            <a:chExt cx="1417339" cy="141733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8871" y="5532661"/>
              <a:ext cx="1417339" cy="14173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28054" y="3639796"/>
            <a:ext cx="767725" cy="767725"/>
            <a:chOff x="7436407" y="5532661"/>
            <a:chExt cx="1417339" cy="14173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6407" y="5532661"/>
              <a:ext cx="1417339" cy="14173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93901" y="3639796"/>
            <a:ext cx="767725" cy="767725"/>
            <a:chOff x="11434894" y="5532661"/>
            <a:chExt cx="1417339" cy="14173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4894" y="5532661"/>
              <a:ext cx="1417339" cy="14173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47898" y="3639796"/>
            <a:ext cx="767725" cy="767725"/>
            <a:chOff x="15411504" y="5532661"/>
            <a:chExt cx="1417339" cy="141733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11504" y="5532661"/>
              <a:ext cx="1417339" cy="14173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94952" y="1385932"/>
            <a:ext cx="92535" cy="396828"/>
            <a:chOff x="16421450" y="1371681"/>
            <a:chExt cx="170833" cy="7326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421450" y="1371681"/>
              <a:ext cx="170833" cy="170833"/>
              <a:chOff x="16421450" y="1371681"/>
              <a:chExt cx="170833" cy="1708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421450" y="1371681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421450" y="1648334"/>
              <a:ext cx="170833" cy="170833"/>
              <a:chOff x="16421450" y="1648334"/>
              <a:chExt cx="170833" cy="170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21450" y="1648334"/>
                <a:ext cx="170833" cy="1708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421450" y="1933453"/>
              <a:ext cx="170833" cy="170833"/>
              <a:chOff x="16421450" y="1933453"/>
              <a:chExt cx="170833" cy="1708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421450" y="1933453"/>
                <a:ext cx="170833" cy="170833"/>
              </a:xfrm>
              <a:prstGeom prst="rect">
                <a:avLst/>
              </a:prstGeom>
            </p:spPr>
          </p:pic>
        </p:grpSp>
      </p:grpSp>
      <p:sp>
        <p:nvSpPr>
          <p:cNvPr id="49" name="Object 49"/>
          <p:cNvSpPr txBox="1"/>
          <p:nvPr/>
        </p:nvSpPr>
        <p:spPr>
          <a:xfrm>
            <a:off x="798881" y="5063550"/>
            <a:ext cx="3994160" cy="6073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페이지의 핵심내용을 입력해주세요. </a:t>
            </a:r>
          </a:p>
          <a:p>
            <a:pPr algn="just"/>
            <a:r>
              <a:rPr lang="en-US" sz="1083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핵심 문장을 입력해주시면 됩니다.</a:t>
            </a:r>
            <a:endParaRPr lang="en-US" sz="572" dirty="0"/>
          </a:p>
        </p:txBody>
      </p:sp>
      <p:sp>
        <p:nvSpPr>
          <p:cNvPr id="50" name="Object 50"/>
          <p:cNvSpPr txBox="1"/>
          <p:nvPr/>
        </p:nvSpPr>
        <p:spPr>
          <a:xfrm>
            <a:off x="3606276" y="5073427"/>
            <a:ext cx="8387830" cy="5769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현재 페이지에 대한 전반적인 설명을 입력해주세요. 해당 페이지와 관련된 어떤 내용이라도 좋습니다. </a:t>
            </a:r>
          </a:p>
          <a:p>
            <a:pPr algn="just"/>
            <a:r>
              <a:rPr lang="en-US" sz="1029" kern="0" spc="-54" dirty="0">
                <a:solidFill>
                  <a:srgbClr val="585251"/>
                </a:solidFill>
                <a:latin typeface="NanumMyeongjo" pitchFamily="34" charset="0"/>
                <a:cs typeface="NanumMyeongjo" pitchFamily="34" charset="0"/>
              </a:rPr>
              <a:t>해당 폰트는 나눔명조입니다. 폰트 크기는 19pt이고, 17pt~19pt 사이로 사용해주시면 됩니다.</a:t>
            </a:r>
            <a:endParaRPr lang="en-US" sz="572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798882" y="1361274"/>
            <a:ext cx="1074735" cy="76815"/>
            <a:chOff x="1474858" y="1326159"/>
            <a:chExt cx="1984127" cy="1418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474858" y="1326159"/>
              <a:ext cx="1984127" cy="141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543</Words>
  <Application>Microsoft Office PowerPoint</Application>
  <PresentationFormat>A4 용지(210x297mm)</PresentationFormat>
  <Paragraphs>187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?? ??</vt:lpstr>
      <vt:lpstr>Allura</vt:lpstr>
      <vt:lpstr>NanumMyeongjo</vt:lpstr>
      <vt:lpstr>NanumMyeongjoExtraBold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302</cp:lastModifiedBy>
  <cp:revision>12</cp:revision>
  <dcterms:created xsi:type="dcterms:W3CDTF">2021-08-27T15:59:49Z</dcterms:created>
  <dcterms:modified xsi:type="dcterms:W3CDTF">2021-08-27T07:06:17Z</dcterms:modified>
</cp:coreProperties>
</file>