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38600" y="3253154"/>
            <a:ext cx="7954108" cy="1758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585" y="209183"/>
            <a:ext cx="2069123" cy="54476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33900"/>
            <a:ext cx="3653155" cy="695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4560" y="235561"/>
            <a:ext cx="1999532" cy="526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032739" y="2259501"/>
            <a:ext cx="7772400" cy="81194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Developing a sensing area </a:t>
            </a:r>
            <a:r>
              <a:rPr lang="en-US" altLang="zh-CN" sz="2400" b="1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visualisation</a:t>
            </a:r>
            <a:r>
              <a:rPr lang="en-US" altLang="zh-CN" sz="24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tool for laparoscopic drop-in gamma prob</a:t>
            </a:r>
            <a:endParaRPr lang="zh-CN" altLang="en-US" sz="5400" b="1" dirty="0"/>
          </a:p>
        </p:txBody>
      </p:sp>
      <p:sp>
        <p:nvSpPr>
          <p:cNvPr id="4" name="标题 1"/>
          <p:cNvSpPr txBox="1"/>
          <p:nvPr/>
        </p:nvSpPr>
        <p:spPr>
          <a:xfrm>
            <a:off x="4032739" y="3742469"/>
            <a:ext cx="7772400" cy="298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Supervisor: Prof. Daniel Elson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Group members: 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Yiyang Liu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Yiping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Wenkang Li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Muhammad Oktavian</a:t>
            </a:r>
            <a:endParaRPr lang="en-US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739" y="668217"/>
            <a:ext cx="78603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2022/10/24 (2pm — 5pm)</a:t>
            </a:r>
            <a:r>
              <a:rPr lang="en-US" altLang="zh-CN" dirty="0">
                <a:solidFill>
                  <a:srgbClr val="2E75B5"/>
                </a:solidFill>
                <a:latin typeface="Calibri" panose="020F0502020204030204" pitchFamily="34" charset="0"/>
              </a:rPr>
              <a:t>					Monday</a:t>
            </a:r>
            <a:endParaRPr lang="en-US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Meet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Installed SDK for Intel realsense camera D435i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Tested the code to get the image from camera in python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2022/10/25 (2pm — 5pm)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					Tuesday</a:t>
            </a:r>
            <a:endParaRPr lang="en-US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Read opencv online resources and tried blob detection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Implemented Aruco Marker detection algorithm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x-none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github code management standard 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zh-CN" altLang="zh-CN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</a:t>
            </a:r>
            <a:endParaRPr lang="zh-CN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2022/10/27 (10am — 1pm)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					Thursday</a:t>
            </a:r>
            <a:endParaRPr lang="x-none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Modified the inception report according to suggestions from professor and TAS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Tested </a:t>
            </a:r>
            <a:r>
              <a:rPr lang="en-GB" altLang="zh-C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Aruco</a:t>
            </a: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Marker algorithms 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Implemented webcam camera calibration and modified to </a:t>
            </a:r>
            <a:r>
              <a:rPr lang="en-GB" altLang="zh-C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Realsense</a:t>
            </a: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camera calibration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x-none" altLang="zh-CN" sz="1800" b="0" i="0" u="none" strike="noStrike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2022/10/28 (10am — 1pm)</a:t>
            </a:r>
            <a:r>
              <a:rPr lang="x-none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altLang="zh-CN" sz="1800" b="0" i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					Friday</a:t>
            </a:r>
            <a:endParaRPr lang="x-none" altLang="zh-CN" b="0" i="0" dirty="0">
              <a:solidFill>
                <a:srgbClr val="2E75B5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Try the 3D reconstruction of RGB-D camera for D435i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the filter algorism for sample image we found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and upload the inception report</a:t>
            </a:r>
            <a:r>
              <a:rPr lang="en-GB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altLang="zh-CN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26770" r="1" b="31620"/>
          <a:stretch>
            <a:fillRect/>
          </a:stretch>
        </p:blipFill>
        <p:spPr>
          <a:xfrm>
            <a:off x="128905" y="1569085"/>
            <a:ext cx="5029200" cy="3720465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210310"/>
            <a:ext cx="6248400" cy="4946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515" y="270510"/>
            <a:ext cx="5992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altLang="x-none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A</a:t>
            </a:r>
            <a:r>
              <a:rPr lang="x-none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ruco Marker detection </a:t>
            </a:r>
            <a:r>
              <a:rPr lang="en-US" altLang="x-none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on Realsense camera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 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984250"/>
            <a:ext cx="8070850" cy="488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515" y="270510"/>
            <a:ext cx="52349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3D reconstruction</a:t>
            </a:r>
            <a:r>
              <a:rPr lang="x-none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on Realsense camera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 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0515" y="270510"/>
            <a:ext cx="24491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rtl="0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Plan for this week</a:t>
            </a:r>
            <a:endParaRPr lang="en-US" sz="2400" b="1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570" y="2072640"/>
            <a:ext cx="110578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1. Print and test Aruco marker on the probe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2. If needed design a shell for probe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x-none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+mn-ea"/>
              </a:rPr>
              <a:t>3. If Aruco marker doesn’t work well on cruve surface or the size of marker if too small for marker to be detected, try other type of markers and algorithms.</a:t>
            </a:r>
            <a:endParaRPr lang="en-US" altLang="x-none" sz="2400" dirty="0">
              <a:solidFill>
                <a:srgbClr val="000000"/>
              </a:solidFill>
              <a:effectLst/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Segoe UI</vt:lpstr>
      <vt:lpstr>微软雅黑</vt:lpstr>
      <vt:lpstr>Arial Unicode MS</vt:lpstr>
      <vt:lpstr>Office 主题</vt:lpstr>
      <vt:lpstr>Developing a sensing area visualisation tool for laparoscopic drop-in gamma prob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sensing area visualisation tool for laparoscopic drop-in gamma prob</dc:title>
  <dc:creator>Yiyang</dc:creator>
  <cp:lastModifiedBy>Yiyang</cp:lastModifiedBy>
  <cp:revision>3</cp:revision>
  <dcterms:created xsi:type="dcterms:W3CDTF">2022-10-31T10:06:00Z</dcterms:created>
  <dcterms:modified xsi:type="dcterms:W3CDTF">2022-10-31T14:17:21Z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C4A101E948BB47419B96A2B9E989BFAE</vt:lpwstr>
  </property>
  <property fmtid="{D5CDD505-2E9C-101B-9397-08002B2CF9AE}" pid="3" name="KSOProductBuildVer">
    <vt:lpwstr>2052-11.1.0.10943</vt:lpwstr>
  </property>
</Properties>
</file>