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DF6A6-26E4-A148-A675-C6510ADE547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3058-4593-5448-BD8D-6026F522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038600" y="3253154"/>
            <a:ext cx="7954108" cy="1758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3585" y="209183"/>
            <a:ext cx="2069123" cy="54476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33900"/>
            <a:ext cx="3653155" cy="695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4560" y="235561"/>
            <a:ext cx="1999532" cy="526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intelrealsense.com/docs/self-calibration-for-depth-cameras#:~:text=In%20this%20whitepaper%20we%20introduce%20a%20set%20of,D400%20series%20that%20may%20have%20degraded%20over%20time.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032739" y="2259501"/>
            <a:ext cx="7772400" cy="81194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Developing a sensing area </a:t>
            </a:r>
            <a:r>
              <a:rPr lang="en-US" altLang="zh-CN" sz="2400" b="1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visualisation</a:t>
            </a:r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tool for laparoscopic drop-in gamma prob</a:t>
            </a:r>
            <a:endParaRPr lang="zh-CN" altLang="en-US" sz="5400" b="1" dirty="0"/>
          </a:p>
        </p:txBody>
      </p:sp>
      <p:sp>
        <p:nvSpPr>
          <p:cNvPr id="4" name="标题 1"/>
          <p:cNvSpPr txBox="1"/>
          <p:nvPr/>
        </p:nvSpPr>
        <p:spPr>
          <a:xfrm>
            <a:off x="4032739" y="3742469"/>
            <a:ext cx="7772400" cy="298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Supervisor: Prof. Daniel Elson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Group members: 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Yiyang Liu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Yiping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Wenkang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Muhammad Oktavian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8027" y="1068722"/>
            <a:ext cx="25106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Last Week Outline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AC80DAEB-E771-C84A-3481-4FE694BF56D1}"/>
              </a:ext>
            </a:extLst>
          </p:cNvPr>
          <p:cNvSpPr txBox="1"/>
          <p:nvPr/>
        </p:nvSpPr>
        <p:spPr>
          <a:xfrm>
            <a:off x="1078027" y="1530387"/>
            <a:ext cx="7860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Camera Calibration</a:t>
            </a:r>
            <a:endParaRPr lang="en-GB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Search for calibration method from official documentations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Tried calibrating the camera with On-chip calibration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Tried focus-length calibration and tare calibration</a:t>
            </a:r>
          </a:p>
          <a:p>
            <a:pPr fontAlgn="base"/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Official Documentation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PPT </a:t>
            </a:r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M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aking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Make a template and theme of the ppt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Put the recordings of past weeks’ results into the PPT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Make first draft of the ppt</a:t>
            </a:r>
          </a:p>
          <a:p>
            <a:pPr algn="l" rtl="0" fontAlgn="base"/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7296D9F0-EF41-9023-1406-ABA0734B2501}"/>
              </a:ext>
            </a:extLst>
          </p:cNvPr>
          <p:cNvSpPr txBox="1"/>
          <p:nvPr/>
        </p:nvSpPr>
        <p:spPr>
          <a:xfrm>
            <a:off x="1078027" y="4769996"/>
            <a:ext cx="349448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Problems to be discussed: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44FDD9B-EDE2-AC92-E167-18C7527FCB84}"/>
              </a:ext>
            </a:extLst>
          </p:cNvPr>
          <p:cNvSpPr txBox="1"/>
          <p:nvPr/>
        </p:nvSpPr>
        <p:spPr>
          <a:xfrm>
            <a:off x="1078027" y="5231661"/>
            <a:ext cx="786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RGB to Depth Calibration with lens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Getting ground truth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15" y="270510"/>
            <a:ext cx="239533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Plan for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finalizing</a:t>
            </a:r>
            <a:endParaRPr lang="en-US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570" y="2125906"/>
            <a:ext cx="11057890" cy="2204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Refactor and manage all codes to improve readability</a:t>
            </a: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Collect and present all results for each objective.</a:t>
            </a: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Finalize </a:t>
            </a:r>
            <a:r>
              <a:rPr lang="en-US" altLang="x-none" sz="2400" dirty="0" err="1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Gui</a:t>
            </a: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0515" y="832068"/>
            <a:ext cx="8074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2022/11/28 2pm-6pm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Meeting with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Dr.Daniel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Implement the problem we meet for find the depth and position of probe and coordinates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Discussion with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kaizhong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about the calibration problem with lens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2022/12/01 10am-1pm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Finish making the PPT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Try some way to fix the problem based on the original code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2022/12/02 10am-12am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Look up the information about self-calibration using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Pyrealsense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camera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E75B5"/>
                </a:solidFill>
                <a:latin typeface="Calibri" panose="020F0502020204030204" pitchFamily="34" charset="0"/>
              </a:rPr>
              <a:t>2022/12/03 1pm-6pm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Using Intel RealSense Viewer for On-chip Calibration, Tare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clibration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, focus-length calibration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80097C7E-C106-51C4-B08F-8A7B2425ABA1}"/>
              </a:ext>
            </a:extLst>
          </p:cNvPr>
          <p:cNvSpPr txBox="1"/>
          <p:nvPr/>
        </p:nvSpPr>
        <p:spPr>
          <a:xfrm>
            <a:off x="310515" y="270510"/>
            <a:ext cx="24961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sym typeface="+mn-ea"/>
              </a:rPr>
              <a:t>14/11 – 11/18 Log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Developing a sensing area visualisation tool for laparoscopic drop-in gamma prob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sensing area visualisation tool for laparoscopic drop-in gamma prob</dc:title>
  <dc:creator>Yiyang</dc:creator>
  <cp:lastModifiedBy>Li, Wenkang</cp:lastModifiedBy>
  <cp:revision>11</cp:revision>
  <dcterms:created xsi:type="dcterms:W3CDTF">2022-10-31T10:06:00Z</dcterms:created>
  <dcterms:modified xsi:type="dcterms:W3CDTF">2022-12-05T14:55:27Z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C4A101E948BB47419B96A2B9E989BFAE</vt:lpwstr>
  </property>
  <property fmtid="{D5CDD505-2E9C-101B-9397-08002B2CF9AE}" pid="3" name="KSOProductBuildVer">
    <vt:lpwstr>2052-11.1.0.10943</vt:lpwstr>
  </property>
</Properties>
</file>