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9140-A1DD-6E40-8086-6D91C6FB0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50736-FA79-D747-B56E-67447D116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4289-88F8-F94F-8ABF-B8F8E8D1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166A-0A7D-894F-8E27-FBC9DDAE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576CE-0160-6349-B186-EBB8F14D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D91-4A15-F340-A905-84D60B44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FC922-8889-8248-AFFB-E79763DC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6286-4E07-7347-8ECD-9F16BD9A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7E16-4475-F042-A567-B80188D1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CA2C-1049-8D49-9459-337C4615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2003A-61A6-2D42-B971-C0DF33BD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3F973-1D0F-A847-B631-1B6C24FB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873D-B5A6-E64F-BE4A-539AAD42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B094-C159-F249-87F7-3890A32F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6F5E6-9108-474A-87B0-6BB9FCA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BBD3-8EF7-4A4E-BA60-C5DB3309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27D2-200F-B444-99CD-DC0BA3A8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0E3A-384D-4B40-A6CC-7CAE8CB0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76E0-30D7-A04C-AF31-18A44818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5EFC-BA59-8940-8560-B812C1B0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899D-BEC6-2B41-B204-EA5B225B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0F8A-0828-224F-88E2-D5F5805E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5A19-CEFC-A94E-811F-5FB5A63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9A6B-310B-BE46-B066-969EA7A8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24A9-CDA9-984C-8E20-DCD15F71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43CC-4BE4-BC4A-97A8-89207C7F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247C-8DD5-914D-846F-3CD92E300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E23FE-CC64-1F48-8FED-BFF9F9CC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8D94A-FEB6-9A4D-899A-1A3F1844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2EDC-B738-EC4B-8EF2-864039DB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A4909-6624-3D4D-961F-BB5F45DA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0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458F-D618-0A44-8E60-61CBD660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9C56-E50F-1849-88CC-558837D61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78E82-3ED7-BB4C-B8DB-7B0A4CFCC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31E76-BCF0-2044-AF04-37A0B282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4CFB0-36F8-F947-A877-89F5C3291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57A27-7E0C-7845-9C67-F821363D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FDD47-BC9B-D549-8F12-AC3BCCE8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F6AC3-4E1B-0B49-A0AE-B50A0C20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CDE2-E26E-4F47-B79E-3B108FA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AF023-314E-3C45-AB36-03F3BF27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58DE9-F104-474F-8F0D-A1715416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232F8-21EE-204E-8718-3D6269D7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11B50-575E-B243-BD87-A013A96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D4812-0D0A-BF4C-B4B9-8708FF4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11485-A768-3944-8A0D-A48CC152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F8C3-D8E3-E940-911C-B1D7A0F7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2C2A-1972-E24C-854E-1900612C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92564-0A3A-7846-BB35-1607EB044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50FCE-DF81-0045-9245-9953A42C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7878-94AB-0E44-B665-367D0D55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C2185-CFEA-7E40-9760-1C57B16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4271-178F-6842-AF52-07FB403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AB29C-7D41-F248-9294-85841C08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E68BE-3A4B-1244-8200-1B950E9C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7170C-74FC-DB47-B69C-F89EAB1A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6E22C-F8E1-5F46-AAE2-66DE4199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EA14-281C-0046-8439-2E1132F9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730F9-53D7-DC49-B5C3-C4F7FD9B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A7A9-3014-094A-8912-58C83F83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7C03-3106-2245-A33A-B34902D3C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0B67-1657-8248-9E6A-0C04109D42BC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1DF9-FE1B-504D-937D-C4D2DB29F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9C9F-6202-7C4C-9320-967C6F7F5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EE7C-ED84-D246-94E0-CB56C878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9 BEST &amp;quot;5 Star Service&amp;quot; IMAGES, STOCK PHOTOS &amp;amp; VECTORS | Adobe Stock">
            <a:extLst>
              <a:ext uri="{FF2B5EF4-FFF2-40B4-BE49-F238E27FC236}">
                <a16:creationId xmlns:a16="http://schemas.microsoft.com/office/drawing/2014/main" id="{E0137381-6877-5949-96BE-5FC78B65C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89" b="95556" l="2917" r="96389">
                        <a14:foregroundMark x1="16667" y1="7222" x2="40556" y2="32222"/>
                        <a14:foregroundMark x1="40556" y1="32222" x2="85972" y2="18611"/>
                        <a14:foregroundMark x1="85972" y1="18611" x2="42222" y2="8611"/>
                        <a14:foregroundMark x1="42222" y1="8611" x2="31667" y2="8611"/>
                        <a14:foregroundMark x1="31667" y1="8611" x2="53333" y2="15278"/>
                        <a14:foregroundMark x1="53333" y1="15278" x2="41528" y2="15278"/>
                        <a14:foregroundMark x1="41528" y1="15278" x2="52083" y2="14722"/>
                        <a14:foregroundMark x1="52083" y1="14722" x2="49722" y2="16389"/>
                        <a14:foregroundMark x1="42361" y1="83056" x2="33056" y2="87778"/>
                        <a14:foregroundMark x1="33056" y1="87778" x2="22222" y2="83611"/>
                        <a14:foregroundMark x1="22222" y1="83611" x2="33750" y2="80833"/>
                        <a14:foregroundMark x1="33750" y1="80833" x2="60417" y2="83889"/>
                        <a14:foregroundMark x1="60417" y1="83889" x2="65833" y2="83056"/>
                        <a14:foregroundMark x1="65833" y1="83056" x2="44306" y2="81944"/>
                        <a14:foregroundMark x1="44306" y1="81944" x2="61944" y2="84722"/>
                        <a14:foregroundMark x1="61944" y1="84722" x2="80278" y2="80833"/>
                        <a14:foregroundMark x1="80278" y1="80833" x2="67361" y2="88056"/>
                        <a14:foregroundMark x1="67361" y1="88056" x2="79028" y2="88889"/>
                        <a14:foregroundMark x1="79028" y1="88889" x2="92639" y2="86111"/>
                        <a14:foregroundMark x1="92639" y1="86111" x2="88472" y2="78611"/>
                        <a14:foregroundMark x1="88472" y1="78611" x2="43472" y2="80556"/>
                        <a14:foregroundMark x1="43472" y1="80556" x2="43472" y2="80556"/>
                        <a14:foregroundMark x1="22222" y1="80000" x2="8056" y2="80278"/>
                        <a14:foregroundMark x1="8056" y1="80278" x2="13611" y2="87500"/>
                        <a14:foregroundMark x1="13611" y1="87500" x2="28611" y2="83333"/>
                        <a14:foregroundMark x1="92917" y1="17778" x2="92778" y2="43056"/>
                        <a14:foregroundMark x1="95972" y1="71944" x2="95694" y2="86667"/>
                        <a14:foregroundMark x1="95694" y1="86667" x2="70139" y2="74167"/>
                        <a14:foregroundMark x1="8472" y1="18056" x2="6111" y2="39444"/>
                        <a14:foregroundMark x1="6111" y1="39444" x2="11944" y2="22222"/>
                        <a14:foregroundMark x1="11944" y1="22222" x2="15694" y2="20278"/>
                        <a14:foregroundMark x1="2917" y1="65278" x2="2917" y2="78333"/>
                        <a14:foregroundMark x1="2917" y1="78333" x2="6806" y2="88056"/>
                        <a14:foregroundMark x1="6806" y1="88056" x2="12778" y2="83611"/>
                        <a14:foregroundMark x1="12778" y1="83611" x2="12917" y2="83333"/>
                        <a14:foregroundMark x1="95000" y1="8333" x2="98056" y2="85833"/>
                        <a14:foregroundMark x1="98056" y1="85833" x2="96389" y2="95833"/>
                        <a14:foregroundMark x1="96389" y1="95833" x2="96111" y2="95833"/>
                        <a14:foregroundMark x1="84028" y1="13889" x2="61667" y2="13889"/>
                        <a14:foregroundMark x1="91528" y1="3889" x2="71250" y2="7500"/>
                        <a14:backgroundMark x1="48194" y1="53333" x2="50833" y2="52778"/>
                        <a14:backgroundMark x1="12500" y1="51667" x2="14028" y2="49167"/>
                      </a14:backgroundRemoval>
                    </a14:imgEffect>
                    <a14:imgEffect>
                      <a14:colorTemperature colorTemp="11331"/>
                    </a14:imgEffect>
                    <a14:imgEffect>
                      <a14:saturation sat="113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825"/>
          <a:stretch/>
        </p:blipFill>
        <p:spPr bwMode="auto">
          <a:xfrm>
            <a:off x="1826782" y="1143000"/>
            <a:ext cx="906289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25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9 BEST &amp;quot;5 Star Service&amp;quot; IMAGES, STOCK PHOTOS &amp;amp; VECTORS | Adobe Stock">
            <a:extLst>
              <a:ext uri="{FF2B5EF4-FFF2-40B4-BE49-F238E27FC236}">
                <a16:creationId xmlns:a16="http://schemas.microsoft.com/office/drawing/2014/main" id="{7C74B1A7-2ADB-B749-9134-247B5BD08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89" b="95556" l="2917" r="96389">
                        <a14:foregroundMark x1="16667" y1="7222" x2="40556" y2="32222"/>
                        <a14:foregroundMark x1="40556" y1="32222" x2="85972" y2="18611"/>
                        <a14:foregroundMark x1="85972" y1="18611" x2="42222" y2="8611"/>
                        <a14:foregroundMark x1="42222" y1="8611" x2="31667" y2="8611"/>
                        <a14:foregroundMark x1="31667" y1="8611" x2="53333" y2="15278"/>
                        <a14:foregroundMark x1="53333" y1="15278" x2="41528" y2="15278"/>
                        <a14:foregroundMark x1="41528" y1="15278" x2="52083" y2="14722"/>
                        <a14:foregroundMark x1="52083" y1="14722" x2="49722" y2="16389"/>
                        <a14:foregroundMark x1="42361" y1="83056" x2="33056" y2="87778"/>
                        <a14:foregroundMark x1="33056" y1="87778" x2="22222" y2="83611"/>
                        <a14:foregroundMark x1="22222" y1="83611" x2="33750" y2="80833"/>
                        <a14:foregroundMark x1="33750" y1="80833" x2="60417" y2="83889"/>
                        <a14:foregroundMark x1="60417" y1="83889" x2="65833" y2="83056"/>
                        <a14:foregroundMark x1="65833" y1="83056" x2="44306" y2="81944"/>
                        <a14:foregroundMark x1="44306" y1="81944" x2="61944" y2="84722"/>
                        <a14:foregroundMark x1="61944" y1="84722" x2="80278" y2="80833"/>
                        <a14:foregroundMark x1="80278" y1="80833" x2="67361" y2="88056"/>
                        <a14:foregroundMark x1="67361" y1="88056" x2="79028" y2="88889"/>
                        <a14:foregroundMark x1="79028" y1="88889" x2="92639" y2="86111"/>
                        <a14:foregroundMark x1="92639" y1="86111" x2="88472" y2="78611"/>
                        <a14:foregroundMark x1="88472" y1="78611" x2="43472" y2="80556"/>
                        <a14:foregroundMark x1="43472" y1="80556" x2="43472" y2="80556"/>
                        <a14:foregroundMark x1="22222" y1="80000" x2="8056" y2="80278"/>
                        <a14:foregroundMark x1="8056" y1="80278" x2="13611" y2="87500"/>
                        <a14:foregroundMark x1="13611" y1="87500" x2="28611" y2="83333"/>
                        <a14:foregroundMark x1="92917" y1="17778" x2="92778" y2="43056"/>
                        <a14:foregroundMark x1="95972" y1="71944" x2="95694" y2="86667"/>
                        <a14:foregroundMark x1="95694" y1="86667" x2="70139" y2="74167"/>
                        <a14:foregroundMark x1="8472" y1="18056" x2="6111" y2="39444"/>
                        <a14:foregroundMark x1="6111" y1="39444" x2="11944" y2="22222"/>
                        <a14:foregroundMark x1="11944" y1="22222" x2="15694" y2="20278"/>
                        <a14:foregroundMark x1="2917" y1="65278" x2="2917" y2="78333"/>
                        <a14:foregroundMark x1="2917" y1="78333" x2="6806" y2="88056"/>
                        <a14:foregroundMark x1="6806" y1="88056" x2="12778" y2="83611"/>
                        <a14:foregroundMark x1="12778" y1="83611" x2="12917" y2="83333"/>
                        <a14:foregroundMark x1="95000" y1="8333" x2="98056" y2="85833"/>
                        <a14:foregroundMark x1="98056" y1="85833" x2="96389" y2="95833"/>
                        <a14:foregroundMark x1="96389" y1="95833" x2="96111" y2="95833"/>
                        <a14:foregroundMark x1="84028" y1="13889" x2="61667" y2="13889"/>
                        <a14:foregroundMark x1="91528" y1="3889" x2="71250" y2="7500"/>
                        <a14:backgroundMark x1="48194" y1="53333" x2="50833" y2="52778"/>
                        <a14:backgroundMark x1="12500" y1="51667" x2="14028" y2="49167"/>
                      </a14:backgroundRemoval>
                    </a14:imgEffect>
                    <a14:imgEffect>
                      <a14:colorTemperature colorTemp="11331"/>
                    </a14:imgEffect>
                    <a14:imgEffect>
                      <a14:saturation sat="113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825"/>
          <a:stretch/>
        </p:blipFill>
        <p:spPr bwMode="auto">
          <a:xfrm>
            <a:off x="1826782" y="1143000"/>
            <a:ext cx="906289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5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2021-07-26T04:33:16Z</dcterms:created>
  <dcterms:modified xsi:type="dcterms:W3CDTF">2021-07-26T05:11:16Z</dcterms:modified>
</cp:coreProperties>
</file>