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0AD3A-82DE-4C2E-B544-62B424D9C785}" v="2" dt="2024-01-25T00:12:13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Jyakhwa" userId="da21b402915bc6d2" providerId="LiveId" clId="{FE50AD3A-82DE-4C2E-B544-62B424D9C785}"/>
    <pc:docChg chg="modSld">
      <pc:chgData name="Sanjay Jyakhwa" userId="da21b402915bc6d2" providerId="LiveId" clId="{FE50AD3A-82DE-4C2E-B544-62B424D9C785}" dt="2024-01-25T00:11:53.891" v="6" actId="14100"/>
      <pc:docMkLst>
        <pc:docMk/>
      </pc:docMkLst>
      <pc:sldChg chg="modSp mod">
        <pc:chgData name="Sanjay Jyakhwa" userId="da21b402915bc6d2" providerId="LiveId" clId="{FE50AD3A-82DE-4C2E-B544-62B424D9C785}" dt="2024-01-25T00:11:53.891" v="6" actId="14100"/>
        <pc:sldMkLst>
          <pc:docMk/>
          <pc:sldMk cId="3211859542" sldId="256"/>
        </pc:sldMkLst>
        <pc:spChg chg="mod">
          <ac:chgData name="Sanjay Jyakhwa" userId="da21b402915bc6d2" providerId="LiveId" clId="{FE50AD3A-82DE-4C2E-B544-62B424D9C785}" dt="2024-01-25T00:11:25.421" v="1" actId="1076"/>
          <ac:spMkLst>
            <pc:docMk/>
            <pc:sldMk cId="3211859542" sldId="256"/>
            <ac:spMk id="6" creationId="{3469E413-BCF5-4E2F-BE4B-EB617C589FA5}"/>
          </ac:spMkLst>
        </pc:spChg>
        <pc:graphicFrameChg chg="mod">
          <ac:chgData name="Sanjay Jyakhwa" userId="da21b402915bc6d2" providerId="LiveId" clId="{FE50AD3A-82DE-4C2E-B544-62B424D9C785}" dt="2024-01-25T00:11:53.891" v="6" actId="14100"/>
          <ac:graphicFrameMkLst>
            <pc:docMk/>
            <pc:sldMk cId="3211859542" sldId="256"/>
            <ac:graphicFrameMk id="2" creationId="{00000000-0000-0000-0000-000000000000}"/>
          </ac:graphicFrameMkLst>
        </pc:graphicFrameChg>
        <pc:picChg chg="mod">
          <ac:chgData name="Sanjay Jyakhwa" userId="da21b402915bc6d2" providerId="LiveId" clId="{FE50AD3A-82DE-4C2E-B544-62B424D9C785}" dt="2024-01-25T00:11:47.042" v="4" actId="1076"/>
          <ac:picMkLst>
            <pc:docMk/>
            <pc:sldMk cId="3211859542" sldId="256"/>
            <ac:picMk id="7" creationId="{87D43E1C-7B4D-44A2-8E6D-6786349BFB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74645" y="35582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210106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7842849"/>
                  </p:ext>
                </p:extLst>
              </p:nvPr>
            </p:nvGraphicFramePr>
            <p:xfrm>
              <a:off x="914400" y="676097"/>
              <a:ext cx="10749976" cy="585929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400" y="676097"/>
                <a:ext cx="10749976" cy="58592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315" y="1237931"/>
            <a:ext cx="5561045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Questions raised for this HR Data Analysis: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DDA4E2-A7FD-C948-E21D-1E1783DAB4A2}"/>
              </a:ext>
            </a:extLst>
          </p:cNvPr>
          <p:cNvSpPr txBox="1"/>
          <p:nvPr/>
        </p:nvSpPr>
        <p:spPr>
          <a:xfrm>
            <a:off x="3315477" y="1975344"/>
            <a:ext cx="38224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Total employees in each job role</a:t>
            </a:r>
          </a:p>
          <a:p>
            <a:pPr marL="342900" indent="-342900">
              <a:buAutoNum type="arabicPeriod"/>
            </a:pPr>
            <a:r>
              <a:rPr lang="en-US" sz="1600" dirty="0"/>
              <a:t>Staff Gender breakdown</a:t>
            </a:r>
          </a:p>
          <a:p>
            <a:pPr marL="342900" indent="-342900">
              <a:buAutoNum type="arabicPeriod"/>
            </a:pPr>
            <a:r>
              <a:rPr lang="en-US" sz="1600" dirty="0"/>
              <a:t>Staff Gender breakdown</a:t>
            </a:r>
          </a:p>
          <a:p>
            <a:pPr marL="342900" indent="-342900">
              <a:buAutoNum type="arabicPeriod"/>
            </a:pPr>
            <a:r>
              <a:rPr lang="en-US" sz="1600" dirty="0"/>
              <a:t>Salary for Qualification</a:t>
            </a:r>
          </a:p>
          <a:p>
            <a:pPr marL="342900" indent="-342900">
              <a:buAutoNum type="arabicPeriod"/>
            </a:pPr>
            <a:r>
              <a:rPr lang="en-US" sz="1600" dirty="0"/>
              <a:t>Staff growth over time</a:t>
            </a:r>
          </a:p>
          <a:p>
            <a:pPr marL="342900" indent="-342900">
              <a:buAutoNum type="arabicPeriod"/>
            </a:pPr>
            <a:r>
              <a:rPr lang="en-US" sz="1600" dirty="0"/>
              <a:t>Staff leave balance analysis</a:t>
            </a:r>
          </a:p>
          <a:p>
            <a:pPr marL="342900" indent="-342900">
              <a:buAutoNum type="arabicPeriod"/>
            </a:pPr>
            <a:r>
              <a:rPr lang="en-US" sz="1600" dirty="0"/>
              <a:t>Complete HR Dashboard</a:t>
            </a:r>
          </a:p>
        </p:txBody>
      </p:sp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11e9a2b6-4a56-42e0-84ad-8176234294be}">
  <we:reference id="WA200003233" version="2.0.0.3" store="en-US" storeType="OMEX"/>
  <we:alternateReferences/>
  <we:properties>
    <we:property name="Microsoft.Office.CampaignId" value="&quot;none&quot;"/>
    <we:property name="backgroundColor" value="&quot;#A0A7D8&quot;"/>
    <we:property name="bookmark" value="&quot;H4sIAAAAAAAAA+1YbW/bOAz+K4Y/B4Pld/dbmwbFDbtDbymGAw5DQFlUqk2xDFnONVf0v4+2s7XpigZ9TfYCFEgl0tRD8qEk6tIXqqk1rP6CBfoH/pExnxdgP3vMH/nV5pzIOP1hHqQhJImUNExIy9ROmarxDy59B3aO7oNqWtCdQZr89+PIB61PYd6NJOgGR36NtjEVaPU/DsokcrbFq5GPF7U2FjqTUwcOO7NLUqcxQWFvIloRSqeWOMXSDbPvsTbWrcdBmQWsiFEGUVLkGHEGMX3TDNIe5nb9btEe2NhUDlRFALq5IiuLSIaRlJhnSZkXQSS7eam0W6vw1eSituQ3RWNVd+E7FEuoShR+75zFZvDl0v8ToWlt7+FkQzA1rS3xPfa2J5VTbkV2GgdSzgQ48K8oUKfWUBh7iTMO9KyX96Jz89/YIgVP+AfB1egVkRwu57MpaLCrPQDyDmGJsyOCQ2vtGM8GlpkhRoeBgFVzB6yPNNOoaq7XtXFNxrMBbQlWrEVUffwT8bijHn1mrEB7tOrZd6zs1wIJR7fQvxDzCDqJExZDnggQUuQoeciSnG0tkjF5PzdWlb1Tm0kYG90uqqeDfWu4d6ac3jUX7i/X7enXbUOBRHEEdnwO1u0dC77u0KTy6ca2u87xAOwlkkr0IyELMxGXdFAVqQSMRMri8GfYpJ8rYodz9E6saet7YbxGQZ5gRUx9Ug0MUH6Xwc2kDmUgGd1QQl7yJCllkso0jbI9KINxu2g1dGHxpp2Sd9ZFbedUPKY1PCO9t0ZVjyGkpjviQ1jIbrPwhRx5XRbeWnwgYhByxhOeikxAlALkPOCPJ+JzQX3KLfVhGCaiLft+xvub+KKkGka3AW0IvT+OX6kkHoPuMQXS0KeU7jtr5E6C/vOszPyW7vUdAdMoD1jM4iJn1P/JMtneyO30SPyBLqi1etBW+HMeyN8SORAuDTMIQ0hllMmiDFKW4j5cSh/WJv9KTdpzNux8Xxq1u9K963YNseAhiqgoUl4kObAsi/diK94XJv4gr3tbq8AB1zi52PUF+WZahwerOOBZyNOsLFBIEUVRMOzN93qjFjDHTV+Gx4ccyV4g8pwVQcBYFuVbbTXnUH9nqzd3PeMv0M77HJrWNTWUeAoV9lGrB+cU9nqUe6CjR6z/t93vO0WlNCz8AXTbrdm/xPv9Ml0dXn0BZDWnFgkYAAA=&quot;"/>
    <we:property name="creatorSessionId" value="&quot;1d9aa0df-55e8-4aae-b6d0-3c4c18175787&quot;"/>
    <we:property name="creatorTenantId" value="&quot;bbcab52e-9fbe-43d6-a2f3-9f66c43df268&quot;"/>
    <we:property name="creatorUserId" value="&quot;100320017185015F&quot;"/>
    <we:property name="datasetId" value="&quot;08d4c9a1-27fc-4e4c-973f-48737d63895b&quot;"/>
    <we:property name="embedUrl" value="&quot;/reportEmbed?reportId=5f9ffc4c-c7f4-4ae3-8e90-cb282c4465b4&amp;config=eyJjbHVzdGVyVXJsIjoiaHR0cHM6Ly9XQUJJLU5PUlRILUVVUk9QRS1HLVBSSU1BUlktcmVkaXJlY3QuYW5hbHlzaXMud2luZG93cy5uZXQiLCJlbWJlZEZlYXR1cmVzIjp7InVzYWdlTWV0cmljc1ZOZXh0Ijp0cnVlLCJkaXNhYmxlQW5ndWxhckpTQm9vdHN0cmFwUmVwb3J0RW1iZWQiOnRydWV9fQ%3D%3D&amp;disableSensitivityBanner=true&quot;"/>
    <we:property name="initialStateBookmark" value="&quot;H4sIAAAAAAAAA+1YbW/bOAz+K4Y/B4Nlx2/9lqbBcNu69ZpiOOAwBJRFpdoUy5DlXHNF//toO9uarmjQ12S7+5SIlMiH5ENZ0qUvVF1pWL2HBfoH/qExXxZgv3jMH/jlWvbhw9vj0enb2fvR8YTEpnLKlLV/cOk7sHN0H1XdgG4tkPDvTwMftD6BeTuSoGsc+BXa2pSg1b/YTyaVsw1eDXy8qLSx0JqcOnDYml3SdBqTb/YqIo9QOLXEKRaul55iZaxbj4MiDVg+RBlEcZ5hxBkMaU3dazuY2+e3TjtgY1M6UCUBaGV5WuSRDCMpMUvjIsuDSLZyqbRbT+GryUVlKW7Kxqpq8zUSSygLFH4XnMW6j+XSP0aoG9tFONlQTE1jCzzFzvakdMqtyE7tQMqZAAf+FSXqxBpKY6dxxoGedfpOdW7+GVuk5An/ILgavCCS0XI+m4IGu9oDIO8Qljg7JDjka8d4NrDMDDE6DASs6ltgfSJJrcq5XvfGDzKe9WgLsGKtou7jn4nHLfVombEC7eGqY9+Rst8aJBzcQP9MzCPopI7ZELJYgJAiQ8lDFmdsa5OMKfq5sarogtoswtjoZlE+Huwbw70z5fSuuXB3u24vv25qSiSKQ7Djc7Bu71jwbYemKZ+vbbvrGvfAnqOoRD9SsjAVwyLlmCcSMBIJG4a/wyb9VBkbzdF7bU1T3QnjJRryNZbE1Ef1QA/l/za4XtS+DSSjE0rICx7HhYwTmSRRugdtMG4WjYY2Ld60neSdtVnbORWPyIdnpPfGqPIhhNR0RrwPC9lNFj5TIC/LwhvOeyIGIWc85olIBUQJQMYD/nAiPhXUx5xS74dhIpqiu894fxJflFT96CagDaX3x9ELtcRD0D2kQWpaSuW+tUduJehfT8rM7+VenxEwibKADdkwzxjd/2QRb7/I7fST+AsdUCt1r63w9/wgfy9kT7gkTCEMIZFRKvMiSFiC+3Aovd81+b90SXvKCzvfl4vabeXe9XUNMechiijPE57HGbA0He7FVrwvTPxFXve2doEDrnFysesD8vWy9g9Ww4CnIU/SIkchRRRFQb833xmNWsAcN2PpHx8yJHuByDKWBwFjaZRttVWfQ/WTrc7cD4m/QDvvamgaV1dQ4AmU2GWt6oNT2M2j2gN9esT6v21/3ylqpd7xR9BN67N7ifc7J4RFUWm2LGjf5/0OVtu3V18BqSwkIyoYAAA=&quot;"/>
    <we:property name="isFiltersActionButtonVisible" value="true"/>
    <we:property name="pageDisplayName" value="&quot;HR_Dashboard&quot;"/>
    <we:property name="pageName" value="&quot;ReportSection0c70194ef03598e3b1a4&quot;"/>
    <we:property name="reportEmbeddedTime" value="&quot;2024-01-25T00:03:53.885Z&quot;"/>
    <we:property name="reportName" value="&quot;hr_data_analysis&quot;"/>
    <we:property name="reportState" value="&quot;CONNECTED&quot;"/>
    <we:property name="reportUrl" value="&quot;/groups/me/reports/5f9ffc4c-c7f4-4ae3-8e90-cb282c4465b4/ReportSection0c70194ef03598e3b1a4?bookmarkGuid=0aa757c9-f9d9-40a2-b9d1-6710e4c573a7&amp;bookmarkUsage=1&amp;ctid=bbcab52e-9fbe-43d6-a2f3-9f66c43df268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40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Microsoft Power BI</vt:lpstr>
      <vt:lpstr>Questions raised for this HR Data Analysis: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Sanjay Jyakhwa</cp:lastModifiedBy>
  <cp:revision>3</cp:revision>
  <dcterms:created xsi:type="dcterms:W3CDTF">2018-06-07T21:39:02Z</dcterms:created>
  <dcterms:modified xsi:type="dcterms:W3CDTF">2024-01-25T00:12:24Z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