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1691" r:id="rId3"/>
    <p:sldId id="1894" r:id="rId4"/>
    <p:sldId id="1895" r:id="rId5"/>
    <p:sldId id="1896" r:id="rId6"/>
    <p:sldId id="1878" r:id="rId7"/>
    <p:sldId id="1879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6E3BF"/>
    <a:srgbClr val="B8A489"/>
    <a:srgbClr val="E1B3FF"/>
    <a:srgbClr val="95EC8A"/>
    <a:srgbClr val="97EF8B"/>
    <a:srgbClr val="80D7EE"/>
    <a:srgbClr val="C5B598"/>
    <a:srgbClr val="4CC9E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/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/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/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占位符 96" descr="C:\Users\Administrator\Desktop\山东大学\图片\942959d44dde4c449286759f34761e5.jpg942959d44dde4c449286759f34761e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35" y="-7620"/>
            <a:ext cx="10965180" cy="5202555"/>
          </a:xfr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52206" y="6247775"/>
            <a:ext cx="1607023" cy="55879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2021-10-18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15311" y="4068103"/>
            <a:ext cx="9139238" cy="1096527"/>
          </a:xfrm>
        </p:spPr>
        <p:txBody>
          <a:bodyPr>
            <a:normAutofit/>
          </a:bodyPr>
          <a:lstStyle/>
          <a:p>
            <a:r>
              <a:rPr lang="zh-CN" altLang="en-US" dirty="0"/>
              <a:t>基于先验知识的雾霾检测与分类</a:t>
            </a:r>
          </a:p>
        </p:txBody>
      </p:sp>
      <p:pic>
        <p:nvPicPr>
          <p:cNvPr id="3" name="图片 2" descr="c59850773f9e9fb7fe171e25cac377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278121"/>
            <a:ext cx="1465580" cy="145351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ED6D0AC-CB27-0F40-BBAD-CA34292EA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9873"/>
            <a:ext cx="5638800" cy="1114604"/>
          </a:xfrm>
          <a:prstGeom prst="rect">
            <a:avLst/>
          </a:prstGeom>
        </p:spPr>
      </p:pic>
      <p:sp>
        <p:nvSpPr>
          <p:cNvPr id="10" name="副标题 4">
            <a:extLst>
              <a:ext uri="{FF2B5EF4-FFF2-40B4-BE49-F238E27FC236}">
                <a16:creationId xmlns:a16="http://schemas.microsoft.com/office/drawing/2014/main" id="{EEE4EDEF-FB52-3141-A157-1E06F8B485E8}"/>
              </a:ext>
            </a:extLst>
          </p:cNvPr>
          <p:cNvSpPr txBox="1">
            <a:spLocks/>
          </p:cNvSpPr>
          <p:nvPr/>
        </p:nvSpPr>
        <p:spPr>
          <a:xfrm>
            <a:off x="3052207" y="5356554"/>
            <a:ext cx="16070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 李靖宇</a:t>
            </a: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id="{1084BF71-C476-644F-BCC1-E2CEA7FC9CD0}"/>
              </a:ext>
            </a:extLst>
          </p:cNvPr>
          <p:cNvSpPr txBox="1">
            <a:spLocks/>
          </p:cNvSpPr>
          <p:nvPr/>
        </p:nvSpPr>
        <p:spPr>
          <a:xfrm>
            <a:off x="3021329" y="5755761"/>
            <a:ext cx="27815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山东大学软件学院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基于先验知识的雾霾检测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与分类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îṥļíḓê"/>
          <p:cNvSpPr/>
          <p:nvPr/>
        </p:nvSpPr>
        <p:spPr>
          <a:xfrm>
            <a:off x="6393166" y="3429000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íŝḻïďé"/>
          <p:cNvSpPr txBox="1"/>
          <p:nvPr/>
        </p:nvSpPr>
        <p:spPr>
          <a:xfrm>
            <a:off x="7032083" y="3499354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前情提要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前情提要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分割算法复现</a:t>
            </a:r>
            <a:r>
              <a:rPr lang="en-US" altLang="zh-CN" sz="2400" dirty="0"/>
              <a:t>: </a:t>
            </a:r>
            <a:r>
              <a:rPr lang="zh-CN" altLang="en-US" sz="2400" dirty="0"/>
              <a:t>问题 黑夜以及整张图片都比较白的情况下如何截取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/>
            <a:r>
              <a:rPr lang="zh-CN" altLang="en-US" sz="2200" dirty="0"/>
              <a:t>首先这两种情况都会导致提取出的</a:t>
            </a:r>
            <a:r>
              <a:rPr lang="en-US" altLang="zh-CN" sz="2200" dirty="0" err="1"/>
              <a:t>contrast_img</a:t>
            </a:r>
            <a:r>
              <a:rPr lang="zh-CN" altLang="en-US" sz="2200" dirty="0"/>
              <a:t>为全白</a:t>
            </a:r>
            <a:endParaRPr lang="en-US" altLang="zh-CN" sz="2200" dirty="0"/>
          </a:p>
          <a:p>
            <a:pPr lvl="1" algn="just"/>
            <a:endParaRPr lang="en-US" altLang="zh-CN" sz="2200" dirty="0"/>
          </a:p>
          <a:p>
            <a:pPr lvl="1" algn="just"/>
            <a:r>
              <a:rPr lang="zh-CN" altLang="en-US" sz="2200" dirty="0"/>
              <a:t>我的做法是如果检测到提取出的</a:t>
            </a:r>
            <a:r>
              <a:rPr lang="en-US" altLang="zh-CN" sz="2200" dirty="0" err="1"/>
              <a:t>contrast_img</a:t>
            </a:r>
            <a:r>
              <a:rPr lang="zh-CN" altLang="en-US" sz="2200" dirty="0"/>
              <a:t>为全白则将选取低阈值再试一次，</a:t>
            </a:r>
            <a:endParaRPr lang="en-US" altLang="zh-CN" sz="2200" dirty="0"/>
          </a:p>
          <a:p>
            <a:pPr marL="457200" lvl="1" indent="0" algn="just">
              <a:buNone/>
            </a:pPr>
            <a:r>
              <a:rPr lang="zh-CN" altLang="en-US" sz="2200" dirty="0"/>
              <a:t>如果可以提取出来则截取成功，如果仍然没有提取出来则使用原图作为雾霾区域</a:t>
            </a:r>
            <a:endParaRPr lang="en-US" altLang="zh-CN" sz="2200" dirty="0"/>
          </a:p>
          <a:p>
            <a:pPr lvl="1" algn="just"/>
            <a:endParaRPr lang="en-US" altLang="zh-CN" sz="2200" dirty="0"/>
          </a:p>
          <a:p>
            <a:pPr lvl="1" algn="just"/>
            <a:endParaRPr lang="en-US" altLang="zh-CN" sz="22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/>
            <a:endParaRPr lang="en-US" altLang="zh-CN" sz="1600" dirty="0"/>
          </a:p>
          <a:p>
            <a:pPr lvl="1" algn="just"/>
            <a:endParaRPr lang="en-US" altLang="zh-CN" sz="1600" dirty="0"/>
          </a:p>
          <a:p>
            <a:pPr algn="just"/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E9EBC-C0EC-47FD-A87D-0C5C9CA2E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5416296"/>
            <a:ext cx="2336800" cy="1235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A5DA05-DF2A-4AF9-B6B9-D7FF71EDB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3681730"/>
            <a:ext cx="1824559" cy="13684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C4BA33-2C8B-4AB9-BA07-E73D2BAA7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2" y="4365939"/>
            <a:ext cx="2474793" cy="18583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ECD5F9-ED72-475A-8C74-7EDB421D20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5122000"/>
            <a:ext cx="1714500" cy="1714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B9872C-C2DA-4BB3-ADFD-0B82110EC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655060"/>
            <a:ext cx="1824559" cy="13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前情提要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分割算法复现</a:t>
            </a:r>
            <a:r>
              <a:rPr lang="en-US" altLang="zh-CN" sz="2400" dirty="0"/>
              <a:t>: </a:t>
            </a:r>
            <a:r>
              <a:rPr lang="zh-CN" altLang="en-US" sz="2400" dirty="0"/>
              <a:t>问题 关于图片翻转的问题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/>
            <a:r>
              <a:rPr lang="zh-CN" altLang="en-US" sz="2200" dirty="0"/>
              <a:t>有时候我们会发现图片是正的，但经过程序处理后就翻转了一个方向</a:t>
            </a:r>
            <a:endParaRPr lang="en-US" altLang="zh-CN" sz="2200" dirty="0"/>
          </a:p>
          <a:p>
            <a:pPr lvl="1" algn="just"/>
            <a:endParaRPr lang="en-US" altLang="zh-CN" sz="2200" dirty="0"/>
          </a:p>
          <a:p>
            <a:pPr lvl="1" algn="just"/>
            <a:r>
              <a:rPr lang="zh-CN" altLang="en-US" sz="2200" dirty="0"/>
              <a:t>这种情况是因为手机拍照时有一个内置的检测竖屏横屏的变量，在</a:t>
            </a:r>
            <a:r>
              <a:rPr lang="en-US" altLang="zh-CN" sz="2200" dirty="0"/>
              <a:t>python</a:t>
            </a:r>
            <a:r>
              <a:rPr lang="zh-CN" altLang="en-US" sz="2200" dirty="0"/>
              <a:t>程序输入</a:t>
            </a:r>
            <a:endParaRPr lang="en-US" altLang="zh-CN" sz="2200" dirty="0"/>
          </a:p>
          <a:p>
            <a:pPr marL="457200" lvl="1" indent="0" algn="just">
              <a:buNone/>
            </a:pPr>
            <a:r>
              <a:rPr lang="zh-CN" altLang="en-US" sz="2200" dirty="0"/>
              <a:t>图片后会读取这个变量从而进行翻转。</a:t>
            </a:r>
            <a:endParaRPr lang="en-US" altLang="zh-CN" sz="2200" dirty="0"/>
          </a:p>
          <a:p>
            <a:pPr lvl="1" algn="just"/>
            <a:endParaRPr lang="en-US" altLang="zh-CN" sz="2200" dirty="0"/>
          </a:p>
          <a:p>
            <a:pPr lvl="1" algn="just"/>
            <a:r>
              <a:rPr lang="zh-CN" altLang="en-US" sz="2200" dirty="0"/>
              <a:t>这种情况使用</a:t>
            </a:r>
            <a:r>
              <a:rPr lang="en-US" altLang="zh-CN" sz="2200" b="1" dirty="0" err="1"/>
              <a:t>ImageOps.exif_transpose</a:t>
            </a:r>
            <a:r>
              <a:rPr lang="zh-CN" altLang="en-US" sz="2200" dirty="0"/>
              <a:t>方法即可忽略这个变量。</a:t>
            </a:r>
            <a:endParaRPr lang="en-US" altLang="zh-CN" sz="22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/>
            <a:endParaRPr lang="en-US" altLang="zh-CN" sz="1600" dirty="0"/>
          </a:p>
          <a:p>
            <a:pPr lvl="1" algn="just"/>
            <a:endParaRPr lang="en-US" altLang="zh-CN" sz="1600" dirty="0"/>
          </a:p>
          <a:p>
            <a:pPr algn="just"/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47CE76-56C1-44F7-8041-9A7C27C8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1575" y="4806944"/>
            <a:ext cx="2108200" cy="1581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359A36-C59E-41C4-A6FF-93AF58E20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4272" y="4346799"/>
            <a:ext cx="1971186" cy="2628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2FC528-3547-44DD-988D-25E2BA6C6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61" y="4870673"/>
            <a:ext cx="2108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基于先验知识的雾霾检测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与分类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îṥļíḓê"/>
          <p:cNvSpPr/>
          <p:nvPr/>
        </p:nvSpPr>
        <p:spPr>
          <a:xfrm>
            <a:off x="6393166" y="3429000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íŝḻïďé"/>
          <p:cNvSpPr txBox="1"/>
          <p:nvPr/>
        </p:nvSpPr>
        <p:spPr>
          <a:xfrm>
            <a:off x="7032083" y="3499354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本周工作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3077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sz="2000" dirty="0"/>
              <a:t>本周工作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-795" y="1196751"/>
            <a:ext cx="12192000" cy="1336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神经网络构建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输入图片为缩放为</a:t>
            </a:r>
            <a:r>
              <a:rPr lang="en-US" altLang="zh-CN" sz="2000" dirty="0"/>
              <a:t>64*64</a:t>
            </a:r>
            <a:r>
              <a:rPr lang="zh-CN" altLang="en-US" sz="2000" dirty="0"/>
              <a:t>的原图片，数据集采用</a:t>
            </a:r>
            <a:r>
              <a:rPr lang="en-US" altLang="zh-CN" sz="2000" dirty="0"/>
              <a:t>haze-level</a:t>
            </a:r>
            <a:r>
              <a:rPr lang="zh-CN" altLang="en-US" sz="2000" dirty="0"/>
              <a:t>图片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神经网络采用两层卷积以及两个全连接层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EF8AD1-1E9E-48D7-809A-1D7B958C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3" y="3799002"/>
            <a:ext cx="3300016" cy="2475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201B4-27BC-4C67-92E1-6124C597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1" y="3608109"/>
            <a:ext cx="3809063" cy="28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雾霾区域识别算法总体效果比较理想，经过检查，该算法可以识别出大部分有雾图片。但有些图片并不能很好的识别，甚至出现识别区域为空的情况。</a:t>
            </a: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针对雾霾识别算法的优化效果比较理想，但仍有一小部分工作尚未完成，</a:t>
            </a:r>
            <a:r>
              <a:rPr lang="en-US" altLang="zh-CN" sz="2400" dirty="0" err="1"/>
              <a:t>maskImageCal</a:t>
            </a:r>
            <a:r>
              <a:rPr lang="zh-CN" altLang="en-US" sz="2400" dirty="0"/>
              <a:t>类中的</a:t>
            </a:r>
            <a:r>
              <a:rPr lang="en-US" altLang="zh-CN" sz="2400" dirty="0"/>
              <a:t>mask</a:t>
            </a:r>
            <a:r>
              <a:rPr lang="zh-CN" altLang="en-US" sz="2400" dirty="0"/>
              <a:t>矩阵仍未进行修改。</a:t>
            </a: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对于分类任务，在完成上一步识别任务之后需要测试不同输入图片，不同网络对结果的影响。</a:t>
            </a:r>
            <a:endParaRPr lang="en-US" altLang="zh-CN" sz="2400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  <a:p>
            <a:pPr algn="just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627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15974" y="3262479"/>
            <a:ext cx="5754353" cy="1508067"/>
          </a:xfrm>
        </p:spPr>
        <p:txBody>
          <a:bodyPr/>
          <a:lstStyle/>
          <a:p>
            <a:r>
              <a:rPr lang="zh-CN" altLang="en-US" dirty="0"/>
              <a:t>李靖宇</a:t>
            </a:r>
            <a:br>
              <a:rPr lang="en-US" altLang="zh-CN" dirty="0"/>
            </a:br>
            <a:r>
              <a:rPr lang="en-US" altLang="zh-CN" dirty="0"/>
              <a:t>202115201@mail.sdu.edu.cn</a:t>
            </a:r>
            <a:endParaRPr lang="zh-CN" altLang="en-US" dirty="0"/>
          </a:p>
        </p:txBody>
      </p:sp>
      <p:pic>
        <p:nvPicPr>
          <p:cNvPr id="16" name="图片占位符 96" descr="C:\Users\Administrator\Desktop\山东大学\图片\d28895ba80cc1d17e92a4445f8dcb0c.jpgd28895ba80cc1d17e92a4445f8dcb0c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44505" y="-1"/>
            <a:ext cx="5302885" cy="3667306"/>
          </a:xfrm>
        </p:spPr>
      </p:pic>
      <p:cxnSp>
        <p:nvCxnSpPr>
          <p:cNvPr id="3" name="直接连接符 2"/>
          <p:cNvCxnSpPr/>
          <p:nvPr/>
        </p:nvCxnSpPr>
        <p:spPr>
          <a:xfrm>
            <a:off x="6414001" y="4846929"/>
            <a:ext cx="4397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6"/>
          <p:cNvSpPr txBox="1"/>
          <p:nvPr/>
        </p:nvSpPr>
        <p:spPr>
          <a:xfrm>
            <a:off x="6452101" y="2898523"/>
            <a:ext cx="2917186" cy="55673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THANKS!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414001" y="3695228"/>
            <a:ext cx="442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:\Users\Administrator\Desktop\山东大学\图片\3C5EEB60D8612D4B7AC81916BAD_73A9D09F_43B8.png3C5EEB60D8612D4B7AC81916BAD_73A9D09F_43B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8245" y="3811905"/>
            <a:ext cx="3828415" cy="1704975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6A7E9E5-82E2-FD48-9C61-E21468D05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7" y="5903612"/>
            <a:ext cx="5638800" cy="111460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5275</TotalTime>
  <Words>362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Impact</vt:lpstr>
      <vt:lpstr>Times New Roman</vt:lpstr>
      <vt:lpstr>主题5</vt:lpstr>
      <vt:lpstr>基于先验知识的雾霾检测与分类</vt:lpstr>
      <vt:lpstr>PowerPoint 演示文稿</vt:lpstr>
      <vt:lpstr>前情提要 现有雾霾分割算法分析及复现</vt:lpstr>
      <vt:lpstr>前情提要 现有雾霾分割算法分析及复现</vt:lpstr>
      <vt:lpstr>PowerPoint 演示文稿</vt:lpstr>
      <vt:lpstr>本周工作</vt:lpstr>
      <vt:lpstr>总结</vt:lpstr>
      <vt:lpstr>李靖宇 202115201@mail.sdu.edu.cn</vt:lpstr>
    </vt:vector>
  </TitlesOfParts>
  <Manager>iSlide</Manager>
  <Company>iSlide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iSlide</dc:creator>
  <cp:keywords/>
  <dc:description/>
  <cp:lastModifiedBy>JYblank</cp:lastModifiedBy>
  <cp:revision>395</cp:revision>
  <cp:lastPrinted>2017-09-04T16:00:00Z</cp:lastPrinted>
  <dcterms:created xsi:type="dcterms:W3CDTF">2017-09-04T16:00:00Z</dcterms:created>
  <dcterms:modified xsi:type="dcterms:W3CDTF">2021-10-17T12:56:16Z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KSOProductBuildVer">
    <vt:lpwstr>2052-11.1.0.9999</vt:lpwstr>
  </property>
</Properties>
</file>