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1" r:id="rId4"/>
    <p:sldId id="340" r:id="rId5"/>
    <p:sldId id="419" r:id="rId6"/>
    <p:sldId id="412" r:id="rId7"/>
    <p:sldId id="414" r:id="rId8"/>
    <p:sldId id="417" r:id="rId9"/>
    <p:sldId id="418" r:id="rId10"/>
    <p:sldId id="436" r:id="rId11"/>
    <p:sldId id="437" r:id="rId12"/>
    <p:sldId id="439" r:id="rId13"/>
    <p:sldId id="440" r:id="rId14"/>
    <p:sldId id="45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B9A6"/>
    <a:srgbClr val="F47264"/>
    <a:srgbClr val="F8D35E"/>
    <a:srgbClr val="84CBC5"/>
    <a:srgbClr val="144C74"/>
    <a:srgbClr val="1B6AA3"/>
    <a:srgbClr val="FFC20F"/>
    <a:srgbClr val="14507A"/>
    <a:srgbClr val="45B2A8"/>
    <a:srgbClr val="008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2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3681602" y="1389579"/>
            <a:ext cx="817002" cy="817002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 useBgFill="1">
        <p:nvSpPr>
          <p:cNvPr id="2" name="椭圆 1"/>
          <p:cNvSpPr/>
          <p:nvPr/>
        </p:nvSpPr>
        <p:spPr>
          <a:xfrm>
            <a:off x="3636924" y="1344901"/>
            <a:ext cx="906358" cy="906358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3569342" y="895818"/>
            <a:ext cx="5066364" cy="5066364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614138" y="956034"/>
            <a:ext cx="4945932" cy="494593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024000" y="884034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160742" y="4585431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880973" y="4585431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835360" y="1684283"/>
            <a:ext cx="369044" cy="369044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 useBgFill="1">
        <p:nvSpPr>
          <p:cNvPr id="8" name="椭圆 7"/>
          <p:cNvSpPr/>
          <p:nvPr/>
        </p:nvSpPr>
        <p:spPr>
          <a:xfrm>
            <a:off x="8815179" y="1664102"/>
            <a:ext cx="409406" cy="409406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960046" y="3639530"/>
            <a:ext cx="603830" cy="603830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 useBgFill="1">
        <p:nvSpPr>
          <p:cNvPr id="27" name="椭圆 26"/>
          <p:cNvSpPr/>
          <p:nvPr/>
        </p:nvSpPr>
        <p:spPr>
          <a:xfrm>
            <a:off x="1927026" y="3606510"/>
            <a:ext cx="669870" cy="669870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452137" y="5924213"/>
            <a:ext cx="205156" cy="205156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 useBgFill="1">
        <p:nvSpPr>
          <p:cNvPr id="30" name="椭圆 29"/>
          <p:cNvSpPr/>
          <p:nvPr/>
        </p:nvSpPr>
        <p:spPr>
          <a:xfrm>
            <a:off x="8440918" y="5912994"/>
            <a:ext cx="227594" cy="227594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66" name="弧形 265"/>
          <p:cNvSpPr/>
          <p:nvPr/>
        </p:nvSpPr>
        <p:spPr>
          <a:xfrm>
            <a:off x="3623034" y="955566"/>
            <a:ext cx="4946400" cy="4946400"/>
          </a:xfrm>
          <a:prstGeom prst="arc">
            <a:avLst>
              <a:gd name="adj1" fmla="val 1732455"/>
              <a:gd name="adj2" fmla="val 8961436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弧形 266"/>
          <p:cNvSpPr/>
          <p:nvPr/>
        </p:nvSpPr>
        <p:spPr>
          <a:xfrm>
            <a:off x="3750034" y="1082566"/>
            <a:ext cx="4946400" cy="4946400"/>
          </a:xfrm>
          <a:prstGeom prst="arc">
            <a:avLst>
              <a:gd name="adj1" fmla="val 16200000"/>
              <a:gd name="adj2" fmla="val 1827471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弧形 267"/>
          <p:cNvSpPr/>
          <p:nvPr/>
        </p:nvSpPr>
        <p:spPr>
          <a:xfrm>
            <a:off x="3877034" y="1209566"/>
            <a:ext cx="4946400" cy="4946400"/>
          </a:xfrm>
          <a:prstGeom prst="arc">
            <a:avLst>
              <a:gd name="adj1" fmla="val 8964932"/>
              <a:gd name="adj2" fmla="val 16201783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02" name="组合 501"/>
          <p:cNvGrpSpPr/>
          <p:nvPr/>
        </p:nvGrpSpPr>
        <p:grpSpPr>
          <a:xfrm>
            <a:off x="3339444" y="673100"/>
            <a:ext cx="5513371" cy="5513371"/>
            <a:chOff x="3339314" y="673100"/>
            <a:chExt cx="5513371" cy="5513371"/>
          </a:xfrm>
        </p:grpSpPr>
        <p:grpSp>
          <p:nvGrpSpPr>
            <p:cNvPr id="618" name="组合 617"/>
            <p:cNvGrpSpPr/>
            <p:nvPr/>
          </p:nvGrpSpPr>
          <p:grpSpPr>
            <a:xfrm>
              <a:off x="3339314" y="673100"/>
              <a:ext cx="5513371" cy="5513371"/>
              <a:chOff x="3339314" y="673100"/>
              <a:chExt cx="5513371" cy="5513371"/>
            </a:xfrm>
          </p:grpSpPr>
          <p:grpSp>
            <p:nvGrpSpPr>
              <p:cNvPr id="676" name="组合 675"/>
              <p:cNvGrpSpPr/>
              <p:nvPr/>
            </p:nvGrpSpPr>
            <p:grpSpPr>
              <a:xfrm>
                <a:off x="3339314" y="673100"/>
                <a:ext cx="5513371" cy="5513371"/>
                <a:chOff x="3303121" y="673100"/>
                <a:chExt cx="5513371" cy="5513371"/>
              </a:xfrm>
            </p:grpSpPr>
            <p:grpSp>
              <p:nvGrpSpPr>
                <p:cNvPr id="705" name="组合 704"/>
                <p:cNvGrpSpPr/>
                <p:nvPr/>
              </p:nvGrpSpPr>
              <p:grpSpPr>
                <a:xfrm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730" name="直接连接符 729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直接连接符 730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6" name="组合 705"/>
                <p:cNvGrpSpPr/>
                <p:nvPr/>
              </p:nvGrpSpPr>
              <p:grpSpPr>
                <a:xfrm rot="6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728" name="直接连接符 727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9" name="直接连接符 728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7" name="组合 706"/>
                <p:cNvGrpSpPr/>
                <p:nvPr/>
              </p:nvGrpSpPr>
              <p:grpSpPr>
                <a:xfrm rot="12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726" name="直接连接符 725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直接连接符 726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8" name="组合 707"/>
                <p:cNvGrpSpPr/>
                <p:nvPr/>
              </p:nvGrpSpPr>
              <p:grpSpPr>
                <a:xfrm rot="18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724" name="直接连接符 723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直接连接符 724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9" name="组合 708"/>
                <p:cNvGrpSpPr/>
                <p:nvPr/>
              </p:nvGrpSpPr>
              <p:grpSpPr>
                <a:xfrm rot="24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722" name="直接连接符 721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直接连接符 722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0" name="组合 709"/>
                <p:cNvGrpSpPr/>
                <p:nvPr/>
              </p:nvGrpSpPr>
              <p:grpSpPr>
                <a:xfrm rot="36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720" name="直接连接符 719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直接连接符 720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1" name="组合 710"/>
                <p:cNvGrpSpPr/>
                <p:nvPr/>
              </p:nvGrpSpPr>
              <p:grpSpPr>
                <a:xfrm rot="30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718" name="直接连接符 717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直接连接符 718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2" name="组合 711"/>
                <p:cNvGrpSpPr/>
                <p:nvPr/>
              </p:nvGrpSpPr>
              <p:grpSpPr>
                <a:xfrm rot="48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716" name="直接连接符 715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直接连接符 716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3" name="组合 712"/>
                <p:cNvGrpSpPr/>
                <p:nvPr/>
              </p:nvGrpSpPr>
              <p:grpSpPr>
                <a:xfrm rot="42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714" name="直接连接符 713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5" name="直接连接符 714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77" name="组合 676"/>
              <p:cNvGrpSpPr/>
              <p:nvPr/>
            </p:nvGrpSpPr>
            <p:grpSpPr>
              <a:xfrm rot="5400000">
                <a:off x="3339314" y="673100"/>
                <a:ext cx="5513371" cy="5513371"/>
                <a:chOff x="3303121" y="673100"/>
                <a:chExt cx="5513371" cy="5513371"/>
              </a:xfrm>
            </p:grpSpPr>
            <p:grpSp>
              <p:nvGrpSpPr>
                <p:cNvPr id="678" name="组合 677"/>
                <p:cNvGrpSpPr/>
                <p:nvPr/>
              </p:nvGrpSpPr>
              <p:grpSpPr>
                <a:xfrm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703" name="直接连接符 702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直接连接符 703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9" name="组合 678"/>
                <p:cNvGrpSpPr/>
                <p:nvPr/>
              </p:nvGrpSpPr>
              <p:grpSpPr>
                <a:xfrm rot="6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701" name="直接连接符 700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直接连接符 701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0" name="组合 679"/>
                <p:cNvGrpSpPr/>
                <p:nvPr/>
              </p:nvGrpSpPr>
              <p:grpSpPr>
                <a:xfrm rot="12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99" name="直接连接符 698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直接连接符 699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1" name="组合 680"/>
                <p:cNvGrpSpPr/>
                <p:nvPr/>
              </p:nvGrpSpPr>
              <p:grpSpPr>
                <a:xfrm rot="18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97" name="直接连接符 696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直接连接符 697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2" name="组合 681"/>
                <p:cNvGrpSpPr/>
                <p:nvPr/>
              </p:nvGrpSpPr>
              <p:grpSpPr>
                <a:xfrm rot="24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95" name="直接连接符 694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6" name="直接连接符 695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3" name="组合 682"/>
                <p:cNvGrpSpPr/>
                <p:nvPr/>
              </p:nvGrpSpPr>
              <p:grpSpPr>
                <a:xfrm rot="36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93" name="直接连接符 692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4" name="直接连接符 693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4" name="组合 683"/>
                <p:cNvGrpSpPr/>
                <p:nvPr/>
              </p:nvGrpSpPr>
              <p:grpSpPr>
                <a:xfrm rot="30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91" name="直接连接符 690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2" name="直接连接符 691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5" name="组合 684"/>
                <p:cNvGrpSpPr/>
                <p:nvPr/>
              </p:nvGrpSpPr>
              <p:grpSpPr>
                <a:xfrm rot="48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89" name="直接连接符 688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直接连接符 689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6" name="组合 685"/>
                <p:cNvGrpSpPr/>
                <p:nvPr/>
              </p:nvGrpSpPr>
              <p:grpSpPr>
                <a:xfrm rot="42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87" name="直接连接符 686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直接连接符 687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19" name="组合 618"/>
            <p:cNvGrpSpPr/>
            <p:nvPr/>
          </p:nvGrpSpPr>
          <p:grpSpPr>
            <a:xfrm rot="300000">
              <a:off x="3339314" y="673100"/>
              <a:ext cx="5513371" cy="5513371"/>
              <a:chOff x="3339314" y="673100"/>
              <a:chExt cx="5513371" cy="5513371"/>
            </a:xfrm>
          </p:grpSpPr>
          <p:grpSp>
            <p:nvGrpSpPr>
              <p:cNvPr id="620" name="组合 619"/>
              <p:cNvGrpSpPr/>
              <p:nvPr/>
            </p:nvGrpSpPr>
            <p:grpSpPr>
              <a:xfrm>
                <a:off x="3339314" y="673100"/>
                <a:ext cx="5513371" cy="5513371"/>
                <a:chOff x="3303121" y="673100"/>
                <a:chExt cx="5513371" cy="5513371"/>
              </a:xfrm>
            </p:grpSpPr>
            <p:grpSp>
              <p:nvGrpSpPr>
                <p:cNvPr id="649" name="组合 648"/>
                <p:cNvGrpSpPr/>
                <p:nvPr/>
              </p:nvGrpSpPr>
              <p:grpSpPr>
                <a:xfrm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74" name="直接连接符 673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直接连接符 674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0" name="组合 649"/>
                <p:cNvGrpSpPr/>
                <p:nvPr/>
              </p:nvGrpSpPr>
              <p:grpSpPr>
                <a:xfrm rot="6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72" name="直接连接符 671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直接连接符 672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1" name="组合 650"/>
                <p:cNvGrpSpPr/>
                <p:nvPr/>
              </p:nvGrpSpPr>
              <p:grpSpPr>
                <a:xfrm rot="12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70" name="直接连接符 669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直接连接符 670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2" name="组合 651"/>
                <p:cNvGrpSpPr/>
                <p:nvPr/>
              </p:nvGrpSpPr>
              <p:grpSpPr>
                <a:xfrm rot="18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68" name="直接连接符 667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直接连接符 668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3" name="组合 652"/>
                <p:cNvGrpSpPr/>
                <p:nvPr/>
              </p:nvGrpSpPr>
              <p:grpSpPr>
                <a:xfrm rot="24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66" name="直接连接符 665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直接连接符 666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4" name="组合 653"/>
                <p:cNvGrpSpPr/>
                <p:nvPr/>
              </p:nvGrpSpPr>
              <p:grpSpPr>
                <a:xfrm rot="36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64" name="直接连接符 663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直接连接符 664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5" name="组合 654"/>
                <p:cNvGrpSpPr/>
                <p:nvPr/>
              </p:nvGrpSpPr>
              <p:grpSpPr>
                <a:xfrm rot="30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62" name="直接连接符 661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直接连接符 662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6" name="组合 655"/>
                <p:cNvGrpSpPr/>
                <p:nvPr/>
              </p:nvGrpSpPr>
              <p:grpSpPr>
                <a:xfrm rot="48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60" name="直接连接符 659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直接连接符 660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7" name="组合 656"/>
                <p:cNvGrpSpPr/>
                <p:nvPr/>
              </p:nvGrpSpPr>
              <p:grpSpPr>
                <a:xfrm rot="42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58" name="直接连接符 657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直接连接符 658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1" name="组合 620"/>
              <p:cNvGrpSpPr/>
              <p:nvPr/>
            </p:nvGrpSpPr>
            <p:grpSpPr>
              <a:xfrm rot="5400000">
                <a:off x="3339314" y="673100"/>
                <a:ext cx="5513371" cy="5513371"/>
                <a:chOff x="3303121" y="673100"/>
                <a:chExt cx="5513371" cy="5513371"/>
              </a:xfrm>
            </p:grpSpPr>
            <p:grpSp>
              <p:nvGrpSpPr>
                <p:cNvPr id="622" name="组合 621"/>
                <p:cNvGrpSpPr/>
                <p:nvPr/>
              </p:nvGrpSpPr>
              <p:grpSpPr>
                <a:xfrm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47" name="直接连接符 646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直接连接符 647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3" name="组合 622"/>
                <p:cNvGrpSpPr/>
                <p:nvPr/>
              </p:nvGrpSpPr>
              <p:grpSpPr>
                <a:xfrm rot="6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45" name="直接连接符 644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直接连接符 645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4" name="组合 623"/>
                <p:cNvGrpSpPr/>
                <p:nvPr/>
              </p:nvGrpSpPr>
              <p:grpSpPr>
                <a:xfrm rot="12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43" name="直接连接符 642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直接连接符 643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5" name="组合 624"/>
                <p:cNvGrpSpPr/>
                <p:nvPr/>
              </p:nvGrpSpPr>
              <p:grpSpPr>
                <a:xfrm rot="18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41" name="直接连接符 640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直接连接符 641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6" name="组合 625"/>
                <p:cNvGrpSpPr/>
                <p:nvPr/>
              </p:nvGrpSpPr>
              <p:grpSpPr>
                <a:xfrm rot="24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39" name="直接连接符 638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0" name="直接连接符 639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7" name="组合 626"/>
                <p:cNvGrpSpPr/>
                <p:nvPr/>
              </p:nvGrpSpPr>
              <p:grpSpPr>
                <a:xfrm rot="36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37" name="直接连接符 636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直接连接符 637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8" name="组合 627"/>
                <p:cNvGrpSpPr/>
                <p:nvPr/>
              </p:nvGrpSpPr>
              <p:grpSpPr>
                <a:xfrm rot="30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35" name="直接连接符 634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直接连接符 635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9" name="组合 628"/>
                <p:cNvGrpSpPr/>
                <p:nvPr/>
              </p:nvGrpSpPr>
              <p:grpSpPr>
                <a:xfrm rot="48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33" name="直接连接符 632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直接连接符 633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0" name="组合 629"/>
                <p:cNvGrpSpPr/>
                <p:nvPr/>
              </p:nvGrpSpPr>
              <p:grpSpPr>
                <a:xfrm rot="42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31" name="直接连接符 630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直接连接符 631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503" name="组合 502"/>
          <p:cNvGrpSpPr/>
          <p:nvPr/>
        </p:nvGrpSpPr>
        <p:grpSpPr>
          <a:xfrm rot="120000">
            <a:off x="3466444" y="800100"/>
            <a:ext cx="5513371" cy="5513371"/>
            <a:chOff x="3339314" y="673100"/>
            <a:chExt cx="5513371" cy="5513371"/>
          </a:xfrm>
        </p:grpSpPr>
        <p:grpSp>
          <p:nvGrpSpPr>
            <p:cNvPr id="504" name="组合 503"/>
            <p:cNvGrpSpPr/>
            <p:nvPr/>
          </p:nvGrpSpPr>
          <p:grpSpPr>
            <a:xfrm>
              <a:off x="3339314" y="673100"/>
              <a:ext cx="5513371" cy="5513371"/>
              <a:chOff x="3339314" y="673100"/>
              <a:chExt cx="5513371" cy="5513371"/>
            </a:xfrm>
          </p:grpSpPr>
          <p:grpSp>
            <p:nvGrpSpPr>
              <p:cNvPr id="562" name="组合 561"/>
              <p:cNvGrpSpPr/>
              <p:nvPr/>
            </p:nvGrpSpPr>
            <p:grpSpPr>
              <a:xfrm>
                <a:off x="3339314" y="673100"/>
                <a:ext cx="5513371" cy="5513371"/>
                <a:chOff x="3303121" y="673100"/>
                <a:chExt cx="5513371" cy="5513371"/>
              </a:xfrm>
            </p:grpSpPr>
            <p:grpSp>
              <p:nvGrpSpPr>
                <p:cNvPr id="591" name="组合 590"/>
                <p:cNvGrpSpPr/>
                <p:nvPr/>
              </p:nvGrpSpPr>
              <p:grpSpPr>
                <a:xfrm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16" name="直接连接符 615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直接连接符 616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2" name="组合 591"/>
                <p:cNvGrpSpPr/>
                <p:nvPr/>
              </p:nvGrpSpPr>
              <p:grpSpPr>
                <a:xfrm rot="6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14" name="直接连接符 613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直接连接符 614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3" name="组合 592"/>
                <p:cNvGrpSpPr/>
                <p:nvPr/>
              </p:nvGrpSpPr>
              <p:grpSpPr>
                <a:xfrm rot="12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12" name="直接连接符 611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直接连接符 612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4" name="组合 593"/>
                <p:cNvGrpSpPr/>
                <p:nvPr/>
              </p:nvGrpSpPr>
              <p:grpSpPr>
                <a:xfrm rot="18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10" name="直接连接符 609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连接符 610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5" name="组合 594"/>
                <p:cNvGrpSpPr/>
                <p:nvPr/>
              </p:nvGrpSpPr>
              <p:grpSpPr>
                <a:xfrm rot="24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08" name="直接连接符 607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直接连接符 608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6" name="组合 595"/>
                <p:cNvGrpSpPr/>
                <p:nvPr/>
              </p:nvGrpSpPr>
              <p:grpSpPr>
                <a:xfrm rot="36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06" name="直接连接符 605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7" name="组合 596"/>
                <p:cNvGrpSpPr/>
                <p:nvPr/>
              </p:nvGrpSpPr>
              <p:grpSpPr>
                <a:xfrm rot="30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04" name="直接连接符 603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直接连接符 604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8" name="组合 597"/>
                <p:cNvGrpSpPr/>
                <p:nvPr/>
              </p:nvGrpSpPr>
              <p:grpSpPr>
                <a:xfrm rot="48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02" name="直接连接符 601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直接连接符 602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9" name="组合 598"/>
                <p:cNvGrpSpPr/>
                <p:nvPr/>
              </p:nvGrpSpPr>
              <p:grpSpPr>
                <a:xfrm rot="42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00" name="直接连接符 599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直接连接符 600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63" name="组合 562"/>
              <p:cNvGrpSpPr/>
              <p:nvPr/>
            </p:nvGrpSpPr>
            <p:grpSpPr>
              <a:xfrm rot="5400000">
                <a:off x="3339314" y="673100"/>
                <a:ext cx="5513371" cy="5513371"/>
                <a:chOff x="3303121" y="673100"/>
                <a:chExt cx="5513371" cy="5513371"/>
              </a:xfrm>
            </p:grpSpPr>
            <p:grpSp>
              <p:nvGrpSpPr>
                <p:cNvPr id="564" name="组合 563"/>
                <p:cNvGrpSpPr/>
                <p:nvPr/>
              </p:nvGrpSpPr>
              <p:grpSpPr>
                <a:xfrm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89" name="直接连接符 588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0" name="直接连接符 589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5" name="组合 564"/>
                <p:cNvGrpSpPr/>
                <p:nvPr/>
              </p:nvGrpSpPr>
              <p:grpSpPr>
                <a:xfrm rot="6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87" name="直接连接符 586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8" name="直接连接符 587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6" name="组合 565"/>
                <p:cNvGrpSpPr/>
                <p:nvPr/>
              </p:nvGrpSpPr>
              <p:grpSpPr>
                <a:xfrm rot="12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85" name="直接连接符 584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直接连接符 585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7" name="组合 566"/>
                <p:cNvGrpSpPr/>
                <p:nvPr/>
              </p:nvGrpSpPr>
              <p:grpSpPr>
                <a:xfrm rot="18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83" name="直接连接符 582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直接连接符 583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8" name="组合 567"/>
                <p:cNvGrpSpPr/>
                <p:nvPr/>
              </p:nvGrpSpPr>
              <p:grpSpPr>
                <a:xfrm rot="24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81" name="直接连接符 580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直接连接符 581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9" name="组合 568"/>
                <p:cNvGrpSpPr/>
                <p:nvPr/>
              </p:nvGrpSpPr>
              <p:grpSpPr>
                <a:xfrm rot="36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79" name="直接连接符 578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直接连接符 579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0" name="组合 569"/>
                <p:cNvGrpSpPr/>
                <p:nvPr/>
              </p:nvGrpSpPr>
              <p:grpSpPr>
                <a:xfrm rot="30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77" name="直接连接符 576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直接连接符 577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1" name="组合 570"/>
                <p:cNvGrpSpPr/>
                <p:nvPr/>
              </p:nvGrpSpPr>
              <p:grpSpPr>
                <a:xfrm rot="48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75" name="直接连接符 574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直接连接符 575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2" name="组合 571"/>
                <p:cNvGrpSpPr/>
                <p:nvPr/>
              </p:nvGrpSpPr>
              <p:grpSpPr>
                <a:xfrm rot="42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73" name="直接连接符 572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4" name="直接连接符 573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05" name="组合 504"/>
            <p:cNvGrpSpPr/>
            <p:nvPr/>
          </p:nvGrpSpPr>
          <p:grpSpPr>
            <a:xfrm rot="300000">
              <a:off x="3339314" y="673100"/>
              <a:ext cx="5513371" cy="5513371"/>
              <a:chOff x="3339314" y="673100"/>
              <a:chExt cx="5513371" cy="5513371"/>
            </a:xfrm>
          </p:grpSpPr>
          <p:grpSp>
            <p:nvGrpSpPr>
              <p:cNvPr id="506" name="组合 505"/>
              <p:cNvGrpSpPr/>
              <p:nvPr/>
            </p:nvGrpSpPr>
            <p:grpSpPr>
              <a:xfrm>
                <a:off x="3339314" y="673100"/>
                <a:ext cx="5513371" cy="5513371"/>
                <a:chOff x="3303121" y="673100"/>
                <a:chExt cx="5513371" cy="5513371"/>
              </a:xfrm>
            </p:grpSpPr>
            <p:grpSp>
              <p:nvGrpSpPr>
                <p:cNvPr id="535" name="组合 534"/>
                <p:cNvGrpSpPr/>
                <p:nvPr/>
              </p:nvGrpSpPr>
              <p:grpSpPr>
                <a:xfrm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60" name="直接连接符 559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直接连接符 560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6" name="组合 535"/>
                <p:cNvGrpSpPr/>
                <p:nvPr/>
              </p:nvGrpSpPr>
              <p:grpSpPr>
                <a:xfrm rot="6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58" name="直接连接符 557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直接连接符 558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7" name="组合 536"/>
                <p:cNvGrpSpPr/>
                <p:nvPr/>
              </p:nvGrpSpPr>
              <p:grpSpPr>
                <a:xfrm rot="12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56" name="直接连接符 555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直接连接符 556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8" name="组合 537"/>
                <p:cNvGrpSpPr/>
                <p:nvPr/>
              </p:nvGrpSpPr>
              <p:grpSpPr>
                <a:xfrm rot="18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54" name="直接连接符 553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直接连接符 554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9" name="组合 538"/>
                <p:cNvGrpSpPr/>
                <p:nvPr/>
              </p:nvGrpSpPr>
              <p:grpSpPr>
                <a:xfrm rot="24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52" name="直接连接符 551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直接连接符 552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0" name="组合 539"/>
                <p:cNvGrpSpPr/>
                <p:nvPr/>
              </p:nvGrpSpPr>
              <p:grpSpPr>
                <a:xfrm rot="36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50" name="直接连接符 549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直接连接符 550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1" name="组合 540"/>
                <p:cNvGrpSpPr/>
                <p:nvPr/>
              </p:nvGrpSpPr>
              <p:grpSpPr>
                <a:xfrm rot="30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48" name="直接连接符 547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直接连接符 548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2" name="组合 541"/>
                <p:cNvGrpSpPr/>
                <p:nvPr/>
              </p:nvGrpSpPr>
              <p:grpSpPr>
                <a:xfrm rot="48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46" name="直接连接符 545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直接连接符 546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3" name="组合 542"/>
                <p:cNvGrpSpPr/>
                <p:nvPr/>
              </p:nvGrpSpPr>
              <p:grpSpPr>
                <a:xfrm rot="42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44" name="直接连接符 543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直接连接符 544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7" name="组合 506"/>
              <p:cNvGrpSpPr/>
              <p:nvPr/>
            </p:nvGrpSpPr>
            <p:grpSpPr>
              <a:xfrm rot="5400000">
                <a:off x="3339314" y="673100"/>
                <a:ext cx="5513371" cy="5513371"/>
                <a:chOff x="3303121" y="673100"/>
                <a:chExt cx="5513371" cy="5513371"/>
              </a:xfrm>
            </p:grpSpPr>
            <p:grpSp>
              <p:nvGrpSpPr>
                <p:cNvPr id="508" name="组合 507"/>
                <p:cNvGrpSpPr/>
                <p:nvPr/>
              </p:nvGrpSpPr>
              <p:grpSpPr>
                <a:xfrm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33" name="直接连接符 532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直接连接符 533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组合 508"/>
                <p:cNvGrpSpPr/>
                <p:nvPr/>
              </p:nvGrpSpPr>
              <p:grpSpPr>
                <a:xfrm rot="6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31" name="直接连接符 530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直接连接符 531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0" name="组合 509"/>
                <p:cNvGrpSpPr/>
                <p:nvPr/>
              </p:nvGrpSpPr>
              <p:grpSpPr>
                <a:xfrm rot="12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29" name="直接连接符 528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直接连接符 529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1" name="组合 510"/>
                <p:cNvGrpSpPr/>
                <p:nvPr/>
              </p:nvGrpSpPr>
              <p:grpSpPr>
                <a:xfrm rot="18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27" name="直接连接符 526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直接连接符 527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2" name="组合 511"/>
                <p:cNvGrpSpPr/>
                <p:nvPr/>
              </p:nvGrpSpPr>
              <p:grpSpPr>
                <a:xfrm rot="24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25" name="直接连接符 524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直接连接符 525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3" name="组合 512"/>
                <p:cNvGrpSpPr/>
                <p:nvPr/>
              </p:nvGrpSpPr>
              <p:grpSpPr>
                <a:xfrm rot="36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23" name="直接连接符 522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直接连接符 523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4" name="组合 513"/>
                <p:cNvGrpSpPr/>
                <p:nvPr/>
              </p:nvGrpSpPr>
              <p:grpSpPr>
                <a:xfrm rot="30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21" name="直接连接符 520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直接连接符 521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5" name="组合 514"/>
                <p:cNvGrpSpPr/>
                <p:nvPr/>
              </p:nvGrpSpPr>
              <p:grpSpPr>
                <a:xfrm rot="48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19" name="直接连接符 518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0" name="直接连接符 519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6" name="组合 515"/>
                <p:cNvGrpSpPr/>
                <p:nvPr/>
              </p:nvGrpSpPr>
              <p:grpSpPr>
                <a:xfrm rot="42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17" name="直接连接符 516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直接连接符 517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738" name="文本框 737"/>
          <p:cNvSpPr txBox="1"/>
          <p:nvPr/>
        </p:nvSpPr>
        <p:spPr>
          <a:xfrm>
            <a:off x="3433701" y="2855174"/>
            <a:ext cx="545436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机器人工作室</a:t>
            </a:r>
            <a:endParaRPr lang="zh-CN" altLang="en-US" sz="40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第二次培训</a:t>
            </a:r>
            <a:endParaRPr lang="zh-CN" altLang="en-US" sz="4000" dirty="0" smtClean="0">
              <a:solidFill>
                <a:schemeClr val="bg1"/>
              </a:solidFill>
            </a:endParaRPr>
          </a:p>
        </p:txBody>
      </p:sp>
      <p:sp>
        <p:nvSpPr>
          <p:cNvPr id="739" name="文本框 738"/>
          <p:cNvSpPr txBox="1"/>
          <p:nvPr/>
        </p:nvSpPr>
        <p:spPr>
          <a:xfrm>
            <a:off x="4812640" y="1664360"/>
            <a:ext cx="2541662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dist"/>
            <a:r>
              <a:rPr lang="en-US" altLang="zh-CN" sz="6000" dirty="0" smtClean="0">
                <a:solidFill>
                  <a:schemeClr val="bg1"/>
                </a:solidFill>
              </a:rPr>
              <a:t>2017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740" name="文本框 739"/>
          <p:cNvSpPr txBox="1"/>
          <p:nvPr/>
        </p:nvSpPr>
        <p:spPr>
          <a:xfrm>
            <a:off x="5241925" y="4262755"/>
            <a:ext cx="1721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3406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743" name="直接连接符 742"/>
          <p:cNvCxnSpPr/>
          <p:nvPr/>
        </p:nvCxnSpPr>
        <p:spPr>
          <a:xfrm>
            <a:off x="7074974" y="4462459"/>
            <a:ext cx="4529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接连接符 745"/>
          <p:cNvCxnSpPr/>
          <p:nvPr/>
        </p:nvCxnSpPr>
        <p:spPr>
          <a:xfrm>
            <a:off x="4901100" y="4462459"/>
            <a:ext cx="4529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6" name="组合 755"/>
          <p:cNvGrpSpPr/>
          <p:nvPr/>
        </p:nvGrpSpPr>
        <p:grpSpPr>
          <a:xfrm>
            <a:off x="3211052" y="543818"/>
            <a:ext cx="5769896" cy="5769896"/>
            <a:chOff x="3211052" y="543818"/>
            <a:chExt cx="5769896" cy="5769896"/>
          </a:xfrm>
        </p:grpSpPr>
        <p:sp>
          <p:nvSpPr>
            <p:cNvPr id="757" name="弧形 756"/>
            <p:cNvSpPr/>
            <p:nvPr/>
          </p:nvSpPr>
          <p:spPr>
            <a:xfrm rot="11700000">
              <a:off x="3211052" y="543818"/>
              <a:ext cx="5769896" cy="5769896"/>
            </a:xfrm>
            <a:prstGeom prst="arc">
              <a:avLst>
                <a:gd name="adj1" fmla="val 14386781"/>
                <a:gd name="adj2" fmla="val 16201783"/>
              </a:avLst>
            </a:prstGeom>
            <a:ln w="25400" cap="rnd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8" name="弧形 757"/>
            <p:cNvSpPr/>
            <p:nvPr/>
          </p:nvSpPr>
          <p:spPr>
            <a:xfrm rot="900000">
              <a:off x="3211052" y="543818"/>
              <a:ext cx="5769896" cy="5769896"/>
            </a:xfrm>
            <a:prstGeom prst="arc">
              <a:avLst>
                <a:gd name="adj1" fmla="val 14386781"/>
                <a:gd name="adj2" fmla="val 16201783"/>
              </a:avLst>
            </a:prstGeom>
            <a:ln w="25400" cap="rnd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59" name="组合 758"/>
          <p:cNvGrpSpPr/>
          <p:nvPr/>
        </p:nvGrpSpPr>
        <p:grpSpPr>
          <a:xfrm>
            <a:off x="3338052" y="670818"/>
            <a:ext cx="5769896" cy="5769896"/>
            <a:chOff x="3211052" y="543818"/>
            <a:chExt cx="5769896" cy="5769896"/>
          </a:xfrm>
        </p:grpSpPr>
        <p:sp>
          <p:nvSpPr>
            <p:cNvPr id="760" name="弧形 759"/>
            <p:cNvSpPr/>
            <p:nvPr/>
          </p:nvSpPr>
          <p:spPr>
            <a:xfrm rot="17100000">
              <a:off x="3211052" y="543818"/>
              <a:ext cx="5769896" cy="5769896"/>
            </a:xfrm>
            <a:prstGeom prst="arc">
              <a:avLst>
                <a:gd name="adj1" fmla="val 14386781"/>
                <a:gd name="adj2" fmla="val 16201783"/>
              </a:avLst>
            </a:prstGeom>
            <a:ln w="2540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1" name="弧形 760"/>
            <p:cNvSpPr/>
            <p:nvPr/>
          </p:nvSpPr>
          <p:spPr>
            <a:xfrm rot="6300000">
              <a:off x="3211052" y="543818"/>
              <a:ext cx="5769896" cy="5769896"/>
            </a:xfrm>
            <a:prstGeom prst="arc">
              <a:avLst>
                <a:gd name="adj1" fmla="val 14386781"/>
                <a:gd name="adj2" fmla="val 16201783"/>
              </a:avLst>
            </a:prstGeom>
            <a:ln w="2540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1.85185E-6 C 0.11198 -1.85185E-6 0.20286 0.16158 0.20286 0.36065 C 0.20286 0.55949 0.11198 0.72107 0 0.72107 C -0.11211 0.72107 -0.20286 0.55949 -0.20286 0.36065 C -0.20286 0.16158 -0.11211 -1.85185E-6 0 -1.85185E-6 Z " pathEditMode="relative" rAng="0" ptsTypes="AAAAA">
                                      <p:cBhvr>
                                        <p:cTn id="4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065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26 0.00069 C -0.05573 0.17314 -0.17995 0.23287 -0.27682 0.13333 C -0.37357 0.03333 -0.40703 -0.18681 -0.35091 -0.35973 C -0.29479 -0.53218 -0.17083 -0.59075 -0.07383 -0.4919 C 0.02305 -0.39237 0.05625 -0.1713 0.00026 0.00069 Z " pathEditMode="relative" rAng="7200000" ptsTypes="AAAAA">
                                      <p:cBhvr>
                                        <p:cTn id="5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52" y="-1798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001 0.002221 C -0.055990 -0.169998 -0.022790 -0.390828 0.074220 -0.490368 C 0.171090 -0.589678 0.295180 -0.530648 0.351170 -0.358198 C 0.407290 -0.185508 0.373960 0.034862 0.277080 0.134402 C 0.180080 0.233932 0.055990 0.174912 0.000001 0.002221 Z " pathEditMode="relative" rAng="15728640" ptsTypes="AAAAA">
                                      <p:cBhvr>
                                        <p:cTn id="6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52" y="-1800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3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5" dur="75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3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8" dur="75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37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5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4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8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2" grpId="0" bldLvl="0" animBg="1"/>
      <p:bldP spid="269" grpId="0" bldLvl="0" animBg="1"/>
      <p:bldP spid="3" grpId="0" bldLvl="0" animBg="1"/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6" grpId="1" bldLvl="0" animBg="1"/>
      <p:bldP spid="7" grpId="0" bldLvl="0" animBg="1"/>
      <p:bldP spid="8" grpId="0" bldLvl="0" animBg="1"/>
      <p:bldP spid="23" grpId="0" bldLvl="0" animBg="1"/>
      <p:bldP spid="27" grpId="0" bldLvl="0" animBg="1"/>
      <p:bldP spid="25" grpId="0" bldLvl="0" animBg="1"/>
      <p:bldP spid="30" grpId="0" bldLvl="0" animBg="1"/>
      <p:bldP spid="266" grpId="0" bldLvl="0" animBg="1"/>
      <p:bldP spid="266" grpId="1" bldLvl="0" animBg="1"/>
      <p:bldP spid="267" grpId="0" bldLvl="0" animBg="1"/>
      <p:bldP spid="267" grpId="1" bldLvl="0" animBg="1"/>
      <p:bldP spid="268" grpId="0" bldLvl="0" animBg="1"/>
      <p:bldP spid="268" grpId="1" bldLvl="0" animBg="1"/>
      <p:bldP spid="738" grpId="0"/>
      <p:bldP spid="739" grpId="0" bldLvl="0" animBg="1"/>
      <p:bldP spid="7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72390" y="553720"/>
            <a:ext cx="4705985" cy="520065"/>
            <a:chOff x="-12700" y="587118"/>
            <a:chExt cx="3531797" cy="520091"/>
          </a:xfrm>
        </p:grpSpPr>
        <p:sp>
          <p:nvSpPr>
            <p:cNvPr id="24" name="文本框 23"/>
            <p:cNvSpPr txBox="1"/>
            <p:nvPr/>
          </p:nvSpPr>
          <p:spPr>
            <a:xfrm>
              <a:off x="267897" y="601088"/>
              <a:ext cx="3251200" cy="49215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蜂鸣器</a:t>
              </a:r>
              <a:endParaRPr lang="zh-CN" altLang="en-US" sz="3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3950" y="1680845"/>
            <a:ext cx="4864100" cy="3496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27940" y="587375"/>
            <a:ext cx="4705985" cy="520065"/>
            <a:chOff x="-12700" y="587118"/>
            <a:chExt cx="3531797" cy="520091"/>
          </a:xfrm>
        </p:grpSpPr>
        <p:sp>
          <p:nvSpPr>
            <p:cNvPr id="24" name="文本框 23"/>
            <p:cNvSpPr txBox="1"/>
            <p:nvPr/>
          </p:nvSpPr>
          <p:spPr>
            <a:xfrm>
              <a:off x="267897" y="601088"/>
              <a:ext cx="3251200" cy="49215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endParaRPr lang="zh-CN" altLang="en-US" sz="3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60425" y="193040"/>
            <a:ext cx="87998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3600">
                <a:solidFill>
                  <a:schemeClr val="bg1"/>
                </a:solidFill>
                <a:latin typeface="+mj-lt"/>
                <a:ea typeface="微软雅黑 Light" panose="020B0502040204020203" charset="-122"/>
              </a:rPr>
              <a:t>外部中断</a:t>
            </a:r>
            <a:endParaRPr lang="zh-CN" sz="3600">
              <a:solidFill>
                <a:schemeClr val="bg1"/>
              </a:solidFill>
              <a:latin typeface="+mj-lt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solidFill>
                  <a:schemeClr val="bg1"/>
                </a:solidFill>
                <a:latin typeface="+mj-lt"/>
                <a:ea typeface="微软雅黑 Light" panose="020B0502040204020203" charset="-122"/>
              </a:rPr>
              <a:t>attachInterrupt(</a:t>
            </a:r>
            <a:r>
              <a:rPr lang="zh-CN" altLang="en-US" sz="3600">
                <a:solidFill>
                  <a:schemeClr val="bg1"/>
                </a:solidFill>
                <a:latin typeface="+mj-lt"/>
                <a:ea typeface="微软雅黑 Light" panose="020B0502040204020203" charset="-122"/>
              </a:rPr>
              <a:t>中断号</a:t>
            </a:r>
            <a:r>
              <a:rPr lang="en-US" altLang="zh-CN" sz="3600">
                <a:solidFill>
                  <a:schemeClr val="bg1"/>
                </a:solidFill>
                <a:latin typeface="+mj-lt"/>
                <a:ea typeface="微软雅黑 Light" panose="020B0502040204020203" charset="-122"/>
              </a:rPr>
              <a:t>, </a:t>
            </a:r>
            <a:r>
              <a:rPr lang="zh-CN" altLang="en-US" sz="3600">
                <a:solidFill>
                  <a:schemeClr val="bg1"/>
                </a:solidFill>
                <a:latin typeface="+mj-lt"/>
                <a:ea typeface="微软雅黑 Light" panose="020B0502040204020203" charset="-122"/>
              </a:rPr>
              <a:t>中断函数</a:t>
            </a:r>
            <a:r>
              <a:rPr lang="en-US" altLang="zh-CN" sz="3600">
                <a:solidFill>
                  <a:schemeClr val="bg1"/>
                </a:solidFill>
                <a:latin typeface="+mj-lt"/>
                <a:ea typeface="微软雅黑 Light" panose="020B0502040204020203" charset="-122"/>
              </a:rPr>
              <a:t>, </a:t>
            </a:r>
            <a:r>
              <a:rPr lang="zh-CN" altLang="en-US" sz="3600">
                <a:solidFill>
                  <a:schemeClr val="bg1"/>
                </a:solidFill>
                <a:latin typeface="+mj-lt"/>
                <a:ea typeface="微软雅黑 Light" panose="020B0502040204020203" charset="-122"/>
              </a:rPr>
              <a:t>中断条件</a:t>
            </a:r>
            <a:r>
              <a:rPr lang="en-US" altLang="zh-CN" sz="3600">
                <a:solidFill>
                  <a:schemeClr val="bg1"/>
                </a:solidFill>
                <a:latin typeface="+mj-lt"/>
                <a:ea typeface="微软雅黑 Light" panose="020B0502040204020203" charset="-122"/>
              </a:rPr>
              <a:t>);</a:t>
            </a:r>
            <a:endParaRPr lang="en-US" altLang="zh-CN" sz="3600">
              <a:solidFill>
                <a:schemeClr val="bg1"/>
              </a:solidFill>
              <a:latin typeface="+mj-lt"/>
              <a:ea typeface="微软雅黑 Light" panose="020B0502040204020203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5560" y="4218940"/>
            <a:ext cx="7688580" cy="2263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60" y="2106930"/>
            <a:ext cx="5088890" cy="2112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27940" y="587375"/>
            <a:ext cx="4705985" cy="520065"/>
            <a:chOff x="-12700" y="587118"/>
            <a:chExt cx="3531797" cy="520091"/>
          </a:xfrm>
        </p:grpSpPr>
        <p:sp>
          <p:nvSpPr>
            <p:cNvPr id="24" name="文本框 23"/>
            <p:cNvSpPr txBox="1"/>
            <p:nvPr/>
          </p:nvSpPr>
          <p:spPr>
            <a:xfrm>
              <a:off x="267897" y="601088"/>
              <a:ext cx="3251200" cy="49215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直流电机及驱动</a:t>
              </a:r>
              <a:endParaRPr lang="zh-CN" altLang="en-US" sz="3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4925" y="906145"/>
            <a:ext cx="5222240" cy="52222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899920"/>
            <a:ext cx="4761865" cy="4228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72390" y="553720"/>
            <a:ext cx="4705985" cy="520065"/>
            <a:chOff x="-12700" y="587118"/>
            <a:chExt cx="3531797" cy="520091"/>
          </a:xfrm>
        </p:grpSpPr>
        <p:sp>
          <p:nvSpPr>
            <p:cNvPr id="24" name="文本框 23"/>
            <p:cNvSpPr txBox="1"/>
            <p:nvPr/>
          </p:nvSpPr>
          <p:spPr>
            <a:xfrm>
              <a:off x="267897" y="601088"/>
              <a:ext cx="3251200" cy="49215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舵机</a:t>
              </a:r>
              <a:endParaRPr lang="zh-CN" altLang="en-US" sz="3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4140" y="2096770"/>
            <a:ext cx="2476500" cy="2228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380" y="1189990"/>
            <a:ext cx="4478020" cy="4478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27940" y="587118"/>
            <a:ext cx="1969697" cy="520091"/>
            <a:chOff x="-12700" y="587118"/>
            <a:chExt cx="1969697" cy="520091"/>
          </a:xfrm>
        </p:grpSpPr>
        <p:sp>
          <p:nvSpPr>
            <p:cNvPr id="24" name="文本框 23"/>
            <p:cNvSpPr txBox="1"/>
            <p:nvPr/>
          </p:nvSpPr>
          <p:spPr>
            <a:xfrm>
              <a:off x="1829997" y="601100"/>
              <a:ext cx="127000" cy="49212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endParaRPr lang="en-US" altLang="zh-CN" sz="3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88340" y="601345"/>
            <a:ext cx="1101471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3600">
                <a:solidFill>
                  <a:schemeClr val="bg1"/>
                </a:solidFill>
                <a:latin typeface="+mj-lt"/>
                <a:ea typeface="微软雅黑 Light" panose="020B0502040204020203" charset="-122"/>
              </a:rPr>
              <a:t>pinMode(13, OUTPUT);//设置13引脚为输出模式</a:t>
            </a:r>
            <a:endParaRPr sz="3600">
              <a:solidFill>
                <a:schemeClr val="bg1"/>
              </a:solidFill>
              <a:latin typeface="+mj-lt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sz="3600">
                <a:solidFill>
                  <a:schemeClr val="bg1"/>
                </a:solidFill>
                <a:latin typeface="+mj-lt"/>
                <a:ea typeface="微软雅黑 Light" panose="020B0502040204020203" charset="-122"/>
              </a:rPr>
              <a:t>pinMode(9, INPUT);    //设置9引脚为输入模式</a:t>
            </a:r>
            <a:endParaRPr sz="3600">
              <a:solidFill>
                <a:schemeClr val="bg1"/>
              </a:solidFill>
              <a:latin typeface="+mj-lt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sz="3600">
                <a:solidFill>
                  <a:schemeClr val="bg1"/>
                </a:solidFill>
                <a:latin typeface="+mj-lt"/>
                <a:ea typeface="微软雅黑 Light" panose="020B0502040204020203" charset="-122"/>
              </a:rPr>
              <a:t>digitalWrite(13, HIGH);//使13引脚输出高电平</a:t>
            </a:r>
            <a:endParaRPr sz="3600">
              <a:solidFill>
                <a:schemeClr val="bg1"/>
              </a:solidFill>
              <a:latin typeface="+mj-lt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sz="3600">
                <a:solidFill>
                  <a:schemeClr val="bg1"/>
                </a:solidFill>
                <a:latin typeface="+mj-lt"/>
                <a:ea typeface="微软雅黑 Light" panose="020B0502040204020203" charset="-122"/>
              </a:rPr>
              <a:t>digitalWrite(13, LOW);//使13引脚输出低电平</a:t>
            </a:r>
            <a:endParaRPr sz="3600">
              <a:solidFill>
                <a:schemeClr val="bg1"/>
              </a:solidFill>
              <a:latin typeface="+mj-lt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sz="3600">
                <a:solidFill>
                  <a:schemeClr val="bg1"/>
                </a:solidFill>
                <a:latin typeface="+mj-lt"/>
                <a:ea typeface="微软雅黑 Light" panose="020B0502040204020203" charset="-122"/>
              </a:rPr>
              <a:t>int state;</a:t>
            </a:r>
            <a:endParaRPr sz="3600">
              <a:solidFill>
                <a:schemeClr val="bg1"/>
              </a:solidFill>
              <a:latin typeface="+mj-lt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sz="3600">
                <a:solidFill>
                  <a:schemeClr val="bg1"/>
                </a:solidFill>
                <a:latin typeface="+mj-lt"/>
                <a:ea typeface="微软雅黑 Light" panose="020B0502040204020203" charset="-122"/>
              </a:rPr>
              <a:t>state = digitalRead(buttonPin);//读取9号引脚的电平状态</a:t>
            </a:r>
            <a:endParaRPr sz="3600">
              <a:solidFill>
                <a:schemeClr val="bg1"/>
              </a:solidFill>
              <a:latin typeface="+mj-lt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sz="3600">
                <a:solidFill>
                  <a:schemeClr val="bg1"/>
                </a:solidFill>
                <a:latin typeface="+mj-lt"/>
                <a:ea typeface="微软雅黑 Light" panose="020B0502040204020203" charset="-122"/>
              </a:rPr>
              <a:t>delay(1000);//延时一秒钟</a:t>
            </a:r>
            <a:endParaRPr sz="3600">
              <a:solidFill>
                <a:schemeClr val="bg1"/>
              </a:solidFill>
              <a:latin typeface="+mj-lt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27940" y="587375"/>
            <a:ext cx="4705985" cy="520065"/>
            <a:chOff x="-12700" y="587118"/>
            <a:chExt cx="3531797" cy="520091"/>
          </a:xfrm>
        </p:grpSpPr>
        <p:sp>
          <p:nvSpPr>
            <p:cNvPr id="24" name="文本框 23"/>
            <p:cNvSpPr txBox="1"/>
            <p:nvPr/>
          </p:nvSpPr>
          <p:spPr>
            <a:xfrm>
              <a:off x="267897" y="601088"/>
              <a:ext cx="3251200" cy="49215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endParaRPr lang="zh-CN" altLang="en-US" sz="3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005" y="3810"/>
            <a:ext cx="10807700" cy="6850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27940" y="587375"/>
            <a:ext cx="4705985" cy="520065"/>
            <a:chOff x="-12700" y="587118"/>
            <a:chExt cx="3531797" cy="520091"/>
          </a:xfrm>
        </p:grpSpPr>
        <p:sp>
          <p:nvSpPr>
            <p:cNvPr id="24" name="文本框 23"/>
            <p:cNvSpPr txBox="1"/>
            <p:nvPr/>
          </p:nvSpPr>
          <p:spPr>
            <a:xfrm>
              <a:off x="267897" y="615059"/>
              <a:ext cx="3251200" cy="49215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altLang="zh-CN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ADC</a:t>
              </a:r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模拟输入</a:t>
              </a:r>
              <a:endParaRPr lang="zh-CN" altLang="en-US" sz="3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8675" name="Picture 3" descr="msotw9_temp0"/>
          <p:cNvPicPr>
            <a:picLocks noChangeAspect="1"/>
          </p:cNvPicPr>
          <p:nvPr/>
        </p:nvPicPr>
        <p:blipFill>
          <a:blip r:embed="rId1">
            <a:lum bright="6000"/>
          </a:blip>
          <a:srcRect l="3333" r="4489" b="18069"/>
          <a:stretch>
            <a:fillRect/>
          </a:stretch>
        </p:blipFill>
        <p:spPr>
          <a:xfrm>
            <a:off x="2278698" y="1734503"/>
            <a:ext cx="7010400" cy="3146425"/>
          </a:xfrm>
          <a:prstGeom prst="rect">
            <a:avLst/>
          </a:prstGeom>
          <a:noFill/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27940" y="587375"/>
            <a:ext cx="4705985" cy="520065"/>
            <a:chOff x="-12700" y="587118"/>
            <a:chExt cx="3531797" cy="520091"/>
          </a:xfrm>
        </p:grpSpPr>
        <p:sp>
          <p:nvSpPr>
            <p:cNvPr id="24" name="文本框 23"/>
            <p:cNvSpPr txBox="1"/>
            <p:nvPr/>
          </p:nvSpPr>
          <p:spPr>
            <a:xfrm>
              <a:off x="267897" y="601088"/>
              <a:ext cx="3251200" cy="49215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endParaRPr lang="zh-CN" altLang="en-US" sz="3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9698" name="Picture 2" descr="msotw9_temp0"/>
          <p:cNvPicPr>
            <a:picLocks noChangeAspect="1"/>
          </p:cNvPicPr>
          <p:nvPr/>
        </p:nvPicPr>
        <p:blipFill>
          <a:blip r:embed="rId1">
            <a:lum contrast="40000"/>
          </a:blip>
          <a:srcRect t="5605" b="3654"/>
          <a:stretch>
            <a:fillRect/>
          </a:stretch>
        </p:blipFill>
        <p:spPr>
          <a:xfrm>
            <a:off x="1111250" y="1093470"/>
            <a:ext cx="9609455" cy="5424170"/>
          </a:xfrm>
          <a:prstGeom prst="rect">
            <a:avLst/>
          </a:prstGeom>
          <a:noFill/>
          <a:ln w="12700">
            <a:noFill/>
          </a:ln>
          <a:effectLst>
            <a:outerShdw dist="107763" dir="2699999" algn="ctr" rotWithShape="0">
              <a:schemeClr val="bg2"/>
            </a:outerShdw>
          </a:effectLst>
        </p:spPr>
      </p:pic>
      <p:sp>
        <p:nvSpPr>
          <p:cNvPr id="29699" name="Text Box 3"/>
          <p:cNvSpPr txBox="1"/>
          <p:nvPr/>
        </p:nvSpPr>
        <p:spPr>
          <a:xfrm>
            <a:off x="1922145" y="288290"/>
            <a:ext cx="798766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The Converting Process for an input value equivalent to 2865 at a 12-bit ADC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27940" y="587375"/>
            <a:ext cx="4705985" cy="520065"/>
            <a:chOff x="-12700" y="587118"/>
            <a:chExt cx="3531797" cy="520091"/>
          </a:xfrm>
        </p:grpSpPr>
        <p:sp>
          <p:nvSpPr>
            <p:cNvPr id="24" name="文本框 23"/>
            <p:cNvSpPr txBox="1"/>
            <p:nvPr/>
          </p:nvSpPr>
          <p:spPr>
            <a:xfrm>
              <a:off x="267897" y="601088"/>
              <a:ext cx="3251200" cy="49215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endParaRPr lang="zh-CN" altLang="en-US" sz="3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88645" y="2559685"/>
            <a:ext cx="11014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3600">
                <a:solidFill>
                  <a:schemeClr val="bg1"/>
                </a:solidFill>
                <a:latin typeface="+mj-lt"/>
                <a:ea typeface="微软雅黑 Light" panose="020B0502040204020203" charset="-122"/>
              </a:rPr>
              <a:t>sensorValue = analogRead(sensorPin);</a:t>
            </a:r>
            <a:endParaRPr sz="3600">
              <a:solidFill>
                <a:schemeClr val="bg1"/>
              </a:solidFill>
              <a:latin typeface="+mj-lt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27940" y="587375"/>
            <a:ext cx="4705985" cy="520065"/>
            <a:chOff x="-12700" y="587118"/>
            <a:chExt cx="3531797" cy="520091"/>
          </a:xfrm>
        </p:grpSpPr>
        <p:sp>
          <p:nvSpPr>
            <p:cNvPr id="24" name="文本框 23"/>
            <p:cNvSpPr txBox="1"/>
            <p:nvPr/>
          </p:nvSpPr>
          <p:spPr>
            <a:xfrm>
              <a:off x="267897" y="601088"/>
              <a:ext cx="3251200" cy="49215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endParaRPr lang="zh-CN" altLang="en-US" sz="3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94740" y="1229360"/>
            <a:ext cx="879983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3600">
                <a:solidFill>
                  <a:schemeClr val="bg1"/>
                </a:solidFill>
                <a:latin typeface="+mj-lt"/>
                <a:ea typeface="微软雅黑 Light" panose="020B0502040204020203" charset="-122"/>
              </a:rPr>
              <a:t>PWM波输出</a:t>
            </a:r>
            <a:endParaRPr sz="3600">
              <a:solidFill>
                <a:schemeClr val="bg1"/>
              </a:solidFill>
              <a:latin typeface="+mj-lt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sz="3600">
                <a:solidFill>
                  <a:schemeClr val="bg1"/>
                </a:solidFill>
                <a:latin typeface="+mj-lt"/>
                <a:ea typeface="微软雅黑 Light" panose="020B0502040204020203" charset="-122"/>
              </a:rPr>
              <a:t>   analogWrite(analogOutPin, outputValue);	</a:t>
            </a:r>
            <a:endParaRPr sz="3600">
              <a:solidFill>
                <a:schemeClr val="bg1"/>
              </a:solidFill>
              <a:latin typeface="+mj-lt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latin typeface="+mj-lt"/>
                <a:ea typeface="微软雅黑 Light" panose="020B0502040204020203" charset="-122"/>
              </a:rPr>
              <a:t>		</a:t>
            </a:r>
            <a:r>
              <a:rPr sz="3600">
                <a:solidFill>
                  <a:schemeClr val="bg1"/>
                </a:solidFill>
                <a:latin typeface="+mj-lt"/>
                <a:ea typeface="微软雅黑 Light" panose="020B0502040204020203" charset="-122"/>
              </a:rPr>
              <a:t>// 输出模拟量（即对应的PWM值）</a:t>
            </a:r>
            <a:endParaRPr sz="3600">
              <a:solidFill>
                <a:schemeClr val="bg1"/>
              </a:solidFill>
              <a:latin typeface="+mj-lt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sz="3600">
                <a:solidFill>
                  <a:schemeClr val="bg1"/>
                </a:solidFill>
                <a:latin typeface="+mj-lt"/>
                <a:ea typeface="微软雅黑 Light" panose="020B0502040204020203" charset="-122"/>
              </a:rPr>
              <a:t>串口的使用</a:t>
            </a:r>
            <a:endParaRPr sz="3600">
              <a:solidFill>
                <a:schemeClr val="bg1"/>
              </a:solidFill>
              <a:latin typeface="+mj-lt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sz="3600">
                <a:solidFill>
                  <a:schemeClr val="bg1"/>
                </a:solidFill>
                <a:latin typeface="+mj-lt"/>
                <a:ea typeface="微软雅黑 Light" panose="020B0502040204020203" charset="-122"/>
              </a:rPr>
              <a:t>  Serial.begin(9600);</a:t>
            </a:r>
            <a:endParaRPr sz="3600">
              <a:solidFill>
                <a:schemeClr val="bg1"/>
              </a:solidFill>
              <a:latin typeface="+mj-lt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sz="3600">
                <a:solidFill>
                  <a:schemeClr val="bg1"/>
                </a:solidFill>
                <a:latin typeface="+mj-lt"/>
                <a:ea typeface="微软雅黑 Light" panose="020B0502040204020203" charset="-122"/>
              </a:rPr>
              <a:t>  Serial.print</a:t>
            </a:r>
            <a:r>
              <a:rPr lang="en-US" sz="3600">
                <a:solidFill>
                  <a:schemeClr val="bg1"/>
                </a:solidFill>
                <a:latin typeface="+mj-lt"/>
                <a:ea typeface="微软雅黑 Light" panose="020B0502040204020203" charset="-122"/>
              </a:rPr>
              <a:t>ln</a:t>
            </a:r>
            <a:r>
              <a:rPr sz="3600">
                <a:solidFill>
                  <a:schemeClr val="bg1"/>
                </a:solidFill>
                <a:latin typeface="+mj-lt"/>
                <a:ea typeface="微软雅黑 Light" panose="020B0502040204020203" charset="-122"/>
              </a:rPr>
              <a:t>("</a:t>
            </a:r>
            <a:r>
              <a:rPr lang="en-US" sz="3600">
                <a:solidFill>
                  <a:schemeClr val="bg1"/>
                </a:solidFill>
                <a:latin typeface="+mj-lt"/>
                <a:ea typeface="微软雅黑 Light" panose="020B0502040204020203" charset="-122"/>
              </a:rPr>
              <a:t>Hello</a:t>
            </a:r>
            <a:r>
              <a:rPr sz="3600">
                <a:solidFill>
                  <a:schemeClr val="bg1"/>
                </a:solidFill>
                <a:latin typeface="+mj-lt"/>
                <a:ea typeface="微软雅黑 Light" panose="020B0502040204020203" charset="-122"/>
              </a:rPr>
              <a:t>");</a:t>
            </a:r>
            <a:endParaRPr sz="3600">
              <a:solidFill>
                <a:schemeClr val="bg1"/>
              </a:solidFill>
              <a:latin typeface="+mj-lt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15240" y="575310"/>
            <a:ext cx="4705985" cy="520065"/>
            <a:chOff x="-12700" y="587118"/>
            <a:chExt cx="3531797" cy="520091"/>
          </a:xfrm>
        </p:grpSpPr>
        <p:sp>
          <p:nvSpPr>
            <p:cNvPr id="24" name="文本框 23"/>
            <p:cNvSpPr txBox="1"/>
            <p:nvPr/>
          </p:nvSpPr>
          <p:spPr>
            <a:xfrm>
              <a:off x="267897" y="601088"/>
              <a:ext cx="3251200" cy="49215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遥控手柄</a:t>
              </a:r>
              <a:endParaRPr lang="zh-CN" altLang="en-US" sz="3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3545" y="1081405"/>
            <a:ext cx="8171180" cy="5428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27940" y="604520"/>
            <a:ext cx="4705985" cy="520065"/>
            <a:chOff x="-12700" y="587118"/>
            <a:chExt cx="3531797" cy="520091"/>
          </a:xfrm>
        </p:grpSpPr>
        <p:sp>
          <p:nvSpPr>
            <p:cNvPr id="24" name="文本框 23"/>
            <p:cNvSpPr txBox="1"/>
            <p:nvPr/>
          </p:nvSpPr>
          <p:spPr>
            <a:xfrm>
              <a:off x="267897" y="601088"/>
              <a:ext cx="3251200" cy="49215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altLang="zh-CN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IIC LCD1602</a:t>
              </a:r>
              <a:endParaRPr lang="en-US" altLang="zh-CN" sz="3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4090" y="1340485"/>
            <a:ext cx="5163185" cy="5163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WPS 演示</Application>
  <PresentationFormat>宽屏</PresentationFormat>
  <Paragraphs>41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微软雅黑 Light</vt:lpstr>
      <vt:lpstr>Times New Roman</vt:lpstr>
      <vt:lpstr>Calibri</vt:lpstr>
      <vt:lpstr>Arial Unicode MS</vt:lpstr>
      <vt:lpstr>Calibri Light</vt:lpstr>
      <vt:lpstr>Meiryo UI</vt:lpstr>
      <vt:lpstr>Yu Gothic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bilin</dc:creator>
  <cp:lastModifiedBy>客舟</cp:lastModifiedBy>
  <cp:revision>503</cp:revision>
  <dcterms:created xsi:type="dcterms:W3CDTF">2015-03-19T06:14:00Z</dcterms:created>
  <dcterms:modified xsi:type="dcterms:W3CDTF">2017-11-05T09:14:56Z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