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1" r:id="rId3"/>
    <p:sldId id="263" r:id="rId4"/>
    <p:sldId id="257" r:id="rId5"/>
    <p:sldId id="258" r:id="rId6"/>
    <p:sldId id="260" r:id="rId7"/>
    <p:sldId id="270" r:id="rId8"/>
    <p:sldId id="264" r:id="rId9"/>
    <p:sldId id="269" r:id="rId10"/>
    <p:sldId id="259" r:id="rId11"/>
    <p:sldId id="265" r:id="rId12"/>
    <p:sldId id="266" r:id="rId13"/>
    <p:sldId id="268" r:id="rId14"/>
    <p:sldId id="267" r:id="rId15"/>
    <p:sldId id="261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2" d="100"/>
          <a:sy n="82" d="100"/>
        </p:scale>
        <p:origin x="-1474" y="-11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63D8F-2E05-4867-AAB0-7E83E9CE4F6E}" type="datetimeFigureOut">
              <a:rPr lang="en-US" smtClean="0"/>
              <a:t>11/25/2023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77ACF-C057-43A0-8916-2C8E167B4F3B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77ACF-C057-43A0-8916-2C8E167B4F3B}" type="slidenum">
              <a:rPr lang="en-CA" smtClean="0"/>
              <a:t>13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314C-ECB5-4D0C-A85A-3618721F10D9}" type="datetimeFigureOut">
              <a:rPr lang="en-US" smtClean="0"/>
              <a:pPr/>
              <a:t>11/24/2023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F330-6201-43B3-9D1E-88A739FC1E5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314C-ECB5-4D0C-A85A-3618721F10D9}" type="datetimeFigureOut">
              <a:rPr lang="en-US" smtClean="0"/>
              <a:pPr/>
              <a:t>11/24/2023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F330-6201-43B3-9D1E-88A739FC1E5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314C-ECB5-4D0C-A85A-3618721F10D9}" type="datetimeFigureOut">
              <a:rPr lang="en-US" smtClean="0"/>
              <a:pPr/>
              <a:t>11/24/2023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F330-6201-43B3-9D1E-88A739FC1E5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314C-ECB5-4D0C-A85A-3618721F10D9}" type="datetimeFigureOut">
              <a:rPr lang="en-US" smtClean="0"/>
              <a:pPr/>
              <a:t>11/24/2023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F330-6201-43B3-9D1E-88A739FC1E5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314C-ECB5-4D0C-A85A-3618721F10D9}" type="datetimeFigureOut">
              <a:rPr lang="en-US" smtClean="0"/>
              <a:pPr/>
              <a:t>11/24/2023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F330-6201-43B3-9D1E-88A739FC1E5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314C-ECB5-4D0C-A85A-3618721F10D9}" type="datetimeFigureOut">
              <a:rPr lang="en-US" smtClean="0"/>
              <a:pPr/>
              <a:t>11/24/2023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F330-6201-43B3-9D1E-88A739FC1E5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314C-ECB5-4D0C-A85A-3618721F10D9}" type="datetimeFigureOut">
              <a:rPr lang="en-US" smtClean="0"/>
              <a:pPr/>
              <a:t>11/24/2023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F330-6201-43B3-9D1E-88A739FC1E5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314C-ECB5-4D0C-A85A-3618721F10D9}" type="datetimeFigureOut">
              <a:rPr lang="en-US" smtClean="0"/>
              <a:pPr/>
              <a:t>11/24/2023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F330-6201-43B3-9D1E-88A739FC1E5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314C-ECB5-4D0C-A85A-3618721F10D9}" type="datetimeFigureOut">
              <a:rPr lang="en-US" smtClean="0"/>
              <a:pPr/>
              <a:t>11/24/2023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F330-6201-43B3-9D1E-88A739FC1E5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314C-ECB5-4D0C-A85A-3618721F10D9}" type="datetimeFigureOut">
              <a:rPr lang="en-US" smtClean="0"/>
              <a:pPr/>
              <a:t>11/24/2023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F330-6201-43B3-9D1E-88A739FC1E5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314C-ECB5-4D0C-A85A-3618721F10D9}" type="datetimeFigureOut">
              <a:rPr lang="en-US" smtClean="0"/>
              <a:pPr/>
              <a:t>11/24/2023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531F330-6201-43B3-9D1E-88A739FC1E5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170314C-ECB5-4D0C-A85A-3618721F10D9}" type="datetimeFigureOut">
              <a:rPr lang="en-US" smtClean="0"/>
              <a:pPr/>
              <a:t>11/24/2023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31F330-6201-43B3-9D1E-88A739FC1E59}" type="slidenum">
              <a:rPr lang="en-CA" smtClean="0"/>
              <a:pPr/>
              <a:t>‹#›</a:t>
            </a:fld>
            <a:endParaRPr lang="en-C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143248"/>
            <a:ext cx="4162419" cy="2714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90" y="857232"/>
            <a:ext cx="7429552" cy="350046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Analysis, Prediction and Classification using Machine Learning Algorithms to Identify Abalone Gender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4500570"/>
            <a:ext cx="8501122" cy="207170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Carl </a:t>
            </a:r>
            <a:r>
              <a:rPr lang="en-US" dirty="0" err="1" smtClean="0"/>
              <a:t>Jeong</a:t>
            </a:r>
            <a:r>
              <a:rPr lang="en-US" dirty="0" smtClean="0"/>
              <a:t>  -   </a:t>
            </a:r>
          </a:p>
          <a:p>
            <a:r>
              <a:rPr lang="en-US" dirty="0" err="1" smtClean="0"/>
              <a:t>M.Eng</a:t>
            </a:r>
            <a:r>
              <a:rPr lang="en-US" dirty="0" smtClean="0"/>
              <a:t> – </a:t>
            </a:r>
            <a:r>
              <a:rPr lang="en-US" dirty="0" err="1" smtClean="0"/>
              <a:t>Mechatronics</a:t>
            </a:r>
            <a:r>
              <a:rPr lang="en-US" dirty="0" smtClean="0"/>
              <a:t> Engineering</a:t>
            </a:r>
          </a:p>
          <a:p>
            <a:r>
              <a:rPr lang="en-US" dirty="0" smtClean="0"/>
              <a:t>Student number:  501191102</a:t>
            </a:r>
          </a:p>
          <a:p>
            <a:r>
              <a:rPr lang="en-US" dirty="0" smtClean="0"/>
              <a:t>Course:   Computer Engineering Topics – Machine </a:t>
            </a:r>
            <a:r>
              <a:rPr lang="en-US" dirty="0" err="1" smtClean="0"/>
              <a:t>Learnning</a:t>
            </a:r>
            <a:endParaRPr lang="en-CA" dirty="0"/>
          </a:p>
        </p:txBody>
      </p:sp>
      <p:sp>
        <p:nvSpPr>
          <p:cNvPr id="7170" name="AutoShape 2" descr="Abalone - ASC Internation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172" name="AutoShape 4" descr="Abalone - ASC Internation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174" name="AutoShape 6" descr="Abalone - ASC Internation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176" name="AutoShape 8" descr="Abalone - ASC Internation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8"/>
          </a:xfrm>
        </p:spPr>
        <p:txBody>
          <a:bodyPr>
            <a:normAutofit/>
          </a:bodyPr>
          <a:lstStyle/>
          <a:p>
            <a:r>
              <a:rPr lang="en-US" dirty="0" smtClean="0"/>
              <a:t>Pre-Processing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752988"/>
          </a:xfrm>
        </p:spPr>
        <p:txBody>
          <a:bodyPr/>
          <a:lstStyle/>
          <a:p>
            <a:r>
              <a:rPr lang="en-US" dirty="0" smtClean="0"/>
              <a:t>A) Normalization</a:t>
            </a:r>
          </a:p>
          <a:p>
            <a:r>
              <a:rPr lang="en-US" sz="2000" dirty="0" smtClean="0"/>
              <a:t>Mainly will use Min-Max Analysis, this will adjust for a range of lower numerical value to the higher value.</a:t>
            </a:r>
          </a:p>
          <a:p>
            <a:r>
              <a:rPr lang="en-US" sz="2000" dirty="0" smtClean="0"/>
              <a:t>Z-score Mean is also a good alternative for Normalization</a:t>
            </a:r>
          </a:p>
          <a:p>
            <a:endParaRPr lang="en-US" dirty="0" smtClean="0"/>
          </a:p>
          <a:p>
            <a:r>
              <a:rPr lang="en-US" dirty="0" smtClean="0"/>
              <a:t>B) Class Handling Methods</a:t>
            </a:r>
          </a:p>
          <a:p>
            <a:r>
              <a:rPr lang="en-US" sz="2000" dirty="0" smtClean="0"/>
              <a:t>Keep in mind, there are more Males compared to Females and Infants.</a:t>
            </a:r>
          </a:p>
          <a:p>
            <a:r>
              <a:rPr lang="en-US" sz="2000" dirty="0" smtClean="0"/>
              <a:t>Taking averages and means between three categories works</a:t>
            </a:r>
            <a:endParaRPr lang="en-CA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2899672"/>
            <a:ext cx="3090855" cy="379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071570"/>
          </a:xfrm>
        </p:spPr>
        <p:txBody>
          <a:bodyPr/>
          <a:lstStyle/>
          <a:p>
            <a:r>
              <a:rPr lang="en-US" dirty="0" smtClean="0"/>
              <a:t>Feature Engineering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68155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Pycaret</a:t>
            </a:r>
            <a:r>
              <a:rPr lang="en-US" dirty="0" smtClean="0"/>
              <a:t>, we can compare models and decide which ones we can use. There are complex connections in the features so when combining them, we need to use</a:t>
            </a:r>
          </a:p>
          <a:p>
            <a:endParaRPr lang="en-US" dirty="0" smtClean="0"/>
          </a:p>
          <a:p>
            <a:r>
              <a:rPr lang="en-US" dirty="0" smtClean="0"/>
              <a:t>Classification Methods are </a:t>
            </a:r>
          </a:p>
          <a:p>
            <a:r>
              <a:rPr lang="en-US" dirty="0" smtClean="0"/>
              <a:t>done repeatedly</a:t>
            </a:r>
          </a:p>
          <a:p>
            <a:r>
              <a:rPr lang="en-US" dirty="0" smtClean="0"/>
              <a:t>Degree of Polynomial </a:t>
            </a:r>
          </a:p>
          <a:p>
            <a:r>
              <a:rPr lang="en-US" dirty="0" smtClean="0"/>
              <a:t> = 2, 3, or 4 is a good place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94"/>
          </a:xfrm>
        </p:spPr>
        <p:txBody>
          <a:bodyPr>
            <a:normAutofit/>
          </a:bodyPr>
          <a:lstStyle/>
          <a:p>
            <a:r>
              <a:rPr lang="en-US" dirty="0" smtClean="0"/>
              <a:t>Training and Testing Setup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4972056" cy="518161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Machine Learning Model Evaluation:</a:t>
            </a:r>
          </a:p>
          <a:p>
            <a:r>
              <a:rPr lang="en-US" dirty="0" smtClean="0"/>
              <a:t>70% Train 15% Validation/15% Tests</a:t>
            </a:r>
          </a:p>
          <a:p>
            <a:r>
              <a:rPr lang="en-US" dirty="0" smtClean="0"/>
              <a:t>80% Train 10% Validation/10% Tests</a:t>
            </a:r>
          </a:p>
          <a:p>
            <a:endParaRPr lang="en-US" dirty="0" smtClean="0"/>
          </a:p>
          <a:p>
            <a:r>
              <a:rPr lang="en-US" dirty="0" smtClean="0"/>
              <a:t>Best-fold (10-fold) is done to finalize and work on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Blend (10-fold) and Tuned (10-fold) worked really well as a result here</a:t>
            </a:r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9" y="2857496"/>
            <a:ext cx="3786182" cy="400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1428736"/>
            <a:ext cx="25241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357166"/>
            <a:ext cx="4786314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71570"/>
          </a:xfrm>
        </p:spPr>
        <p:txBody>
          <a:bodyPr>
            <a:normAutofit/>
          </a:bodyPr>
          <a:lstStyle/>
          <a:p>
            <a:r>
              <a:rPr lang="en-US" dirty="0" smtClean="0"/>
              <a:t>Model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4422"/>
            <a:ext cx="5214974" cy="550072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Blend Model – (10 fold)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Gradient Booster works best </a:t>
            </a:r>
          </a:p>
          <a:p>
            <a:pPr>
              <a:buNone/>
            </a:pPr>
            <a:r>
              <a:rPr lang="en-US" dirty="0" smtClean="0"/>
              <a:t>for Accuracy, F1, and Recall</a:t>
            </a:r>
          </a:p>
          <a:p>
            <a:r>
              <a:rPr lang="en-US" dirty="0" smtClean="0"/>
              <a:t>SVMs are best for Precision</a:t>
            </a:r>
          </a:p>
          <a:p>
            <a:pPr>
              <a:buNone/>
            </a:pPr>
            <a:r>
              <a:rPr lang="en-US" dirty="0" smtClean="0"/>
              <a:t>At 57%</a:t>
            </a:r>
          </a:p>
          <a:p>
            <a:r>
              <a:rPr lang="en-US" dirty="0" smtClean="0"/>
              <a:t>KNN didn’t work as planned</a:t>
            </a:r>
          </a:p>
          <a:p>
            <a:r>
              <a:rPr lang="en-US" dirty="0" smtClean="0"/>
              <a:t>Logistic Regression has best AUC</a:t>
            </a:r>
          </a:p>
          <a:p>
            <a:endParaRPr lang="en-US" dirty="0" smtClean="0"/>
          </a:p>
          <a:p>
            <a:r>
              <a:rPr lang="en-US" dirty="0" smtClean="0"/>
              <a:t>Confusion Matrix</a:t>
            </a:r>
          </a:p>
          <a:p>
            <a:r>
              <a:rPr lang="en-US" dirty="0" smtClean="0"/>
              <a:t>Infant and Female have highest, but Males have some errors required</a:t>
            </a:r>
          </a:p>
          <a:p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3786190"/>
            <a:ext cx="3740470" cy="30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643998" cy="928694"/>
          </a:xfrm>
        </p:spPr>
        <p:txBody>
          <a:bodyPr/>
          <a:lstStyle/>
          <a:p>
            <a:r>
              <a:rPr lang="en-US" dirty="0" smtClean="0"/>
              <a:t>Evaluation Model of the 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2" y="1000108"/>
            <a:ext cx="5143536" cy="40719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Results = Very low, </a:t>
            </a:r>
          </a:p>
          <a:p>
            <a:r>
              <a:rPr lang="en-US" dirty="0" smtClean="0"/>
              <a:t>Some refining and delicate touches are required. As seen in Accuracy, Recall, F1, </a:t>
            </a:r>
            <a:endParaRPr lang="en-US" dirty="0" smtClean="0"/>
          </a:p>
          <a:p>
            <a:r>
              <a:rPr lang="en-US" dirty="0" smtClean="0"/>
              <a:t>Models that worked:  Blended and Tuned</a:t>
            </a:r>
            <a:endParaRPr lang="en-US" dirty="0" smtClean="0"/>
          </a:p>
          <a:p>
            <a:r>
              <a:rPr lang="en-US" dirty="0" smtClean="0"/>
              <a:t>Infants and Females may better chances of getting classified, but Males are very low, the model requires some fine tuning.</a:t>
            </a:r>
          </a:p>
          <a:p>
            <a:endParaRPr lang="en-CA" dirty="0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72074"/>
            <a:ext cx="64008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928670"/>
            <a:ext cx="3071834" cy="4106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5715016"/>
            <a:ext cx="8786874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857256"/>
          </a:xfrm>
        </p:spPr>
        <p:txBody>
          <a:bodyPr/>
          <a:lstStyle/>
          <a:p>
            <a:r>
              <a:rPr lang="en-US" dirty="0" smtClean="0"/>
              <a:t>Limiting Factor and Limitations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95864"/>
          </a:xfrm>
        </p:spPr>
        <p:txBody>
          <a:bodyPr/>
          <a:lstStyle/>
          <a:p>
            <a:r>
              <a:rPr lang="en-US" dirty="0" smtClean="0"/>
              <a:t>The AI has limitations, misidentifying is common, and complete elimination of mistakes is impossible, however the main goal is minimizing error to make a tolerable/negligible error.</a:t>
            </a:r>
          </a:p>
          <a:p>
            <a:r>
              <a:rPr lang="en-US" dirty="0" smtClean="0"/>
              <a:t>The model takes use of all  features in order to give a prediction. But What if one of the features is not available?</a:t>
            </a:r>
          </a:p>
          <a:p>
            <a:r>
              <a:rPr lang="en-US" dirty="0" smtClean="0"/>
              <a:t>Example:  Correlation shows Height is very high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071570"/>
          </a:xfrm>
        </p:spPr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752988"/>
          </a:xfrm>
        </p:spPr>
        <p:txBody>
          <a:bodyPr/>
          <a:lstStyle/>
          <a:p>
            <a:r>
              <a:rPr lang="en-US" dirty="0" smtClean="0"/>
              <a:t>Possible Future Endeavors: </a:t>
            </a:r>
          </a:p>
          <a:p>
            <a:r>
              <a:rPr lang="en-US" dirty="0" smtClean="0"/>
              <a:t>Improve model by noting geographical location of abalones</a:t>
            </a:r>
          </a:p>
          <a:p>
            <a:r>
              <a:rPr lang="en-US" dirty="0" smtClean="0"/>
              <a:t>Differing depths of water and see if abalones change characteristics</a:t>
            </a:r>
          </a:p>
          <a:p>
            <a:r>
              <a:rPr lang="en-US" dirty="0" smtClean="0"/>
              <a:t>Correlation Features and error corrections to make model better in precision, F1, Recall, and accuracy</a:t>
            </a:r>
          </a:p>
          <a:p>
            <a:r>
              <a:rPr lang="en-US" dirty="0" smtClean="0"/>
              <a:t>Needs more data and work with experts in marine biology and zoology for better understanding of the topic.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Problems Faced in Marine Farming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500174"/>
            <a:ext cx="8786874" cy="4824426"/>
          </a:xfrm>
        </p:spPr>
        <p:txBody>
          <a:bodyPr/>
          <a:lstStyle/>
          <a:p>
            <a:r>
              <a:rPr lang="en-US" sz="2000" dirty="0" smtClean="0"/>
              <a:t>Abalones are a shelled species that can be confusing when determining gender. Maintaining a balanced sex ratio and equalizing a 50 – 50 rate as best as possible is important for effective reproduction and protecting the ecosystem. Environmental changes can also affect abalones as well</a:t>
            </a:r>
            <a:endParaRPr lang="en-US" dirty="0" smtClean="0"/>
          </a:p>
          <a:p>
            <a:r>
              <a:rPr lang="en-US" dirty="0" smtClean="0"/>
              <a:t>Implications for Proper Breeding</a:t>
            </a:r>
          </a:p>
          <a:p>
            <a:pPr>
              <a:buNone/>
            </a:pPr>
            <a:r>
              <a:rPr lang="en-US" sz="2000" dirty="0" smtClean="0"/>
              <a:t>- Proper Pairing can lead to healthy functioning species and ensure the species does not risk endangered or extinction</a:t>
            </a:r>
          </a:p>
          <a:p>
            <a:endParaRPr lang="en-US" dirty="0" smtClean="0"/>
          </a:p>
          <a:p>
            <a:r>
              <a:rPr lang="en-US" dirty="0" smtClean="0"/>
              <a:t>Reasons for Determining </a:t>
            </a:r>
          </a:p>
          <a:p>
            <a:pPr>
              <a:buFontTx/>
              <a:buChar char="-"/>
            </a:pPr>
            <a:r>
              <a:rPr lang="en-US" sz="2000" dirty="0" smtClean="0"/>
              <a:t>By sorting, selecting positive traits works for reproduction</a:t>
            </a:r>
          </a:p>
          <a:p>
            <a:pPr>
              <a:buFontTx/>
              <a:buChar char="-"/>
            </a:pPr>
            <a:r>
              <a:rPr lang="en-US" sz="2000" dirty="0" smtClean="0"/>
              <a:t>Contributes to ecosystem functionality, marine life improvement, and determining how to sustain population numbers.</a:t>
            </a:r>
            <a:endParaRPr lang="en-CA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000132"/>
          </a:xfrm>
        </p:spPr>
        <p:txBody>
          <a:bodyPr/>
          <a:lstStyle/>
          <a:p>
            <a:r>
              <a:rPr lang="en-US" dirty="0" smtClean="0"/>
              <a:t>Main 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82442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Goal of this research project is to create a neural network or machine learning algorithm that can classify Male, Female, and Infant based on the features given what specific features each one has.</a:t>
            </a:r>
            <a:endParaRPr lang="en-CA" sz="28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3929066"/>
            <a:ext cx="54197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484" name="AutoShape 4" descr="Abalone Stock Photos, Royalty Free Abalone Images |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486" name="AutoShape 6" descr="Abalone Stock Photos, Royalty Free Abalone Images |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286256"/>
            <a:ext cx="3071834" cy="225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7858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Abalone Dataset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38740"/>
          </a:xfrm>
        </p:spPr>
        <p:txBody>
          <a:bodyPr/>
          <a:lstStyle/>
          <a:p>
            <a:r>
              <a:rPr lang="en-US" dirty="0" err="1" smtClean="0"/>
              <a:t>Abalone.data</a:t>
            </a:r>
            <a:r>
              <a:rPr lang="en-US" dirty="0" smtClean="0"/>
              <a:t> now is output into data.csv</a:t>
            </a:r>
          </a:p>
          <a:p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4000528" cy="3306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4806034"/>
            <a:ext cx="6786562" cy="187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429124" y="2000240"/>
            <a:ext cx="4000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Abalone.data</a:t>
            </a:r>
            <a:endParaRPr lang="en-US" dirty="0" smtClean="0"/>
          </a:p>
          <a:p>
            <a:r>
              <a:rPr lang="en-US" dirty="0" smtClean="0"/>
              <a:t>This shows the 4177 data points for demonstration and collection of data 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3643314"/>
            <a:ext cx="4214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Data.csv, the CSV file is made to determine characteristics, making this easier to extrapolate and use for the prediction based analysis/project</a:t>
            </a:r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4286256"/>
            <a:ext cx="5643602" cy="257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77943" y="1714488"/>
            <a:ext cx="3266057" cy="3762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000132"/>
          </a:xfrm>
        </p:spPr>
        <p:txBody>
          <a:bodyPr/>
          <a:lstStyle/>
          <a:p>
            <a:pPr algn="ctr"/>
            <a:r>
              <a:rPr lang="en-US" dirty="0" err="1" smtClean="0"/>
              <a:t>PyCaret</a:t>
            </a:r>
            <a:r>
              <a:rPr lang="en-US" dirty="0" smtClean="0"/>
              <a:t> 3.2.0  Advantages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95864"/>
          </a:xfrm>
        </p:spPr>
        <p:txBody>
          <a:bodyPr/>
          <a:lstStyle/>
          <a:p>
            <a:r>
              <a:rPr lang="en-US" dirty="0" err="1" smtClean="0"/>
              <a:t>Scipy</a:t>
            </a:r>
            <a:r>
              <a:rPr lang="en-US" dirty="0" smtClean="0"/>
              <a:t> and </a:t>
            </a:r>
            <a:r>
              <a:rPr lang="en-US" dirty="0" err="1" smtClean="0"/>
              <a:t>numpy</a:t>
            </a:r>
            <a:r>
              <a:rPr lang="en-US" dirty="0" smtClean="0"/>
              <a:t> mathematical formulae</a:t>
            </a:r>
          </a:p>
          <a:p>
            <a:r>
              <a:rPr lang="en-US" dirty="0" smtClean="0"/>
              <a:t>Pipeline Process and uses</a:t>
            </a:r>
          </a:p>
          <a:p>
            <a:r>
              <a:rPr lang="en-US" dirty="0" smtClean="0"/>
              <a:t>Session ID in order to create models</a:t>
            </a:r>
          </a:p>
          <a:p>
            <a:r>
              <a:rPr lang="en-US" dirty="0" smtClean="0"/>
              <a:t>Compare Models, Analyze models</a:t>
            </a:r>
          </a:p>
          <a:p>
            <a:r>
              <a:rPr lang="en-US" dirty="0" smtClean="0"/>
              <a:t>Numerical analysis from </a:t>
            </a:r>
          </a:p>
          <a:p>
            <a:r>
              <a:rPr lang="en-US" dirty="0" smtClean="0"/>
              <a:t>Classification and Regression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8572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Characteristics of Abalone Gender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643998" cy="4572032"/>
          </a:xfrm>
        </p:spPr>
        <p:txBody>
          <a:bodyPr/>
          <a:lstStyle/>
          <a:p>
            <a:r>
              <a:rPr lang="en-US" dirty="0" err="1" smtClean="0"/>
              <a:t>Univirate</a:t>
            </a:r>
            <a:r>
              <a:rPr lang="en-US" dirty="0" smtClean="0"/>
              <a:t> Analysis shows: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Infant did appear to match with other categories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quartile/median </a:t>
            </a:r>
            <a:r>
              <a:rPr lang="en-US" dirty="0" err="1" smtClean="0"/>
              <a:t>shohws</a:t>
            </a:r>
            <a:r>
              <a:rPr lang="en-US" dirty="0" smtClean="0"/>
              <a:t> a lot of </a:t>
            </a:r>
            <a:r>
              <a:rPr lang="en-US" dirty="0" err="1" smtClean="0"/>
              <a:t>similarties</a:t>
            </a:r>
            <a:r>
              <a:rPr lang="en-US" dirty="0" smtClean="0"/>
              <a:t> between the genders.  Rings : 1-30,    Everything Else:  0-2</a:t>
            </a:r>
          </a:p>
          <a:p>
            <a:r>
              <a:rPr lang="en-US" dirty="0" smtClean="0"/>
              <a:t>Infants are better analyzed, then Female, then least, Male</a:t>
            </a:r>
          </a:p>
          <a:p>
            <a:endParaRPr lang="en-US" dirty="0" smtClean="0"/>
          </a:p>
          <a:p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72066" y="1071546"/>
          <a:ext cx="3143272" cy="1183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9562"/>
                <a:gridCol w="1603710"/>
              </a:tblGrid>
              <a:tr h="3946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Female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1307</a:t>
                      </a:r>
                      <a:endParaRPr lang="en-CA" dirty="0"/>
                    </a:p>
                  </a:txBody>
                  <a:tcPr/>
                </a:tc>
              </a:tr>
              <a:tr h="3946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Infant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1342</a:t>
                      </a:r>
                      <a:endParaRPr lang="en-CA" dirty="0"/>
                    </a:p>
                  </a:txBody>
                  <a:tcPr/>
                </a:tc>
              </a:tr>
              <a:tr h="3946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1528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4429132"/>
            <a:ext cx="6056014" cy="234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858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Male </a:t>
            </a:r>
            <a:r>
              <a:rPr lang="en-US" dirty="0" err="1" smtClean="0"/>
              <a:t>vs</a:t>
            </a:r>
            <a:r>
              <a:rPr lang="en-US" dirty="0" smtClean="0"/>
              <a:t> Female </a:t>
            </a:r>
            <a:r>
              <a:rPr lang="en-US" dirty="0" err="1" smtClean="0"/>
              <a:t>vs</a:t>
            </a:r>
            <a:r>
              <a:rPr lang="en-US" dirty="0" smtClean="0"/>
              <a:t> Infant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715040"/>
          </a:xfrm>
        </p:spPr>
        <p:txBody>
          <a:bodyPr>
            <a:normAutofit/>
          </a:bodyPr>
          <a:lstStyle/>
          <a:p>
            <a:r>
              <a:rPr lang="en-US" dirty="0" smtClean="0"/>
              <a:t>There are more Males than Females and Infants</a:t>
            </a:r>
          </a:p>
          <a:p>
            <a:r>
              <a:rPr lang="en-US" dirty="0" smtClean="0"/>
              <a:t>SMOTE (Synthetic Minority Oversampling Technique) can be used to average out and control the sample.</a:t>
            </a:r>
          </a:p>
          <a:p>
            <a:endParaRPr lang="en-US" dirty="0" smtClean="0"/>
          </a:p>
          <a:p>
            <a:r>
              <a:rPr lang="en-US" dirty="0" smtClean="0"/>
              <a:t>Females have a lot of</a:t>
            </a:r>
          </a:p>
          <a:p>
            <a:r>
              <a:rPr lang="en-US" dirty="0" smtClean="0"/>
              <a:t>Scattered data for shell</a:t>
            </a:r>
          </a:p>
          <a:p>
            <a:r>
              <a:rPr lang="en-US" dirty="0" smtClean="0"/>
              <a:t>Weight and diameter</a:t>
            </a:r>
          </a:p>
          <a:p>
            <a:endParaRPr lang="en-US" dirty="0" smtClean="0"/>
          </a:p>
          <a:p>
            <a:r>
              <a:rPr lang="en-US" dirty="0" smtClean="0"/>
              <a:t>Males despite having a lot</a:t>
            </a:r>
          </a:p>
          <a:p>
            <a:r>
              <a:rPr lang="en-US" dirty="0" smtClean="0"/>
              <a:t>Of data, are harder to </a:t>
            </a:r>
          </a:p>
          <a:p>
            <a:r>
              <a:rPr lang="en-US" dirty="0" smtClean="0"/>
              <a:t>analyze</a:t>
            </a:r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2857496"/>
            <a:ext cx="4429124" cy="400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857208"/>
            <a:ext cx="7215238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928694"/>
          </a:xfrm>
        </p:spPr>
        <p:txBody>
          <a:bodyPr/>
          <a:lstStyle/>
          <a:p>
            <a:r>
              <a:rPr lang="en-US" dirty="0" smtClean="0"/>
              <a:t>Correlation Matrix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429520" y="1500174"/>
            <a:ext cx="15716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Weaker Correlation</a:t>
            </a:r>
          </a:p>
          <a:p>
            <a:r>
              <a:rPr lang="en-US" dirty="0" smtClean="0"/>
              <a:t>Is closer to 0.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Stronger Correlation</a:t>
            </a:r>
          </a:p>
          <a:p>
            <a:r>
              <a:rPr lang="en-US" dirty="0" smtClean="0"/>
              <a:t>Is closer to 1.</a:t>
            </a:r>
          </a:p>
          <a:p>
            <a:endParaRPr lang="en-US" dirty="0" smtClean="0"/>
          </a:p>
          <a:p>
            <a:r>
              <a:rPr lang="en-US" dirty="0" smtClean="0"/>
              <a:t>Rings aren’t useful but can help as an outlier,.</a:t>
            </a:r>
          </a:p>
          <a:p>
            <a:r>
              <a:rPr lang="en-US" dirty="0" smtClean="0"/>
              <a:t>Height, Length, and Diameter make better categories.</a:t>
            </a:r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8581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Seaborn</a:t>
            </a:r>
            <a:r>
              <a:rPr lang="en-US" dirty="0" smtClean="0"/>
              <a:t> </a:t>
            </a:r>
            <a:r>
              <a:rPr lang="en-US" dirty="0" err="1" smtClean="0"/>
              <a:t>Pairplot</a:t>
            </a:r>
            <a:r>
              <a:rPr lang="en-US" dirty="0" smtClean="0"/>
              <a:t> of Features</a:t>
            </a:r>
            <a:endParaRPr lang="en-CA" dirty="0"/>
          </a:p>
        </p:txBody>
      </p:sp>
      <p:sp>
        <p:nvSpPr>
          <p:cNvPr id="21506" name="AutoShape 2" descr="data:image/png;base64,iVBORw0KGgoAAAANSUhEUgAAA9cAAAPXCAYAAAAhd7gpAAAAOXRFWHRTb2Z0d2FyZQBNYXRwbG90bGliIHZlcnNpb24zLjcuMSwgaHR0cHM6Ly9tYXRwbG90bGliLm9yZy/bCgiHAAAACXBIWXMAAA9hAAAPYQGoP6dpAAEAAElEQVR4nOydeXwV1fn/P7PcPXtyCZsGEnJDICSkPzBhSUDkKy4QBAVrK6k2uLBopW7UKlXq9tW2biwu4IK0lUWRqKgt2gqiUPw2JARCwhpFFgPZc/e58/vjZobZ7pKQnfN+vXiRO3PmnDNnzvPMc2bOfA7F8zwPAoFAIBAIBAKBQCAQCO2G7u4KEAgEAoFAIBAIBAKB0Nshg2sCgUAgEAgEAoFAIBAuEjK4JhAIBAKBQCAQCAQC4SIhg2sCgUAgEAgEAoFAIBAuEjK4JhAIBAKBQCAQCAQC4SIhg2sCgUAgEAgEAoFAIBAuEjK4JhAIBAKBQCAQCAQC4SIhg2sCgUAgEAgEAoFAIBAuEjK4JhAIBAKBQCAQCAQC4SLpE4Prr776Crfeeityc3ORkZGBq666Cs888wyamppk6b788ksUFBRg1KhRmDZtGt5///1uqjGBQCAQCAQCgUAgEPoSbHdXoCOor69HZmYm5s2bh5iYGBw+fBivvPIKDh8+jDfffBMA8N1332Hx4sW46aab8Mgjj2D37t34/e9/D4vFgmuuuaabz4BAIBAIBAKBQCAQCL0Ziud5vrsr0Rls3LgRjz32GHbs2IHExEQUFRWhpaUF7733npjm/vvvR0VFBbZt29aNNSUQCAQCgUAgEAgEQm+nT0wL1yImJgYA4PF44Ha7sWfPHtUb6uuuuw5Hjx7FyZMnu6GGBAKBQCAQCAQCgUDoK/SJaeECHMfB6/XiyJEjWLlyJaZMmYLBgwfjyJEj8Hg8SE5OlqVPSUkBABw7dgyDBw/uwHr4UFvbApqmEBdnQW1tC3y+PjlBoE9xKVwvqzWyXccJfVrJpdBmHQVpq7YRTnt1dH/uK1zqfa03n397+nSw/tyb26KjIW1xga5qi77uo/tSnyLnEppw+3OfGlxfeeWVOHv2LAAgLy8Pf/7znwEADQ0NAICoqChZeuG3sL8jYVkaDEODoijodAw4ztfhZRA6FnK9gsOy6okupM3Ch7RV2+js9tLqz32FS72vXYrnH6g/X4ptEQjSFhfoDW3RG3x0b2jHcCHn0nH0qcH166+/DofDgSNHjmD16tW4++678dZbb3V5PWiaQmysRfwdFWXq8joQ2g+5XmqUfVoJabPwIW3VNjqjvUL1577Cpd7XLpXzD6c/XyptEQ6kLS7QU9uit/nontqO7YGcy8XTpwbXw4cPBwBkZ2dj1KhRmDlzJv75z39i2LBhAKBamquxsREAEB0d3aH18Pl4NDbawTA0oqJMaGx09PqnQJcCl8L1au/NSujTSi6FNmsvHA+0uDjYnR5YTDpYjCziY8ykrcIknL7V0f25r3Cp22VnnL/Sns16BgzVIVnLaE+fDtafO7svdFW7dASXul1I6aq26Os+ui/1qZ5+Lm3xNZ11LuH25z41uJaSlpYGnU6H77//HlOmTIFOp8OxY8eQl5cnpjl27BgAqL7F7gi83gsXk+N8st+Eng25XtoEaxPSZnI4isKq98tQUlUjbstOs+KeudlgedJWbaGz+talcA0udbvsqPMPZM8LZ2eC6SELroQ6z87oC72hXbS41O1CSk9ui55aLy16cju2lZ54Lu31Nd11Lj3/g4Z2UlpaCo/Hg8GDB0Ov1yMnJweff/65LM22bduQkpLSoWJmBALh0obXuAkAQEllDV7ZWAKu58acBAJBQTB7XvVBGXiqh76m7WRIuxAIhK6gN/qaPvHmevHixcjIyEBaWhqMRiMOHTqEtWvXIi0tDVOnTgUALFiwAIWFhXj88cdx7bXXYs+ePfj444/xwgsvdHPtCQRCX8Lh4VQ3AYGSyhq0uDiY2Z53MyAQCGpC2bPDw8HcC4SXOhrSLgQCoSvojb6mTwyuMzMzsW3bNrz++uvgeR6DBg3CnDlzUFRUBL1eDwAYM2YMXnnlFbz44ovYvHkzBg4ciCeffBLXXnttN9e+50K1Pg3ie/D0LgKhp2F3ekPs98Acoe+i2hAIhIshtD17L0l7Ju1CIBC6gt7oa/rE4PrOO+/EnXfeGTLdVVddhauuuqoLatT7oSgKb39WAQC47Zp0MsAmEMLEbAzuVs1GXRfVhEAgXCyh7blPhFFthrQLgUDoCnqjr+lZ79EJPYoWhwctDk93V4NA6FWYdAyy06ya+7LTrLAYmC6uEYFAaC+h7NmkuzTtmbQLgUDoCnqjryGDawKBQOhAKJ7HwtmZqptBdpoV987N7rHL1BAIBDXB7Hnh7ExQl+isLtIuBAKhK+iNvqbnvUsnEAiEXg7D81g8OxMOD+f/HsjIwmJgkRBjQl1dS3dXj0AgtAEtezbpmB4Z1HUlpF0IBEJX0Nt8DRlcEwgEQidA8TzMLC0KbZA31gRC70Vpz+ihQV1XQ9qFQCB0Bb3J15Bp4QQCgUAgEAgEAoFAIFwkZHBNIBAIXQxPUbB7fTjX7Ibd6wNP9Z3X2n353AjdS0f1LdJHO4ZA7Ujal0Dou3SmffcV30GmhRMIBEIX4uJ4rHq/DCVVNeI2QZiD6cHTnMKBo6g+e26E7qWj+hbpox1DoHZcMDsTa7eWY8/Bs7LtpH0JhN5PZ/rPvuSbyZtrAoFA6CKa7G7VzQMASiprsOqDsl77lBbwP3Huq+dG6F46qm+RPtoxBGvHlZvLkDQwWrWdtC+B0LvpTP/Z13wzGVwTCARCF9HQ7FLdPARKKmvg8HBdXKOOw+Hh+uy5EbqXjupbpI92DMHasfRwDYYnxaq2k/YlEHo3nek/+5pvJoNrAoFA6CJaHJ6g++1ObxfVpOMJVffefG6E7qWj+hbpox1DqHZye3ztOo5AIPRcOtN/9jXfTAbXhDZDURSoXjZFg0DoCVhMuqD7zcbeK4MRqu69+dwI3UtH9S3SRzuGUO2k12mHlqR9CYTeS2f6z77mm8ngmtAmKIrC259V4O3PKsgAm9Dn6WjlyugIA7LTrJr7stOsMOmYi8q/OzHpmD57boTuJdy+JdjrmXonTv7UBE6hgUP6aMcQrB2zUq04VF2n2k7al0Do3bTVf7Ylfuprvrl3PQog9AhCTW0lEPoCnaFcGWnWY+HsTKz6oAwllep8qV6miCmF4vk+e26E7iWcvhWOvZI+2jEEasesVCvuuCED73x8UJaetC+B0Ptpi/9sa/zU13wzGVwTCASCglDKlYsvwtkbGAqLZ2fC4eFgd3phNrIw6Zhed/PQguH5PntuhO4lWN9qi72SPtoxMDyPRTdm4UytHc12D/Q6Goeq6/Do6l24OncIZk5KgZ6lSfsSCH2IcPxne+OnvuSbyeCaQCAQFISjXGlm2/9VDcXzMLM0zBF6/4ZeePMIRF8+N0L3EqhvtdVeSR/tGJxuLx599RvV9o3bq7BxexVWPDDZ3+6kfQmEPkMo/3kx8VNf8c3km2sCgUBQ0NeUKwmEvgyx1+6BtDuBQFBC/AJ5c00gEAgqOku5ssnuRqOTg93p6dVTngiEnkSURY9lRTlwe3zi9OTiHUfhdPvXRu1tSrO9BWW7GvUMCvJTMDwpFm6PDyYDC56iiI8jEC4h2hI/8RTVJ6aBKyF3HAKBQFAgKFdKhTUEROXKNt4AXByPF9Z/pynW0V6BNALhUoejKLz2gfz7vqxUKx68dQyeX/8d0ofGtcteCaGR+kmjnsGDt45B8c5j2Li9SkxDfByBcGkRbvzUGaKxPQUyLZxAIBAUCMqVyqUh2qtcKQp8VGoLfFzsEl8EwqVIIOGc0sM1KN55DPNnZvRKpdnegtRPFuSnoHjnMZQeJj6OQLiUCSd+CiV61tv9BXlzTSAQCBp0pHJlZwukEQiXIsHsqvRwDe6YmdHr34D0dAQ/2eLmZG+spRAfRyBcWoSKn/p6TNR7a04gEAidjKBcmRChh5ml2/0GjAh8EAgdT2i78nRRTS5tKJ6H00V8HIFAuECw+Kmvx0RkcE0gEAidTGcJpBEIlzKh7UrXRTUhEB9HIBDCpa/7i95dewKBQOgFhBL4MOsY8ECnqWb2VUVOwqVNKLuyGBjwnE/zWB9Nw+7yosXhQYRJB5OBBe3TTksIjNS3PL1gAuwuL1iagtPNicrt1acbiKgcgUAQaYtorNTHmAwsKIoCRfEwsj03jiGDawKBQOhkBIGPVR+UqdTCF83OBAd0mmpmX1bkJFzaBLOre+dmg+F90Jpc6KUorNxUKhPfykq1YtFNmWCJTYSNlm/JSrWiIC8ZL773XzjdnNiuPTUIJhAIXU8w3y0VoQzmY/6x5wTmF/RMXQ0yuCYQCIQuwMBQePDWMahtcMrWuQaAlUFUMxdfhNpxKEXOi8mbQOgJaAnnWAwsEmJMqKtrUaX30bRqYA34BdBWbi7DPXOyyBvsMAim1A4ABfkp2Li9CqWHa7Ca+BoCgaAglOhZKB+TlhTbY+MY8s01gUAgdBGRZj2ijIxM4CMc1cz20pl5Ewg9BaVwDhNkFRe7y6saWAuUHq6BPYQwF8FPKKX24Umx4m/iawgEghbBRM/C8TE91beQwTVBxP8dQ+9eW45A6G10pmpmX1fkJBDaSosjuIK43UFsIhxC+Q63R/72n/gaAoHQFsL1MT3Rt5Bp4QQA/oH1259VAABuuya9m2tDILQdQfTC4fIiyqKH28vD7vDAaGBh0NHQ01RYomGBxL9CbXe4vIg06+HleNm071DTldqqmtkWcbK+rshJ6JkoBWhomgLLUPB4L9iGUc/C5fGixdE2kT1p3hYTC6OOhYfzweXh4HRxsJh0sDDBjgmuIG42XbxN9DUBQZ6i4PRyACgwNAWXh4NBzwQ9Rq+Tv7shvoZA6HpC+SKlb2TtbnA8YPf6wjomHP+mJUgG8ACCC5OF8hmCj7kY39JZvpp4O4JIqCf6BEJPRRC9qDhRi4fmjcFfP6/EPsl0orHpibh9xki88eH+oMJegcS/FszOxNqt5dhz8Kzm9tIj5/DgrWOw/rNK2ZTTcITD2qKa2VZxsrbkTSB0BMo+atQzWFaUi41fVMlsUhCleX79d3C6ubBsRZq3Uc/g4cKxMOgYbGj9tlcgO82Ke+Zmg9Woz6O/zkFWqlVzanhWqhVmAwtcxDfXfU1AkKMorNlajmvGD5W19dyptqDteKi6TvbboL+4diUQCG0jlC8K5Ks3fVEV9jHK/eHUQfD9n317AteMGxJQmCxY/CL4mIuJYzrTV5Np4QQCoVcjFb0oyE9B8c5jsiAeAIYOisZrW/YHFPbiKSqo+NfKzWVIGhgdcLtQrjLQlOYfCEE1MzvNKtuuVM0MJU6mVUa4eRMIHYFWHy3IT8GG7VUqmyw9XIPincdQkJ8CILStKPMuyE/BuXqHamAt5PXKxhJ4eLUK/4qNJbjjhgxkpcptQlC1vhgxs/bYaE9GOJ+kgdGqti7ecRQFecma7ViQl4ziHUdlv9ds3d/rzp9A6K2E8kU+mg7oq9tyjHS/0r6DCZIV7zyGoYOiUbzzGJIGRGseHyh+EXxK9emGdscxne2ryZtrAoHQq5GKXgxPisXG7VWqNIG2A3KxnWDiGTPzk4NuD5W/jgnsbkOpZirPM1AZZlb9vDScvAmEjkCrjwazPaVdBevHyrwFwaxA4mQllTVocXpV9alvduPR1buweG42igpGwu7wwmxiYe6Ada7ba6M9FeF8ZuT5r5G0rZ1uDs+v/w4F+SmYmZ8Mo56F0+2FjwcYmsJ9P/8ZEuPN+Hb/aXF2wrxr03vV+RMIvZVQvsjuUvvGUHGS1jHS/Ur/FkqQbGZ+MjZurxL/1/KPyvjFaGBBt65zfWdBRrvjmM721WRwTSAQejVSMQuliE6o7Vp5BKK9eQv5R4X4LkhQzTRH6P0bFDeNcMTJxGPbmDeB0BFo9dFQ9qElfKXVj5V5h2V3AcTJ6pvdePLNPXhu8UT0i2otqwOmLF+MjfZEhPMJ1NZONycG40sLx+LZdXtl+5cWjpUF673t/AmE3kpIX6ThG0PGSSHEHpX2Ha4gmVSYTMs/qOIX/9aLimM621eTR4gEAqFXI4hZGPUM4qIMmmmU4jpaeYQrnqG1PZz8g8FTFOxeH841u2H3+oDWaerSbWZjCCEmIhhE6Ga0+mAo21ALX13o51IbMBlYzJ1qg7FVSCssuwshTmY0sKJ9dcSU5b4mICjUN5y21tpPRM0IhO4hpC/S8I0X60/NRlbms42G8GIq4f+O9seh6nox+0NBPB2BQOjVmHQMckYm4uqcIag+04TRNqvq+85D1XUBxXdEQYzWv4OJZwTbHk7+WoQrKrJ4ThYRJyP0aLQEaILZnpbw1aHqWmQNSwAFYKWGEM6Dt47B8+u/w6HqOlhjTAHzHm2z4qc6R9Cyvy49Jb5Z7Qghm74mICicTzhtrfSPymvbG8+fQOithPJFZgPbZl9tMrAYnWrFvgBxjkHPYsXmUtFnhyN6KP2/o/1xMDrbV5M31wQCoVdD8TzmzxyF4p3HsLa4HAV5yci2yQUwjv/YgLtmjQoq7BVM/GvRTZmoPt2g2n7XrFE4/mNDQHGfUMJhwQSglN8DrdlajjlTbEScjNBj0bKh4h1HcfNUm8omAwtflWPVB2XYd+RcQCGcgvwUFO84ioQYE25uDeCkZNv8ea3YWILC69JDim4BHSNk09cEBCmex4LZmTjxY0Pgtk6z4uapNllbCu0vvbYLeuH5Ewi9lVC+iPb5NH31r2eMDOgv3/roAOYF8KcLZmdijWI1FiEuGh0gv+M/NqAgLxknWv/vaH8cjM721RTPE2/X0XCcD7W1LWBZGrGxFtTVtcDr7dlLUFAUhZVbygAAi2ZlAoDst9BNlOn6UvfpTdervVitke06TujTSnpKm9m9Piz+078B+N/8zrpyGLJTrfByPIwGFkY9g93lp/CztETUNjphMepgMV3cOtcsQ2Ppyq9xde4QDE+KhZfjkRBjhNfrQ12TCwMSLLDoL+Sv1VbSegssK8rB8rV7NM/TqGfw4pJJ8HKB16DsK4TTtzq6P/cVutsuBVtpcXjR4vTgyMl68ABSB8fA7fFBr6Ph44GEGCPOnLNDr6NxqLoOxTuOwun2iwsGs4OX758Mp0t7nWuKAkoO12DLv47A6ebw+PxcHDxRi+FJsXB7fKLIlrQsKSsemHzRolsXs3Zqe/p0sP58sX3BwfnwVckpjBgSh7goA/Q6Bi4PB4eLg8nAAjyP800ugOfFazswwYImuxu1jS7oWP+1zRs9EJZuFjPrbrvoSXRVW/R1H93T+1Rb1rk2G3WgaeDf//1R9JdK36z0p8L+vNEDcY8ilgH8MUtBfgomZg1Es92DCLMONEWBBw8fxwMUsKus4/1xuNelrb463P5MpoUTCIRej1Scwunm8PfPK/H3zyvFbUsLx2LdtkMYmBCJZ9ftxXOLJ/odtoYTDST+pdx+rtmN+mZ3QHXN5xZPRESIb5jaKgDldHNobHEjIUJPxMkIPRbBVuwUAg6QAW0RLIGgduDyIiHighCZngL0egYuN4eHVnwtTysR3RLKDGSzQMeIbvUlAcEWh1fVXsGuW6D92bZ+sEQRMTMCoSsJ5Yuk+1mWxk+NrqD+UelPBX5m6xc0/c9s/fDI6l0A5P6hK/xxMDrLV5Np4QQCodcTrhiZ8H9HCOt0hCBGewSgiCgQobfQXpHAUPsC5RuOPRH7ahsdIVIHAJYQYkgEAqH7sZiCC6cGsv2QYmeS/dI8+qo/7p21JhAIlwzKaTtmHQMekG0z6lnkjEzEngNnVcdn26yIiTRg0U1ZOHKyvk1iFULZDpcXkWY93F4fHE4vLCYdTK1llh4+h4L8FAxPioXH60NctBERJh3cHg41TW5/2gA3kEACUONHDcCUsZcjPtoIu9MLi5HFuQYn/v1/31+U0MbFTFclEIKh1bfMIURjEmJM+NO9+WAYCo0tbvh8PCpO1KL6dANqG53ilELpFMTaRqfoA5xeDjxPwcfzrdPEdXhm4Xg4XJxs+vnY9ETsrfD7hiMn67HopizERxvh9vhgNDCIsujBMhRaHP51mr0U5Q+OwvxkpC9j1LN4asF4cByPmEgDdCwNhgJWPzxFnG7Jw/+Gyahn4ON56HU0VjxwJU6fbwFDUzjf4ITFwHbIcmcEAqHj8NE07C4vWhz+KdsWky5wLJVmhY/3T/WWTuHOTrNCzzJYPCcLa7aWq6Z3CwJqOSMTkTw4BrGRRjyzcAKMehY6lsa9c0fj9Q/3AwDmTE1FzogB8Pp8cLo48AA8oMD5fDAwdFD9GqlvtjDd/AlKt5ZOIBAIQQhXSTs7zS+oAUB2U8hKtWL6xGQ8smoX0ofEYe5UG6b8bHBYAbFQdsWJWjx46xis/6xSpnoplFnb4MTf/1mFjdurYNQz/rSfHlKlXdhaPymCqMaqD8rEAchX//0By+8cj1Xvl8nyyEr1C6u1N5hXtqW0Xp2lyEm4NAjUtxbMzsTNV9ng80FlDz+fasO5ege27jgm2zc61YqFN2WCBbCsKBcbtlfJpg1mp1mROSwB6z45iCvHXI7inf7jBdsTfgtkpfqFB2kaKD18DsMGx6B45zHZigKCwM7z67+D082JxxgYSrS3S9F+vBSFlZtKxfY06hksvyMXERYD3vroAK4ZN0SzvQvykvHZtydwzbgheO7d75A+NA6jUxMQeM0EAoHQ1SjtG7jgfwGNWGqC366FFRsEXzl9QjLue+HfSB8ah2VFuVi+drc4wBb2//XzChQVZGD1+2WyT/ayUv2CiMvvyIXT7QPL0nhja7nqfjG/IANvbTuIX103QuVvA/nme+Zmd9sglwiadQJE0Kx30puuV3vpTYJmPEVhhcJhzp1qQ2V1XcAlrxbdmAWnm8PZOjsoQCWSlJ1mxeIwlCClZYcqc0LmQKzYVBpW/R68dQy8Lo+qrfxPXX04W2fHgHgzXttSHnD5invmZIFu4xsgrbaU1iucNulqiKBZ++lKXxasb2WlWjEiOQ4cx8vePp9vcCIh2ogPFQNrAcGWV0qWdVHmOyMvGR9JBnbBbG90q3p1fLQJb398IGCeaUmx4kA+K9WKn/9PKvpFmwCgy+ynpwia+WgarygC77lTbRhtS8CGfx5GWlJswPYW2rKyuk5s057gZy6Fe3y4EEGzjqG39ikt+xYYnWrF4jlZOFNrR7PdoxI1y06zYt616ahvcmnGWLddPxKnz7XIjivIT0HV93WqZVKBC772x5oW7Nx3SvueYLPi+onJ+GTXMZkfCRXb3HtTFniu465LuP2ZfHNNIBB6JA4Pp3KYw5NiNR0v4F+6wen2AuDxx7V7sHztHmzcXiWbolRSWQOHR61IGazsUGXGRRnDrl9Ds0tzn/9G4a+3y+MLmEfp4RrYXWoRtFBotaW0XuG0CYGgRbC+VXq4BqmDY7BxexWWr92DZ9ftxfK1e7BycyliooxBbcXu8gbNNz5afnww2xMCuvMNjqB5Dk+Klf02GnT+z0IuQfuxu7yq9hyeFAuTQSe2VTA/JewX2rSvthOB0BvRsm+Bfa1xxqOvfiP6bGksVVJZg/omV8AY63yDQ3Xc8KRYzYE1cMHXxgW7J1T5fb7Sj4TyzS2u7vE5fWJw/emnn2LBggXIz8/H6NGjMXPmTGzevFn1VnXTpk2YNm0aRo0ahYKCAvzrX//qphoTCIRQtFVJWzhG67hQ+QZLE6pM6f5QaVscnpBlhqpfi6Ptg+uOaBMCQYtQfSeQTYTskyH6uUNxfDh22hZbFsroKJ/S29DyVW6PTzzXcNtSmq4vthOB0BsJFov497fPrwfaF07sFiqNQyNGCu2bg59nZ9Envrl+++23MWjQICxduhSxsbH45ptv8Nhjj+HMmTNYvHgxAOCTTz7BY489hrvvvhu5ubnYtm0bFi9ejL/+9a8YPXp0954AgUBQEY5KrVLwyGTwC2TEROjF9aeVazVaTCxAUXD7eHG9VovRfxxNAQxNw2Rg8dTd42GNMcHp4fDUggmiqNiKjSWob3bL6jR3qg3Dk2IRE2lUVlmGxaQDxwN2L48WhwdGAwuDjoaepkQ13VDqmBYTC56iZNOiQoksdYSyuZJLUdyJoCYcRXClnRr0DOKjDDDq/V/hFuSnYMSQOESY9WBZCgxFARTw7KKJMLXaCAC4vBw4n/+tgMPlxYtLJoHjeTQ1uxEVYQhaj0H9LCF1AJX+xWRkwdBU8IPQexVtg6GlGmw2sIiPMuC5eybC5/OvRa6cFiqQGG/G3Kk28RoDfbOdCITeiNS+tYQjYyP1mnHUidMNGDIgGgkxJjy9YAIizTroWBqNLS5EWQzwcDzsDg9e+u1k6FkaFA34fDy8HI+lhWNVU8yF8qMsOrjcwQfKplb/YdAzsHt9ftFMY3B181D7O4s+4elWr16NuLg48fe4ceNQX1+Pt956CwsXLgRN03j55Zdx/fXX47777gMA5ObmoqqqCitXrsQbb7zRTTUnEAiBCKSknZVqVQkYKQWPnl44EW99dEC2PSvVisfn58LAMjhT78SG7VVy0QybFXfcMApri/ej8vs6PLlgAlZqiIo9uWACHl29C/XNbmTb/IrHlTv8dZg71SbWT0lWqhUsQ+PVLfux56BcKOTmqTZYY4zIGZmIukZn0Dx+qnPgk13HsHB2JigAK8MQWdJqS2n6tiqQX4riTgRtgvWtrFQrjpys17ZTmxV/mJ8Lp5vDtl3HkXZ5LDb8sxLXjh+iKTh281QbYqMMePujAyr7KchLxt6KMwHtJjvNikMn6lBT7whqW4eq62S/nS4PTv7UEvS49thPb8BiYGXXNSZCj35xJry2Zb/M7rNSrTKBI8B/bf9z8Awqq+uQM7I/jHoG6UPj+mQ7EQi9EbOBRVaqFZXVtWHHUTERejy9cCJe27JfFRfdcUMG1hYfEFdlELbfPNUGmgIeXyMXORN8BuAXrhR8b0A/a7PifIMTo21W7Co7Leo43D59ZFDfbDEwHfrNdbj0iWnh0oG1QHp6Opqbm2G32/HDDz/gxIkTuPbaa2VprrvuOnz77bdwu92q4wlth6IoUFTop/wEQjgIStrZaVZxW/GOo7h5qg3ZNisK8lNUSrWA/zub17bsx9BB0bLtpYdrcLKmGfuOnFMNrAH/Nz1vfLgfSQOjsXhuNt74UC0qVnq4Bm98WI7Fc7ORleoX9fjrpxViuuIdR1F4XTqyUq2y44QBwOtb/Pkr89ywvQqlR85h/sxRaLa7cdesUZp53HFDBlZsLEFJZQ1WfVCGfUfOqb43EvbxElvUakvgwoC4LW+ceY2BdaByCX2fYH1r0U2ZsMaYtO20qgYbv6jCuXoHhg6KRvHOY+L/ym/zBBs5cOy8pv0U7zwGCkBBXrLKbrJtVsyZYsPa4nK/sI5GGsE+i3ccFX/fNWsUGIoKelx77Ke3QPE85kyxiee8eG42XlUMrIEL7V+QnwLALx435yobqNZ967ZVYP7MjD7bTgRCb4T2+bDopkwUFWSEHUctnputGlgDF+IirZhrw/Yq/PBTs+gfhO2Cz5g/MwMbv6jC2q3lsEabcPNUm6afnT8zA//+v+9ReG266KdLKmvw7rYKzZgrO82Ke+dmg+mmcKRPvLnW4v/+7/+QmJiIiIgI/N///R8AYOjQobI0KSkp8Hg8+OGHH5CSkqKVTbthWRpM6zprTDevtxYO/ll4/l7Isv7/pb95ntJMJ92+9uMKAEDR9PRe+XC6N12v7oBl1e3S2W3GArj3piy0uDjYnf5p1LvLT2P40DhcMaK/7EmrlNLDNZiZn6zaLoiPBRPNmJGXjNggwhqlh2tQVDASaUmxaGxxy96iOd0cmlrcSEuKxcz8ZNmUdOHNzrXjhwSsr8vNIXlQDB5Z9TUWz81GUcFINNs9MBlZnG9wim/MAf+NZcZE9TkK+xweH6KMF6ZkKtvSbNTBYmBabz7h34EanaHEneTltpdO71sa/bmv0NW+LFjfSr0sFi9t2Kd5nNCH46ON2Li9CjPzk0PatFRAULnvuXe/Q0F+CmbmJ8Ni1KHF6UH/eAt+++JX4luT59dfSOP2+DDQaoGX84FlKPxhfi4sRh0MegYOtwfL3tgd9LhII9tm++ksAvXn9vaFRieH5Wt3i+ecEGMKKkj0q+tHYNyoAeB5Ho+s2oWH5o0R990xMwMGhkJ3txO5x1+gN7RFb/DRvaEdA8ECSB8Sh5WbSzX3K+MopYhksLTK7fHRRtX226aPAENR4morz67bizlTU3HHzAxxnWuLiYWOodHscOOy/lFobHHLPkHZW3EW108Yqoq5BlkjkBBjQmOjo63N0iH0ycH1d999h23btuHhhx8GADQ0NAAAoqKiZOmE38L+joKmKcTGWiTlmDo0/86CZf0BcUyMRfN3oHQCrlYxAuX23kZvuV5dibJPK+nsNkto/b+yuhZ/a10jMSkxKvABaJ+ohpAmlEhGs92DjdursLRwrGqf080FHCAEq4Pb42tVOwfqm9148s09WFo4Fs+u29vmvPz18CJpgLqNEjTStoWfqmuD7g9UbnvpjL4Vqj/3Fbral2n1rVD9pS2CgKFEdKS298zCCVi+dg+eWjBBFowp7fPpBRPwyOpdsrwEuw523J/uzUOC4i16dxFOf25rX/ipulbVnkHT19rFv51uTnatOtonXCzkHn+BntoWvc1H99R2DEVb/HN7xSsDbT973o5Ii1787XRzeHfbIby77ZC4TRkDhRtz/enePADdd1363OD6zJkzWLJkCXJyclBYWNgtdfD5eDQ22sEwNKKi/E9OuG6Y898WKArwev2BRH29f21B6W/hTbQyXajtvYnedL3aS3tvVkKfVtLVbWbUX3BZSvEhJVr7Qx0jpAklvCMIa7SnjED7/cJPbFhpw9lv1LOoq+v4dUKVdeyscsPpWx3dn/sKPcmXheov0j58Mf1duU8Q7AnXlsMtR6Cz7Ks9fTpYf25vX1BeNy2BMynKNpP+7qy2ais9yS66m65qi77uo3t7n2qLfw5HvLKt29uaZ7gxl8ngz7ejr0u4/blPDa4bGxtxxx13ICYmBq+88gpo2t/g0dH+p8tNTU2wWq2y9NL9HYl0MXmO8/X4xeUpigIP/4jY621VIZb8FpY1U6YLtb030huuV3cQrE06o8201KjNOloU2Tl8sh6jbVbNqYrZNitiIg144s5xiLbooWNp+HgeLQ4vTAYGL/92Mr47dAYejkfq4BgwDI1oix4+ngdNUzDqWGTbrJrTn7NtVugYGk/cOQ4xEQb85b58NDa7cfBELYp3HJWJrinJGZGIAQlmrHjgSni8PjhcXrAsjZNnm9DQ7MIgqwUMTePJu8ej2e5BhFmPRTdlYW1xuUqNNzvNitpGp2bb+UWW6E7pxybJNeiKcjvLHi8FG+9sXxZIMV7Y7nB5ERNhCN5fDAz2Hz2PsemJ8PEIKo5W2+jET3XqaX5KMTLBRnNGJsLH86I9KZVqs1KtqG90ovC64cjNGACvl0eL0wOLSQeWofC/C8fD6eURbdHDy/FotvvtvPp0Q6fZV3sJVZe29gWpncdE6GEIIVxX2+iE7fJY6FkaL98/CQxDY/kd4+Dx+cv0cHyP+eaa3OMv0JPboqfWS4ue2o6hVvUIdT9PiDHhhSWTYNAx0DFUwLSjU63w8f4VBKSfwx3/sQHnG5yoqZf77axUK+qbXUiIMQX0z9k2K34424g/FOUgPtoEp9uLSIseL98/GfXNLnAcj3P1Dhw5Wa+qt7l1lYLuui59ZnDtdDpx1113oampCRs2bEBkZKS4LznZ/x3AsWPHxL+F3zqdDpdddlmX15dAIAQmmBr1otmZeKO4HLbLYjEqOQE8L/+GOjvNL2D0yKpdMnXKgrxk8btnQbDo7Y8P4O+t08yl6b7Y+z2KZmaoRM2EvB94eYcq7+M/NuDBW8fglY0leGjeWNA0ZDehsemJKJw+AnWNbrVSeZoV8wtG4fQ5O7Z8dVS1b1lRLpavlattLpidCQbqwUhniywJAlarPijr0nIJPQstG80ZmYiiggysfr8MFSdq8dC8Mdj0xWFMn5AMn09hpzYrZkxMxof/PorZVw7DhMyBePvjg5ppR6daceesUaBp4K2PDsjqIbVtIW3RzAw8885/8HDhWLyusGFBqfazb09g/g0ZOF/rQG7GwIAKuM+06hxI7fyOGzL6fD/nAcyZYoNJz+IX1wzHmq3lfo0HHiq18Jun2hAdqcfvV+1C0oBoFOQl47NvT+BX00dcWFmBrCZAIHQp4azqQfE8FszOxMrN6pVRpk9IxkOv7BRjplv+x4Y7Zo5S+cpsmxV3z87Emq3lKrXwu2aNQnOLC2uLy2Xbb/kfG2KjjHj1gzLN1Qf+sfsEbpwyDNER/jQVJ/yq5n/9vFIVH82YmAyjnvEPyIXz62YZDIrvza8YW/F6vVi8eDFKSkrw17/+FcOGDVOlmTZtGkaNGoU//elP4rZbbrkFERERHb4UF8f5UFvbApalERtrQV1dS498oiWFoiis3FIGAFg0KxMAZL+lb6jbsr030ZuuV3uxWiNDJ9JA6NNKOqPNeIrCCg01asDvSBfPzgRPUVi5uRQVJ2pl6zPGRRlQfaZJ801vVqoVaUmx4rc5yt/KdMd/bMC0cUNAU/5As1+sGZXVtVizNXDeh7+vw7zr0lF9uhFDB0bD7eXQ1OIBRQE+HqhrdOLr0lMBl5oYnzlQU1xktM2KwuvS8VOtQ3y6W326AXcWZABAt6w33dnrXIfTtzq6P/cVOtuXBbLRuVNtqKyuQ+nhGsydakPV93XYV1WjWkc1wqwDTQPlR8/jb59XYtGcLHxTegolAdI63Rz+uecErh0/BPFRJjS0uMU3HT4eYGkKTjeHCLMOJiOL9z6vxLRxQ/Dx12rlcQDiEi4Olwc+H4/3/nk44PJcM/KS8eSbe8TfaUmxOPxDHRZ30oOk9vTpYP25PX1BuL4VJ2rx1MIJWPdJhbj84awrhyE71Qovx8NkYKFjaXyz/xQOf1+PoYOisXF7ldhOldV1svYT/Hd3PZi4FO7x4dJVbdHXfXRP7VPhxFHCLKPXt5YjaWA0hifFgmVo0DSFsiPnVOvXZ6VaMSl7EKIiDKApiG+oaxudYGhKU7hytM2KmXnJ0OkY+Hz+mYHx0UboGBqvbCoNuITWjInJoABsbV09Qnpv0UpfNCMDAC/GIZ11XcLtz33izfUTTzyBf/3rX1i6dCmam5uxb98+cd+IESOg1+txzz334IEHHsDll1+OnJwcbNu2DWVlZVi/fn33VZxAIKhweEKpUfudvZBGOjheVpQTtvJlKHXLjdurcO34IVi+1h8Yvnz/ZFHVMtgxM/KS8dKGfVhWlAMA+GNrYLmsKCeo2qagVK7FvqoaFOQlq8TN5l2bDjNL+/9FtAqDdFHgSvF8t5RL6H4C2ehwycMq6d9agjPLinIwbHAMACA+yijmFyjtngNnMS13CLw+Ho+++k3Aur2wZBL2VpzFL64ZHlDd2q9S7kBsiNUDBEVb6W/Bzh0eDuZeoGbcHqTXl6YosX2cbg5//7xSNttnWVGOKDIprIQgbSdp+wn+u6+2G4HQUwgnjjKzNBweDnsOnhVXPVlWlIPlr+/RPE4aMwlxkYAQ7ygRYpdHX/1GzHtZUQ4SYkyBY6HWVSRiooyiDx+u8SJEmh4z/PFIT4lD+sTgetcuv9Lns88+q9r3xRdfYPDgwZg+fTocDgfeeOMNvP766xg6dChWrFiB7Ozsrq4ugUAIQihFymD726o2HErdUrq/xeEJK2+tY8OpW6g0WvvsTu+FwS2B0EUEssH2Kn+HmzYcJX9H6/5wlG1DpZHmp6xLX7Y9abu0RSFY629l+/XldiMQegrhxFHmCL0qXXtXbAgndpH+H048Ja1bqHr1NL/SJwbXX375ZVjp5syZgzlz5nRybQgEQnsQphkDwF/uy4fX60Ndkws6Vi5yYTSwAT87MOqDr6+sVJXsF2fG4/Nz4QMQE6EHQMHp8iLCrMMt09Iw0GrBC0vy4fMBugBvW4RprInxZiwtHIv+8Wb8oSgHA6wWeDw+PL1gAkwGFgxN4VxD8DUX46IMKkGQ4h1HAQCD+0Wo9llMgV14e6dtd/Z073DheODkT01oanF3az0uRUL1AYuJxdypNnHqttAfpfYXjvJ3TKQRy4pyEBNpEL+ZC5RW+N9sZBETocfiudlIiDbC7eEQZdHD7fUHbJFmPV59eAoaW9xYVpQj8x1SBiSYQVOhP8xTqon3izNjWVEOoiw9J5DraMxGFkY9g7lTUxFpDqwSbtQz6BdnEv3SgAQLbpmWhi3/OiJeM2X7hVIHJhAI7UPqt00Gv48W4ybJ5zZejkeURY8WLw8fD/xhfi44Hw+WphAVYQhahl5HIzbKiKWFY2Uxipa/14qN5k61YWA/MyjQsjoJorKCcGT/eDM4n09WbjAMegYOzgeDjoXT7YW92Y0Wjw/Gbpol06O8nNvthtfrhdls7u6qEAiELkQQ3hBEK4p3HgsoQvR16SlxmzRNTIQe/RMsAZW6lYrCWalW7K04A9tlsTDqGLzT+l2hQHaaFWPTE+F2c3hvexVsl8eq8jbqGbG+0ilLgvCZVIRs0U1ZoCh1vaXHVJ9pkk1rz0q14qF5Y2A2sFhTXC6b5pqVasXUsZdpToMKR8hEi/Ye19FwFIVVm0q7vR6XIuH0AR3LoLK6Ttbns1KtyBnZH2PTE7G34iwOVdcFVPMX1KUPn6zH3z+vRLZNLdonTSso8B+qrsOY4VY8vXAiXtuyH5XV2iI3UpGztKQ4PHjrGFHMUNi/q+w0Nm6vwqI5WUFVsM83OGW/d5f7j+vL/dGsY7D8jlxEWAxoanFpto9Rz2BZUS7WbauQXeNsmxV/mJ+L/UfPabafQc8Cvp7zbSqB0BfQ8ttC3PTKxhLcMzcbxTuPoXjHUTx46xis/kAt4FiQl4y9FWeC+u3zDU4ckvj+rFS/7z5zXv59fKDYaHRr3OL2clhWlIsN26tU95GCvGS89dEB3F6QgYlZA/B16emgq7BkpVqx+8AZDBsUo4odu8tPd8uQ/pNPPsHTTz8t27ZixQr87Gc/w9ixY7Fo0SK0tPR8IQMCgXDx8JKbQkF+iso5Av5vfYp3HsMt09JQvOMoinccRUFeMrJSLyytt3huNtZuLVdtBy44bOEtsPCbAnCu3qFS7wb83/G8u60CP/zUjH1VNZplBqpvSWUNNmyvQkF+irhtbXE5BlsjcPNUm6p+wmBcqqgpnPdHO4/hh5pm1c2u9HANVn9QBl7x9o3XuMkKdVqlkf5ij+toeko9LkXCaXueorD6/TJNG313WwXmz8xAVqoVxTuOovDadGSnqW3x5qk2DLZGQLiSJVU12PRlFYpaBfqkaQvyknHiVIOo1B0TaRTVakP5i4L8FNnf0jwFX7B2aznmTLEh26au5x03ZGDFxhLN4/pyf+QBcDyP17bsh8PF4bbrR6p8VlFBBjZ+UaXySyVVNdj4RRWs0SYsmJ2par81W/f3yTYjELqLQH5b8H2LWwfW4fhMCkBBXrKmP7x5qg0JMSbRBwrHbfqyCsOHxIYVG+07XIPV75ehqcWDjV+o4y6hHkkDo7H6/TLceo3/HqIVfwH+wXrhdemggICxWHf46W55c/3mm29ixIgLIhf//e9/sWLFCkyePBnJyclYv349Xn31Vdx///3dUT0CgdCFSIU3golWlB6uQX1Tsvj26fn136EgPwUz85NhNLCIMOmwt+Is9h89J24Xpqz6eKBfnAmP3zEOdqcHh6rr8Pz67/DQvDFi3lpIRcacbk5Wptvjw0CrJWh9pYJpTjeHx9fsxjOLJuDu2aPgdPnXAWYZCixLy5YOC1QH1T4NgaBwhUyUtPe4jqan1ONSpK1igkr2Ha7B6XMtSEuKxcz8ZFA0heFD4nDL/6TBy/EwGlgAPL6rOIsP/nVEtD8h/1v+Jw3LinLAMjQiLXpwrVMEb5s+Ei0ON26ZlganmxPtNZS/EOyv9HANbp8xAsOTYkXbF2zN6eawfO1u/OnefHg4H5wuDmYjA87Ho7beiaWFV8Du8qiOk7ZJX+uPDg8Ho0EnCrrVNTrFa+rx+jAg3gIAAcUjSyprcPv0kfD6OCz91RUyn+t0c6IQI4FAuHiC+e3SwzUoKhjZJp/53LvfYdaVw3DL1Wnw8YBBx8BoYLBz34/44F9HVHFKSWUN3B6f6CPcHh8S482BBciqalB4/YiAgpMy4Ug3h7tuGIXGFjd8Ph53zRoFr9eH+mYXvJwPh6rr0NTixrDBMaKwoqq8bvDT3TK4/uGHHzBr1izx98cff4yEhASsWLECLOv/nvIf//gHGVwTCJcAbRGtkO6XqgovLRwrzo7WUhsGgGcWTkBDs1umuN1WkTFl3k8tmBD2scLxZ8/7v7uW1mNp4diA35uGqqdSyCNcIROt7e05rqPpKfW4FLkYMUEBpV0q1aWlKPt1baNLpYgv5CNsf2bhBZtri7+wO7wqhVtpnU/+1Ixn1+3F0sKx+N0quW1q1UnMtw/2R7vTCw/Hi38r/d7SwrEh82i2XxAsUrZ7X2wzAqG7COWXpeJh4fhM6aoAgv9bWjg24OBVqENbfES4QokOpxdOlxe/W7UrYNpw/FFX+5xueXTodrthMFz4aH7Xrl3Iz88Hy/rH+ikpKThz5kx3VI1AIHQxUoGbcESQAm0PJZRjMelUx+t1dLvLBEKL82gdq1VmR9YhVJ0C7W/vcR1NT6nHpUg4bd+WPt/Wfh3MvgUsJp3m9lDHKYW1AqVtq232xf4ovc5mI9suv2kysuI/rfwJBELHEE7sI9BenxyOvQfLR0m49xGTkZXVP1Danuanu8XDDR48GN988w3mzJmD/fv3o7q6Gvfdd5+4//z580TUjEC4RDDpGFEwJ5hoRbbNiv7xZjx3z0Q4XRyiI/RgGRoezge7wwujnkG2zao5PSo7zQqjjsHABAuevHs8mu0ecbp4Y7MrqMiYNcaEF+6bBB1Lw8NxqKlzgmUo1DY6g5apFFAz6hkUFWQgOsIAt4fDi0smicqYXh8f9Lzrm1yabZedZoVJ75/tc0HdWYfFc7KwZqv/+22pQmj/eDN4UDjXrFbgll4HzXJ0TFhrSPoVS/3KzUYDC4OOhp6mwl5/sqPqQWg7YbV9698B0xhY/GJaGoYNjkFclDGoWJjUPrLTrEiMM+PF307yf/QL/9sGi4kFQ9N4bekUuL28rPxQ/iIm0oC5U204/mMDHC5PSFvNTrNiYEIEnl00EabWvsvQlCiqo3W+xj4o0GXWs2hxefHk3eOhZ2mcb3CKIkcxEXpERxqgY2g8VpQDClApsmenWeFyexFp1oOhabx8/2TQFIU9B0+jqrqO2DCB0IGE8ttmAxuWzxzd6jMFJfDaRieiIwx4fH4uIiP0yE6zouJ4rRhTCJ/d1TY6QVP+ta6PnKwHDyA+2iSWKVUFd3t8iLTowNJUSPHZrFQrnC6PLC8BIc/MYQnQsf6XK7+ZOxqvfbhfNQtQuHfxQJethNItg+ubb74ZTz31FI4cOYKzZ8+if//+uPLKK8X9//3vfzFs2LDuqBqBQOhiKJ7HwtmZWPVBmahkCci/g85KtaJoZgbe+ugg9laclSlRCukE9VpQkDlhv5BOCs43OrFhe5VKcfvOGzKQPjQOr2qoZ84vyMDvV+9CfbNbFPTQsTT+d91epA+JQ0K0CXOn2gBApa4sqIVL67bpiyqVGnhBXjK+3Ps9Ft6YidXvl2Gfog533DAKoHhRhVksw2bFzLwU1LQKsinL/8P8XDjdHD786qjYrmuLDwRU0pReB2n7CWnCuQkFUiy9eaoN/WKMoMPIoyPqQWgf4ba9VpqsVCumT0jGh18dwcz8YWLff/DWMfD51PYsqHkDflGau2dl4p1PDuKqsZerFV9tVsy5yqbKM5i/mD4xGY+s2oW0pDgsvDETTS1OzJ+Zgdc/LNesyz/2nMCcKTbc98K/ZariN0+1Yd61I+DzAd/sPy0vY0Iy3ti6H/MLMvqMajhPUXB5fXjzowMoqapBYpwJf7xzPAb3i0CEkcXPpw3HGxptKCiypw+Jw9yrbIiy6PHIql1IGhCNgrxkfPbtCcyaPAz5WYOIDRMIHUgov037fCFjLCFmkWq/ZNusSIg2wcfzeO/zShTkpWDOFJtK4TvbZkVclBEvbyjBQ/PGYtMXVdjSqqmhZ2hcnTtEpRqeMzIxYMxTkJeMz789gbtmjUKz3QXO58PMvBTwPr+uR7BVWv4wPxdPrNkt8+ELZmeCB7CyC1dCofhAC8Z2Mhs3bsRXX32FqKgozJ8/HykpfiXP+vp6/PrXv8Ytt9zSa9ek5jgfamtbwLI0YmMtqKtrgdfbs59sUxSFlVvKAACLZmUCgOy30E2U6UJt7030puvVXqzWyHYdJ/RpJR3ZZsIajQ6X/42Hh+NRU2cHAPh44PNvT4iDy7lTbaisrlM99TTqGfxhfg44H8S304eq68AwFA4eqw34djo/axBO19pV6/Ye/7EBQwdFy5admJg1EDX1DmzcXoWsVCtGJschNtKIpP6RqG10Qa+jUd/kQnyUESYjC87HIybCgNc/3B/wrVlaUiyO/9iAaeOGgKagqkNORn8MHRSNhiaXuO98gxPxMSZs/epowPOakDkQKzaVBmwvId1iycDpYtbHXqGhWCqcY97ogcgelhB2YE0xNJxeX9B1rju6P/cVLtYuw+kDPprGmVq7zM6Et5dCn964vUp8wzA+cwBa7B6AAhwuDixNwenmxBkkn397AkMHRQfsp1p5Zg5LAE0BURYDOB+Pc/UOUJT6TeroVCuKCkZCp6PgcvlA0RQcLv9asLyPh5vjcOJ0E9ZuLddcCmxi1kAkD46Gw+mFz8eLQjpCGUobuhja06eD9ee29AWeovBTgwPv/fOweA3mTrXhxKkGDLssBpOzB2OlhlI84A+w75w1CmfOteB/3/UPslMvjxX9ZFpSLCqr69rsBzqSS+EeHy5d1RZ93Uf3pD4Vym/LYywDWpwenKt3IDbKgOoz2v5v0U1Z2FV2CvuqanDLtDRUHK8NuEzXjLxkfCR5MPqLaWnISInHxu2HNY/JGZGI/8n1xzxSEUu3x4v4aBMOnajF2To7Ko7XYkZ+Cnw+HkY9A6OexfrPKjTzzLZZMe+6dNQ1uhBp1uG7Qz9hQLwZO0p+DDirsS2+O9z+3G0fvsydOxdz585VbY+JicEHH3zQDTUiEAjdCcXzMLM0zKxfdMILXhTCWVaUI3trG0jx0unm4HBxKgGdZUU5AUWVSiprMGNiMl7auE9z/7Xjh4h/CyqW8dFG2e/la/dgWVGOTPhoWVEOHlrxNQDghSWTgqp5CsqY144foim6dO34IWhocqn2vbBkUmCl89bzAoIrhCqVNMXrIIh/hHnTCaVYOjM/uU2KnQwFDO4XeSFo6YUP7Hor4fQBp9uLR1/9RvN4qVK3IIY1btQAuDxq2wQu2Pe144eEpf4t5LlxexWWFeXA6bYjNsqIP76pLVi273ANvD4eXhePJS98JStXsN2Vm7SVr4VyaYrCo69+Ix4jpa+ohktVwgUE3/Gfg2cxdkT/oCsrON0cePivj3SVA6mPa6sfIBAI4RHKb0tjLLuXw/0v7QCAoP4vPtooDmJTB8cEjKOElQWk/mHY4Bg4XVxAVfA9B89i2jjtmGdZUQ5eeK8Ey4py8LfPK1F4vX/VAsEHB8pT8Dt/fNPv14V7RFevQEK8G4FA6JEEUxEPpnipta8tqsKh9rk9Ptk24e9gdQxXGTNQPZRldlS+4eYTDuHUpSPKIfQMwu170vTB+rfWMaHyFLaF07ccTi8cijRtKVc4NlDavtC37U6v6jza4sccimscyE/2hbYiEHoz4a7SEsietdDyr+2NvZS+Wepbws2zK+MfJd3y5rqwsDDofoqiYDAY0L9/f+Tk5GDatGmikjiBQOhb8BQFZ+t0Koam4PJw/rVmTSxumZaGLf86ArOBxRPzc5EYb4bL4387/cr9k3G+0YEX/16C+mY3AP+08Lgog/i3IKIRE2kMWge9joZRz2DWlcOQnWqFl+P9U0bBiwJNwvqOeh2NhBgTVj80BW6vfwrWi0smQa+jkRhnwlVjL8eY9ETQNIVnF05AVIQBnM+H3/1qLHSsfPqsUMfEeDOeuHMcYiMN+NO9+bA7PHBzPnGKeP94M3y8f0qUdNqWoICZGGfCQ4VjoWNotDg8sJh08HA+OOxe8fyCEUpJM5xpwuGofxKV4N6B9HpbTCwMOhZOt1d2/eMijXj5t5Nhd/m36VkGTXY3HC4voix60DSF5XeMg5vzQc/QiI8ywGxkRbEcwQ4AiDYbqp8OtFrw0pJJ4HjA6fLCZGRh1PnLNRlYzJ1qk00Hl/oAmqZgMbJ49eEp8Pp8cHmC24f0WKOeRYRZh1umpSEx3oRlRTmyTzeKdxztE33bbGTFJbgEjHoGhdcNx7iMgfBwPtX1k/qjCLMOEWYdXlwyCXanFxFmHf50bz6a7W4kxJgQE6EnfoBAuEjC/WzH7vKixeFBhEkHo4FFQ4sTRh0LlmFgNLB44s5x8Pl4REfoxdhCKT7WP94s+tVQ/jnCrMPTCyfAbGBxrsEJPUPDqyH2KC0jwqRrjaX8IqhC3GUxsvjTvROh17F4YckkuN2cWBejnkFMhB6L52YjPtrov08Z/WWu2FiiUjjvDiXxbvFwPM/j7Nmz+P777xEdHY1BgwYBAH788Uc0NDQgKSkJERERKC0txcaNG/H666/jrbfeQlxcXHdUl0AgdBIcRWHN1nJcM34oDDoGG7ZXqUQ2HvnVFUiMN+F8gwurFaJj2WlWPLVgAn6/2i/C8eCtY1B9pglj0xNxzbgLIhpzp9pCqnE/NM8vkCGd9iQIGmWmJCD1slhs23Uc9U0uDLRGYLXi28OsVCuW3zkeDU1OvPNJBSqra/HgrWPw939WaYr/vLKxBPfMzVaJcoxNT8Svpo9QiQaNtl0QDRK+az3f4MSk7EG4ZdpwzfosvCkTiXGm4KrKIRS4tUTKtIRAgimWZqVaUdvoRFK/CDK9u4cjvd5awoGAWrBPK41fjC8Dm7ZXYc5UG17dsl8lJvjQvDGgKArVZ5pkCrGBvrkGgLc/OagSzCvIS8ay179FWlKcaCPSekntS6jX+18cxq+uHyHah1RJPJhgzqjkBDz37ncywZxlRbl9QjXcrGPgZi6sXGDUM4iJ0iM3biBe3aIWfJT6o+w0K1iawmsBBOPe3XYQTy+ciCM/1BE/QCC0k3Dux16KwspNpep44MZMnKltwQf/OqqKLZYV5eK5d/dqxiSCr46NMgb1z1+XnpLp09w9exSqFD5d6lsFcbW/fl6pquvNU22IjtTj7VYRW7GuqVaMy+iPZxZN1BShfXrhROwuPyVbjaK20dnlK5B0y7Tw3/zmN2hoaMCzzz6Lb775Bh988AE++OADfPPNN3jmmWfQ0NCAxx57DLt378bTTz+NI0eO4C9/+Ut3VLVPQlEUKIrq7moQLnH41ptE0sBonGtVvFY67ZLKGuh0FMqOng+4f83Wciyem42C/BQU7zyGtcXluGVamizYL95xFAV5yWKALiCIcAwdFIXincdU3/GUHq7Bhu1V+OGnZpyrd2DedekYPiRWNZAV0q56vwxenkfp4RqxPlrpincew+LWm5hy/9BB0aqBNQDsq/IfV5CfIgasKzaW4JfXqAfWYn02l+H3t+cEPP9QCty8xo1caPdVH5SBl/gRQbE0O03dxjdPtWF0N4kYEcJHeb0D9eGSSr9dFOSnBO3nb3xYjoJJKXjjw3JN2yreeQzn6h1YW1yOgrxkHP+xAQV5yci2qftQ4XXpeHdbhaovCvkU5KfI/g5VryljL8eq98vwUOFYHP+xAfNnZoh9N5zzlua36Ysq7D96TmYPvREewPpPK3DHDRnItllRkJ8Cu9OL1xQDa0De7lmpVtx2/Ui8/cnBgOmSBkbjtS37MWJoPPEDBEI7COd+7KNprNysHQ+UHTmHD/+tFkDdV1WDTV9W4aFC9UNS4diPdh4T/bNWHFWQlyzORBKOefWD/Ui9PAY3t77cAOS+NZiP3rC9CgeP1WLooGh5XQ/XYN2nFSg/el7zuNe27Ef6kHgUXpeO4h1HkZVqxehhCZqxSWeuQNItb66fe+45zJ49GzfccINsO8MwmDVrFqqqqvDMM89gw4YNmD17Nvbt24cvv/yyO6ra56AoCm9/VgEAuO2a9F6p6k3oGwgCWFLRGy2MBh3io4xBhXRunz4S8dFG8alpfZNLlt7p5vD8+u9QkJ+CmfnJMBt1MBtZfF16Cs+9+x0emjcmoECGXEjJCz3LBKyLIOoBBBcRKz1cg6KCkZr5hHNcbkZ/nKt34t6bs+F0c0HrAwAPzRsDL8fjV9enw+tNQ12TCzqWxsAES9BlKIKJlGkJgTA8j8WzMyXrXDMw6Jg2rXNN6D6U1ztUXxTsIlgaHaPdzwF/UFeQlyyzT4amcNesUTh1rkU29bqpxS17gxGoLoKN+Hg+aL0E8R0dMxJDB0Xj96t3YUZeMgqvHQGaDn5OQlkCgh/r7UJdDg+Hr8tOo/zYeTx59wR4OP+b+HD8XV2jE/85GPz6bNxeBbvLi4gQ0zQJBIKacO7HPj6wvcZHG4Mef9v1I4LGWTPykvHcuxfiKLfHh8R4M77df1qcwSKl9HANvBwPp4fDr65PBzACjMS3hnN/EcRjlXUVxFq1jvv1jBHw8f6451B1HVxeDiaGbo1N+vA615WVlZg5c2bA/YMHD8bf/vY38ffIkSOxZcuWrqjaJUGLw9PdVSAQRBGJcMQmQqVpdnjQ2OIWf2ulFxSGAWBp4VhwvgvBd7gCGbUNLkRa9EHThhI+Eghkh6GP8+J3q74Wfz+zcELIcrTUOAHgucUTkRAR+HxCCX3Ynd4LyqSt+BVJKZgjJdvJwLpXEEzMSotQ+4HQ9xshD6l9PrVggqrPLi0cG3Zdmu0ehOpxgp22ODxiue9+egjvfnoITy0IblOBhNW07KE3IVz/+mY3Tv7UDAAh/d3Z83Zs3F4V9vVpcXgRoeu9bUQgdBfh3I85X2DPF05sEQy3xyfz04DfLwcaIAN+X7x8zW7xt9S3dqTQrJQWhxeNLW5x9ZYxw/vBFKFv90oo7aFbHh9arVZ89tln8Gl8n+Tz+fDpp58iISFB3FZfX4/o6GhVWgKB0HsRRCT0Ojqo4ITZyIYUpDAp0oRKrxTVCSe98C+U+IVJcl7BsJh0AcsKfhyr+K2dTzj7Q53Lxe4n9C6U1zNcuwhGqP6pdbxWvwqnLgImIxu2nWrVLxxxPq1tvd0elD4xnHMKVzRI2K/0XwQCITzCuR8H87fhxFHBCOT32pJne+KucOsiLVO6vzv8crd4udtvvx1//OMfccstt2DOnDm4/PLLAQDV1dXYtGkT9u/fj0cffVRM/9lnnyEzM7M7qkogEDoJo57Fk3ePB+fjEWHSYdFNWVhbXC5TrBwxJA4sQ6O20RlUkEuvo3HidAPGpidi6KBoRJh0eOzXOaAoyFSJC/JTkDksATqWho6hsXhOFtZsLceh6jqMtllx6EStTClTr6NxvsGJ+iYXOJ5HXaMTY9MTgwp3OV1ezJ1qQ0ykAdk2Kyo08qxtdMKgo/FYUQ4oQKa8G1R8zGaFnmXEejvdHDycL6jIiEHHqFSUhXYLJeQRTKSss4RACN2H8nor+6JU5ZXngQizHo0t7uBieQZWzFOpRBtp0SHKrEdMhF5U/BcUpZ+8ezya7R5xWviRk/VB+7kgXpOdZoVJz8Ll4YLaaX2jE4vnZAEAnl00ERYTC5qi4PZyMBtY5IxMRNKAaJndHqquw/EfG8SypPn1BcE+4fpXHK+FnqVhjTWBoiiMTrViXwB/5OP9/aK20YnRNqvm5zVSsTqzofcLvxEI3UGo+zHL0KBpGlmpVlRWq+MOoyH48RYjK9q/9FijnoFBT0OvU6/2EEqEsr7RiblTbRfqwdKieGSoWCcm0gAvx6vil+w0KxKiTZorF2SlWuFweeT3g26IUyi+mz66/dvf/oaXX34Z9fX1orgWz/OIiYnBPffcg1/+8pcAALfbjX379mHQoEGiqnhPh+N8qK1tAcvSiI21oK6uBV5vz7iZUBSFlVvKAACLZmWK31wrtwMIK12o7b2Jnni9OhqrNbJdxwl9Wkl72yyQ4uWcKTaZYqWgWPv7268AQ9MqUTNBSOPzb0/gV9NHgKYpTQXJGyalgOd5bN2hrXr83Lt7cd/PfwZ9AMXyO2aOQm29E16fD9u+OY5puUM0FZQXzM6Ej+ex+v39qKyuxcOFYwOqoM+YmCyqDgvn8fz67zAqJQFFMzPw6vtlsoBWUDl+dPUuDB0ULao1R0fo8cSd4zXVwoX0SQOixfwFZV+l2nfQa/VBmeyG3Jbj20s4fauj+3Nf4WJ8mfR6S5VdBfV7Zb8fm56I26aPwJriclkfyUq14q5Zo/C3zypw5ZjL8dm3J0QFf5lSbaoVd84ahUdaP3V4csEElaBfVqrVr5VgYLHhiypVOULfTkuKQ0FeMj779gSumzBU0+azUq2484YMNNvdeO+fVSofNL8gAw6nG2aTQSXkJZzTI6u+Fh8GCIJ9/WKMoDvAHtrTp4P157b0BZ6i4PbxaGpxA+Dh5YAvv/sec6basHqz2h8JbT1r8jCwDGAx6bFma7mmmvs/9pxAUUEG2G6MDS6Fe3y4dFVb9HUf3dV9KtD9WBoPLL9zPM43OFVxR87IRBReN0Jlo9I46Dc//5ksZgm0YoRg11/s/R63TR+BVRr+4a5Zo/BTrR1bvjoqe0C7rCgXm76sQsVx7XuK1Kcr46P0IXGYc5X/XKUrNgi+6PYZI1FT58Az7/wH6UPjsPDGTDBBpsq3lXD7c7cNrgHA4/GgvLwcp06dAgAMHDgQGRkZ0OmCTyPr6ZDBNRlc91R6wuCapyis0FC8BFoHqLMysfoD+f5l83NR3+jE8CGxqG10yd5oCU8ss21WjM8aiJWbSlX5Lp6ThV2lp7TLtFkx77p0UBSFdYplfqRp7po1Cq9t2S8uUSR9shth1oGhgYRoE1a+Xya+vbllWhoqjtcGfJuTJhH0EOqxu/wMTtU0YdaVqWhocqnemg0dFI2N26uQnWbFXTeMQmOLG5EWFjqGhd3lRbPdA5ORxfnWNR+FQUB2mhVFMzIA8G0W8ghnXc2Ohgyu28/F+jIfTeNMrR3Ndg+MegZeH4+4KAPWbavQ7Ms5IxNxw6QUOFyc2F99PPD5tyewt+IsjHoGD9w6Bh9/rVbkB4RALAMUKNWSTwLCAx231we31weHy4tIkw4+HjhbawfLUKo3GCOT4+DleGQOSwDL+Kc4MzQFL+fDWx8f1KxLts2K22eMxNriAwHrcdcNmWhodnWKYF93Da55ikLJkXNgKAocz4MH8PW+U5jR+vBy2rghMOqZgL63IC8Zn+0+gZmTUuB0cWAZGpEWPTiOR7PdjZoGBwwsjZFD4rpNLfxSuMeHCxlcdwzd0afk92MdDlXXijPZAOD26enYV3VOM5a5YkQibph8wUYtJh2O/dggzhpUxixzp9pQWV0X8O3y9ROT8e//+x6F142A083B7vDCbGJh1DOob3Li7/+oUtXDqGcwf2YGhg6MxvkGJxJijPB6/d9z0zSFsiPn1DPtbFYUFWSg4kStWFdZXdKsWHhjFnifDw0tbpgMOsRFG+F1eTr0uoTbn7v14xedTofs7GxkZ2d3ZzUIBEIXEkrxssXlVe2PjTRg+ZrdWFaUE1CcS6o8riQuKohKpuS4YGkc7gv1Vop6AMCyohw43JwsYE8dHCNbN1uKUnVYqIeQ75Qxl2ue67Xjh/jTV9bAy/kuCJL5fKAp4JHVu7TPobIGmOEX9GjrQKArhUAI3Y/T7cWjr34j27asKCegov6eA2cxLXeIrL8uK8oR1b2dbg40haCK/C5PcGXqksoaNDu9qGt0iuUE8weCfS1fuwcbt1dhWVEOlq78OuS5lFTV4PYQ9fByHKx9TLDP4eEQFyVX5hXUwPdWnMW144eo+oRASVUNCq8fodkPpCwryun1iuoEQncjvR/bvT6sULxQuCwxCm99XKF57H8OnsU14/w2uqwoBw3NLqzcfOF4ZcwSTNFbiFm+Lj0txisvLJmEc/UOJMSY0OxQx3KA/36wYlMplhXl4Om3/yNuX1aUg+WvB47vPJxPVlfZ/soauNxemFka8RY9WJZGpFmPOlf3CDh36+D6yJEj+OGHH9DQ0KC5X7lUF4FA6P2EUrx0aOwPV1k80P6OUD3WqpcyD6UyclvLlf4O51yU6sTtUfcmEJRo9aOL6cvhHO9wesNS+A7HRrT2t+W4UArnfdGOAq3KEK7vDWeVhL6gqE4g9CQuxlcHWvXgYvISfHSLw3PR9wwloWKwnuRbumVw/f333+PBBx9EWVlZwOnDFEWRwTWB0AcxG0OpW19wS8L060izDkY9g35xJiwrypFNlZZOHzLqGbl4Rmsao54JWuZAqyXopwxGPYPYKEPQsuOiDTAZWDy9YAJMBhY8eHBc8OGCVNHSqGcwuF8EXlgyCXanF5FmHf5QlINjpxswdEA0GIZGtEUPmqbw+PxcHDxRq1LeDa0mqoPd61NN71ZO+zbrGPBAl08FJ3Qf0j5gNMhtcNaVwzAgwRz0+LhW+xD6qaClIqCl7hoTocfiudmIjzbC6fIiQqJ0q/z0Qq+jERdlQKRFh0duuwIJMUYwdPgK4kL9vByP/nHBz8Vi0mmWL9i80cCCpyhN2wlkJ93xaUVbMBtZ2J1eREX4fYzbw4nbjXoGcVEGMa1W28RGGfD4/FxERehh1DOqaZsAMCDBDJqi4KNp0ETUjEBoE1o+RHrPF/xpv1hT0HwGWi340735YFkKtQ1O2T6ln1b+Vtr+QKsFf7kvH2Yjiz//Jh86lgbDUDAbWERHGAL6gnDKUhJy5QI9gxaPDyYDi2Y3h5rvaxFh0sPj5WF3ekL63Y700d0yuF62bBmqqqrwyCOPYMyYMYiKiuqOahAIhC6Goygcqj4fVFXWoGOQMyIRpUfOiWIXBj2NZUW5qm8+s1KtePDWMXh+/XfIGpaA2CgjKqvrZNOYslKtmJA5EFeMSMR/Dp7VLPPr0lMw6GhNJU1BgOP11u+ttcpOHxKH7880yaZnjU1PxPyZGWEpHAtlrCkul52fVKhEKd5x/McGTB17mWxKaig10UPVtbI65oxMRFFBBlZLvoEXBUe+UIs9dbaIGaF7UAoMzp1qExVnH5rnt0GO44OqglefaZJN2Vs8Jyuo8nhMhF4lXiYtV7B9qS0LQoA6lsY7n1QgLSk2bAXx6jNNWFtcjgdvHYPK7wOr1I62WeFwurGsKBcbtlepfMmyolzsLj+NihO1WDA7E2u3lmOPxK9o2UkgAceeZE9mHYP+CRa8WVyOn/9PGr4/04SsVCvqmlxYVpSL6tbfga7NaJv/2mz4R6XoF5WrE/h44OEVO5GWFIdFN2V2q7gZgdCbCOhDbvT72eM/Noj+NJRf/Lr0FCqr61B4XTqaHZ6gflr6WypupvSLN0+1gaaA36/eJVP1XlaUK4tfBEbbrDivGNiHUh7XsTTGpieKnxsp939Tdhobt1eJGh5NLR6s23ZIJSar5Xc72kd3y4cv//3vfzF//nzMmzcP6enpohK48h+BQOg78K3Oa83Wcsy7Nh1ZqVbZfmHQ+OZHB/DLa9NRVJAhqkgmD4jGpi+qVAPy0sM1KN55DPNnZuDmq9Pw1sdqEaLSwzV4++MD+PnVaQHLLN5xFEMHxWDOFJsqTVFBhmqgKS27aGYG5lxlw5qt5bL9QwdFY83WchTkJWuWW3hdurhEWNHMDM3zK6mswYbtVSjIT1GVO3RQNFZtLoNP8vaO4nksnJ2J7DR5ecIgXVnHpAHRWLlZfkMpyE/Bhu3q8y2prMGqD8rAK95IEno3vEZQUbzjKArykkUb3FdVI25T9uVsm79vrS2W9601W8sxZ4oNo21WWZ7C8YvnZqtUwZXlKm25pNLf98/VO/x2EKBOUruW1q8gPwXFO4/5/9Y6lzT/ceXHarHpiypNX7LpiyrwrXVZubkMSQOjVXWU2olW+2ql6258FIXV75dhyMBorPu0QvRdjc0ubPqiSmyzQNdmX5X/2iQNjEbxzmMyn5WVasVt14/E8R8bUJCfgtLD/rbzhZh5QCAQgvuQNVv3Y8HsTDxcOEb0p+H4xdLDNVi3rQLDL4+VxT3KY6W/Bf+p5Rc3bK/CDz81y+y+pLIGm76sQlFBhmY9EmJMsjoW7ziKm6faVPGLkP7tjw/ilmnB4zihPgeO1eLDHUc17yFKv9sZPrpb3lzHxsYiMrJ9CoIEAqF3IhUya2pxIy0pFjPzk2VTLoW3HdeMG4Kk/pFYubn1LVcQQbLSwzUomjES5xocQUWKbps+AnfNyoCX43GqpgWJ8WZ8u/+0WGZspAG/W/k1CvJTZPWKMOnEemiVPX/mSDz48k7Vk1lBCGT/0XOqPA9V14FhKCy55WeIjfRPJ9dSORfKkAqfSbdt3F4Fu8uLCMl0KobnsXh2pmx6E8vQuO+FrwLWMdQ2sR0ra4ggUR9DS2DQ6ebw/PrvsPzOcWLfF7ZJ+3JivBk8z+ORVbtUfcvp5rB87W48vXACCvL86Rmawoy8ZBQVjASgFg3TKlfJvqoaFLQKECrr5PH6MCDeAq/PB7ebw0PzxiAm0iDWT9q3leei19EYEG/Bkhe/wkPzxuDdTw9pli8VQNSyTUBuJ6EEHHuKPdldXplfASBeC6H+oa6N9Pjbpo9A8sBo0d/VNToRE2lATKRBTKv0XQQCQU0wH7LnwFkUXpcOi0kv+lOpX7xt+gicPW9XxViA3wadHr+flvpCwU/PzE+GxaiDychg4Y2ZcHnUQq4Cgu3HR8tFEUsqa3DL/6ThhSWT4HB64XR7cai6Ds+9+x0AqO4nAI/hQ+IwY6J2bPjLa4aLdROOkcZxAvHRxsDxoMLvdoaP7pbB9c9//nMUFxfjl7/8JRgm+LeQBAKhbyAV3tBS25bi9vhQ63FpHqtFcxjiGafP2fHsur14asEEPLtuL5YWjpXVwe70atZraeHY4GXbPZrfFAn1CXSuyQOj8ey6vQCApxZMCFpGMOERu8OLCJ1cxEOp7n2u2R20jqG2SelJoiGEiyeQbTndHGobXapt0r4s2Eagb+qcbg4/1TrEfi49LtKi3Ye0ylUi7aNadRLsW/hfqF+w4wDg6QUT4HRz7RZKkyLYSW8RGRRE3JRtJL0Wbbk2Z8/bZdddy49q+S4CgSAnlA9pcXjBKdZyFvybNM7QPtYTNB57esEE3PvnrwC0L04BIPMZyrpo3U8CrbACAGc0/IpW3dsSx3SGj+6WwfWQIUPg8/kwc+ZM3Hjjjejfv7/mIPvqq6/uhtoRCITOQCpGEUq4Qrk/lJCFycjC6Q7uIIU8hbzCLSNUXS0mbYG2tpxjSKEOjbzE8zGFduNtObeLFRUh9C6CXc+22mm4afQ6utPKFfYp/w8nX1MA3xCs/EBphfMLLTLYM+xJ8GOhRIbCbZtwjgvHdxEIlzrh+BBfgM+C2xu/CJgkZbcnTgmnDm1JF64/aksc0xk+uls825IlS8S///d//1czDUVRqKjQXqeNQCD0AigKbh8Pl4eD08XBYtLh2UUTwNAUDHpWFNEQ1IizU63wcjxMRhZ6lsb5BgcWzclCfJQRNCAT3RAUK0cMiUNUhB4MTcGo9yt1u9xexEQZAJ6Cy8PBZGDB+fzTi17/3VS4PF48s3ACIs06vPHIVPHJLU1ReG3pFL/CN0XB7eXgcHIwGRj8Zu5ovLPtIK7OHSJTyK1tdAYUEQsmzpGdZsXgfhF46beT4HBxMOkZZNusmlOTstOsoFrPWSpqdqi6DtlpVpgNLBweL1ocgRUu21LHUPU26Zg+sa5vX0RQO3W0uOHk+Nalj4KrpJp1DBbPyUJclBEerw+xUUawDIXaRhcGJlg07W54UmyrgrQRHs6Hx4pyQAEqBf3xowYgOtKAF5dMgtPNwWJkQVEU9CwFH0/hhfsmweX2IsKsh93lQV2jCzqWhsnAIGdkIvYckAvXGPUM5s/MQEKMCU/cOQ4+H4+KE7Xit3YLZmdiQIJFtKtXHpgMHUvjyv83CNZYCyLMOjx593hEmHTwcjya7W4cbD0+fWgcdAyF1Q9NAQ8EFAYcbbPi8Mn6C3WJNuGpBRNgMbI41+DEio0lGDooWrSTUCKDPcWezAa2VfSwDpN/Nggz8lOgY2g4XF68fP8kMDQNL8fD6fbilQcmQ88y4Hm/f3c4OdAMhTM1zYiJMuKpu8fD6+OxrCgHh6rrcOJUA+qbXOB8PGrqHQD8PsxsYAGiGk64xAimSq2pCN7qQyqO14r+V/DVRj0DChSMelrzvv3D2UYsnpOFhGgTIsx6sAwFu9MLi0kHmgJ4AC/fPxnnGpyg4X/jrdfROHG6ARkp8TDpGbz420lwujjoGBpLbsnG6vfLVLOVslL9AmWCfQtkp1lhjTHBzflAU8Dqh68EBQrO1rjQoGdw4FgNhg2OhcmgQ4vTg5d+Owk19X5fWt/sVuX1yv2ToWMZ/FRrh8Wswy+mpcGgo5E5rJ8Y85kM4fvdzvDR3TK4XrduXXcUSyAQuggfReGneic2bJeLAgnCE6+89R/ce3M29CyNablDULzzmGwqkKC0veXfR1FSdUGl0ueDqFb72bcnkHZ5LN75pEKlBhlIYfuzb0/gmnFD8MrGEtwzN1smzmHUM3h8fi58PFT1zhmZiKcXTsRrW/ar1IsvT4zEglmZWL2lTOacj//YgLtmjcIbW/fLtmfbrLhj5ii88WG5qHopKHSDgixtVqr/XGgKeLhwLP533V6kJcWJ5zJ9QjJe27If14wbIn5zpKVwKQidrfpAXsfq0w1YdFMmVku2F+84imVFuaBpeV2EfHvS8kGECwhqpxUn/Pax/rPK8FRSAewqPSV7sDM2PRG/mj4C67ZVoKggA2s+LMchiUp08Y6jePDWMVj9wX6VfQtK0WOG98O860Zg1ftl8nrYrLjjhlF466Ny7D/qXxHg7/+sUtV1wexM8D7gPwob2fhFlUzxPivViofmjUGEiYWXA15V1EnI640Py1UKt4Lq/rKiXLg9HGrqnfjwq6OiSjp4qFYImHuVDW4Ph8fn+9XElXV5euFEGBhKtJNAtteT7MlLUVizZT+mT0hG+dFz+MW04Vi5uUylECz8frhwLAw6RuYnhevz7icHVW1216xRoGnAx/N4ZOUujE61YuFNmWQ5LsIlRyBV6kWzM8EDARWrF8/OxNnWmErwY1KfWNvgwKO/zsGqzWXY12qTiXEm5GYMxJvF5bg6dwje/bRCMx777NsTmDV5GFweDi++918Y9QyeWTQRdY0ulY/PTrPi8Tty8fgb8vhKUAuXCltmpfpXEDjX4MQ/91Tjl9cOR12jW+Y3YiL0YmylrNuTCybg0dW7UN/sRlaqFdMnJOPBV/z6NlmpVtxxQwb+uHY37vv5z7BxexXe+vjCC9mx6Yn+OEsRf2Wl+u8HVBjx0cX4aIoPtrgroV1wnA+1tS1gWRqxsRbU1bXA6+0ZNxGKorBySxkAYNGsTHFtX+V2AGGlC7W9N9ETr1dHY7W2T0hQ6NNKtNqMpyiUHDmHnftOBVxSIS0pFixDITdjAN766IDqje3cqTZUVtfJjhfemk3IHIi3Pz6A1MtjVWmUZSiD6bQk/zEz8pLxkUL1cu5UG6wxJnxdqq63Vn0Esm1W5I0ehJoGh/j23b9OMI8fzjQheXA0auoccHt8iIsywOvzYcu/jqqWkzDqGRQVZCCpfyRqG12ydXXTkuKQN3ogRg6NR4vTK3vjJtxopOebnWbFYo2bQqAn5j1xnetw7LGj+3NvhacorGgNyoL2VUW/kB4nRcgjLSkWx39swLRxQ2CNMeGtjw9gXxhl3DFzFBiaUg2sBYT+CiBgPqNTrbhjVgY4L4+aBgdiIw2qpfikZc69KhXv/fNw2P5Aur3q+zrMzEvGhzsu+IRfTEtDbKQR8dFG1TrX6UPjMCFzoGxgLc3znjlZqoFjuGuotqdPB+vPoezIR9N4ZVOpOHB+5YErsaL1N6D2fYH8ZLA+kZVqRd7ogWAoCsmDY2Axst0ysL4U7vHh0lVt0dd9dFvaMZC/BfxLFyofcgpkp1mx6MYsrNxcKtsvtblHf52DFrsbQwdFo7HFjWa7B0MHRmHV+2Vi3BPMN1ZW12Fi1kDU1DtguzwWdY1OzVhIqM9dN4xCfbMbRgMDg44BRQEOlxcMRaOmwSHOZGIZCgeO1WJGXrJmno/+OkcVi0nrtmB2Js41OFB25JxsVpSwv/D6dLwb4L4wNj0Rs65MgUmvw9naC6Ju1acbcGdBRtjxkZRw+zORaSQQCB2Kw8MhLsqo6SwBv6rk8KRYDBscA87Ha95MhifFaioJb9xehfMNDpRU1WimUZahta30cA3io9X1G54Uq7k9UH0ESqpqEBNpwN8/r8RDK77GI6t34bcvfoXfvrgDL7xXAi/HY/naPXh23V40OzxwujjNdRqdbg4rN5ei2eHBs+v2YvnaPdi4vQpON4fSwzWIizLi9PkWPPDyDjy+Zre4T+t8BYVLJYLQWUKEHmaWlr1dk24HzwdMS+h5SNVOg/ZVRb8IpJIq5DE8KRZ7K86CpoDzEjX+UGWcOd8iqk9rIeQdLJ99h2vg9vhwrsGBP67dg/omV1D1V6NB1yZ/IN2+r6oGMQqfNWxwDFZuLhVtV2qPJZV+ewxUlt2l1n/oqfYkvU5ONweH4ropr1EgPxnKH8dFGREdacD5Bodm+xAIfZ1gqtRxQVZEKan0+xTlfqnNxUcbEWnR41y9A4+++g2eXbcXLg8ni3u0UMZFgn0HioWE+jjcHJau/Br3/eUrLPjfL+FwcVjywg7RXwv+ctjgGDFvrTyDlVN6uAZuL4dHX/1GFu9I9+sYOuB9YW/FWThdHEBB5sP3HDjbpvioPXTJtPB58+aBpmmsXbsWLMuisLAw5DEUReGdd97pgtoRCISOxO70hq22G0ilMdjxwr62KPqGU244ZbZnv0NSVqh8gqVpax16igoxofOxt6GPhaOSqrQxZZ7h9MVQCqzh2IJD4kvCOa/2lCdsdyiOvxib700q2IJKeKDf4V77trRXb2ofAqGjCOajQvo3R/CYRSvu0loBIFjZ0vgo1DFKfymcWyB/ESjP0Eronova7/b4VHUVyu3M+KjLvrn2SaYAhTNluDdOKyYQCH5lxWaJw5OKIHk5HtZYE1iGht3hgcnIYu5UG/6x+4RMLMy/3qH6eOk+o57B3Kk2mcCYVFBJr6NVx/aPN+PRX+cg0qxWyAxHgTgQ/RPMeHHJJFHQSBDhMOoZxEYZ8Jf78kHBL7BmMbG4ZVoatvzriOYSRsHUL1maxp/vy4eOodHi8MBi0sHD+fDcur3iccI5Gw0saprcsJh0MOnooIIpPeUtGqF9hKvEHxOhR0ykEc1ur9h/Xlt6FTifD26PD043B7ORhVHH4Nm7xyMu1oQXlkyCy+0XngmnDKOewZABkXC3TpFU2qBgp0Y9A1+QfucXTDMg0qLD0wsmICKEqu3FKNkK4mwv3z9ZbBc9yyAxzoRJP7tMVvcjJ+vBA0iMN2Np4ViV3wEAi5mFg+PR4gguJtcTsJh0MoFIQT1Y2Cb1xYC6HaXpArUHAMRFGWB3ehEdaYBJT5ZgJVx6tGeFBMG+zCYWzy6aCIuJhVHPwuHy+/BX7p8Mg55BY4sLcQMi4fH6RDsMtAJAoLIT483weDhEWfQwG9mg9hxh1uHPv/HHIk6XB1ERBrzywGTYHV68uGSSKBgZFaGHUc/AbGThal3RRXpPiAzh15Vq5jEReiyem42EaKMokvnSkkloaHHD7fWBpSkx/hPuMxFmHR6fnyvbbjKy4Cmq0/xylwyu33333aC/tSCDawKhd2LSMahtdCIr1SqKj0lFkN7++KBsGtDoVuGKdz4+KH4TOXeqTXW8dN/Y9EREWvSorK5TfVctiJ0dOVmvOlZI86vr0zVVsq0xJk3FzWAK2lmpVnxTdhobt1fJRDicbr/oUV2jSyWQlp3mF2F67t3vVN8QHaqu0yyjucWNtKFxWLVZ/h1rVqoVy+8cj90HTsnEh5TCawtnZ4ICsDKAYIpS6IrQe5CqnQbqq4JwzMrNpar+c9esUXj8jW/Fh0JXpCdi/g0ZoqgVANwyLS1kGYLAzqtb9sN2eSzGpifimnFDNG0wZ2R//N+hswHz+cP8XLy2Zb/YVwWfEEj3wO3xBlR8DWZXR07Wt9a5TDa9ULCrdz45qBIQ2vRFlUyAUSrklpYUh8rqOsRGGoOKDPYULAYWy4pyRaGkP9+XL7tuAGTtfuRkPXIzBgT0z0J6oT0ETYjqM02wXR6LPQdOo+JEbY9tDwKhswimSt3Q7FLtU97PleKCAqNTrbj7xkys3SoXSX3pt5NF3xcsfhH27z14BimDYvC3f1SqfKHUnrPTrGAZCm9+VIFDrQKaf/2Htnjte/+oxLKiXDQ0uZAQY1LdEx79dU7Qunk4n7g/JkKPJxdMwBsflmuW9Y9vT2DauCF48b3/in5nYuZAOJxu+Hhetj1nZH+s/7QC8wsyOsUP9bhvrt1uNzZs2IBrrrmmu6tCIBDaAcXzGD0sAb+eMRJFBRnijaAgP0V1UwD831a+8WE5hg6KFrcV7ziKgrxkzJ+ZoTqmeMdR3DItDeu2VajyKj1cg+KdxzDvunTwgGZ5pYdr8PfPK1F4nX+ALc33sn4RuLk1iJdy/McG3HFDhmr7aJvfqQtLAZW2nsviudkoKsjAyZpm1cAa8H+z9NHOYyjITxG3ZadZsfDGTFSfbpClFZQ4hw9RD6yFMle9X4ZRKdaAbVxSWYNVH5Rh35Fzqu+2hH08RYHQOxHUTrPTrKLtjLbJ++pDhWNUiqyAv/+8tmU/Fs/NFrcNGRQtG1gDAAVgzhS/bRTvOKqyHwAompmBTV9UYV9VjWingWzw3W0V4AEU5CWr8ynIwMbtVbK+KpyXMm22zYoZecmIjTCK9ZMiPDzQsquCvGRYo01inZV1XPV+GaaMvVzcVpCfgg2Keglpi3ceQ1FBBgrykrFmazmKJfbdo22M57Hpiws+6rl1e3HHDaPE66Zsdx7AXz+tQEFessy/SxHaoyA/RWzntcXlePvjA+DRw9uDQOgkpH5aSnaaFaNSElT+S3k/DxZDrX6/TBZDFeSnYG1xubgigpbvlK6YUJCXLMZMWr5QsOdsm3/FhCPf12NfVeC4TjhmyMBobPqiCiYDg79+WqG6J6zYWKIZWwlq4M+t2yvWffHcbNXAWlbWoGiZ3y09XIO3PjmA8mO1qu3rtlUgaUB0p/mhLl2Ky+1248svv8T333+P6OhoTJ48GYmJiQAAh8OB9evX45133sG5c+dw+eWXh8iNQCD0VGieB8tQSOofiZWbL4ggKdV6BUoP12BmfrL42+nm8Pz67/Dc4jyVIq/TzaG+yRVUBMPp9uKKEf1lb5ek7K04i+snDEVaUixm5ifD7fFhoNUCHUuBoij86vp0ACPg9nCwOz04VF2HR1fvwtW5Q8T0eh2NmEgDHlm1S/b2ufRwDYoKRiI+yoi6JmdQIbTC60cgeWA0EuPN0DE0lr3+DaaMvRy/nJaOZocHZhMLn4/HdxVnkZsxIOg5s8xIjBs1IGAbl1TWYMbE5ID7HB7OL2ZG6JUwPI/FszP961y7vLh71iicOtci9lWLMbjg123TR4i/tWx12OAYLF+7GwX5KZiZnwyWoWT2o9fRSIg2YWWrvYay032Ha/Cr6SPg8XC4a9YoeDkfmu3+T0XAAys3q+3++fXfoSA/BbdNHwGXi4Pd5RFt8Ll78mT1k05Bf2TV13h20UT8Ytrw1qmBDLjWaYspg2Pw0sZ97W4XadpfTkvDste/FUUIpT6tp9qYUmTpbK0Dp881y0TOhHafmZ+MuCgj/v55JUqPnMPyO8eJ/l2JtO2EN14lVTWYkedvk57aHgRCZyL109JPsxxur8p/JcabZf6mLTGUkLbsyDkU5KeAoSnMuzYdt08fAbvTiwizDhRFATyPoYOi8fz67/DQvDEBY6bSwzX49YwRYBgKT6zZ7V+qMMw6bdxehdunj8Seg2cxbdwQ2T2hvtmNR1fvwuK52aJfNxgYnG9wistwCf6nX6wp6D1MKEvpd2dMTMa7nx5CQV6yZvrO8ENdNrg+e/YsCgsL8f3334tTvo1GI1avXg2dTof7778fZ8+eRWZmJh577DFcffXVXVU1AoHQCbQ4PKhtdIm/2yoQ5HRzaAogVhEqr9oGV9D9Qv7Sm8LTCybgkdW7sLRwLJ5dtxcAZH8DUN1ElhaO1fxuutnuQWOLO2Qdzp6349l1e7G0cKz/d60Df/+8EkmJUeJ2ofxRKQlB82pxeNDQHLzMoCJMRACt1yOonUYZjfip0YXla/eI+55aMCHosaGE94RvsgUbWFo4VmUPyjJC2enZ83ZEWfRY+NyXsu2CPSgRyk8e6H9DI9iI082hxeFR2bSUuiYXfrdql8qmL7ZdpNQ2umT+oDeIDGoJCjlccp+mvO7CNql/1+LsebvqeihFmHpaexAInY3gp8W+z/OwO70q/6X0g22JoYS/A/lEad7C/lD5nz5nFwffbRWWbQoirlbf7MaTb/rvVU8vmIAlL3wl2y+cg/LtdqCyAomqBRNb62g/1GWD6xdffBEnT57E/PnzMWbMGJw8eRIrV67EY489hrq6OqSmpuL555/HFVdc0VVVIhAInYhS2CxcUQ1lHuGmbct+rTSm1rKk29tbjsnIwukOvdyMcLwyH63tSmEPJRaTDo4QS9wEO59QglCE3oWyv4S6vqYQomiB+miwMsKxH5NGvdpid8Lf4diHVt4X2y6B6tWesroDrTqFK+7YHv8o3dYT24NA6A7CscP2+MVw0l5M/uEeY9aIr7TQuh8IhCtaGU48pVW3jqTLPNuuXbswe/Zs3H///eK2hIQE/OY3v8HkyZOxatUq0DSZHkQg9HZ4ioLT6wNAISHGhMeKckAB8PEIKaqhxOnyYPyoAbg6JwmJ8Wa4PBycLg6RZh2eXTRBXN7BqGfg9fEw6xgkxJnEN1kv3z8ZJj0DngecrdNlTYYLbu/P9+XDYfciMkIPigKeWzwRURY9Xrl/MlqcXlhMLJ5ZOB4ut0+mNFm84ygyUxKQGG/GKw9MBnj/t4gOpxdGAwuWoXB5YiS8nC+ggEl2mhUD4i1Y8vNsmI0sLEYdnl44AQYdg8ZmF4x6RiZEIhX2kGLUMygqyABFUTDqWfz5N/mgKOBcvRMsQ4n1TR8ah9pGp+Y1y06zwqRjACIw1OsQ1N8dLi8izQZ4OB9ampwwGVi8+vAUNNndqG10waCjg9rf+QanqOIaYdbhybvHI8KkE1VfvT5ePN6v9O3/3lmYUiyofz9593g02z3Q62hQkKcR0hXkpyBzWAJoCjAbGKx+eApcbu6CWrmewdU5l+Ga8cnQ0RRanH67NehouDwcePAw6XV4+f7JcLi8eOWBydAxNB6fn4sIsw6RZj1cHr8PiDDpoNfRYGhalb7R7oZJH1hkSGiXC+cH8fwEn0NT/jcgkWYdHG4ORj0jiuZIfVpPtDGeosAytOz8jXoGLEPJtl2eGIHf3XYFGApgKAprHpkKh9sLgArq33442yjbJm2TntgeBEJn4vfVPrQ4PDAaWBj0NBiKgsvjQ4vDixeWTALgn2VDA4gw62X2FUyYLDvNiiiLAcuKcnDkZD1oCgFtc7TNiuOnGjB0UAxMehpP3j0edqcX/ePNyE6zouJ4rWqFh/MNThw5WY+YCD0eLhwDi0mP5+6ZiCizHi//djJanB6YDSzMJh2cbi+a7X7fa9CzeG7xBOgYGr+5eTQMDINnFo6H0aDzT083sfD6eDQ1u8HxPAw6Gm/8zu9fLvhvBgAPng98TtlpVkRHGjB+1ACV342NMuDpheOhYxg8cec4RFv08PE8OB+PxXOyYO4EP9Rlg+vz588jKytLtm306NEAgBtvvJEMrAmEPgBHUViztRxX5w5RiVyMTU/EHTdkqAQpRqdasaBV6VJKVqoVPg64ffoI1NQ78eoH+8XAXqqYKfzeWXISv5g2XCXElJ1mxZwpNixfu1ucsikIeXz+7QkUTh+Bdz4+iP1Hz/lVLz+v1FSilCpNPj4/F3HRRrzxYbmofKlV5nPv7sU9c7Ph80GV5/QJyXj74wP41fSReOfjA9hz8Kzs+IfmjcHLG0pwT6vQ1HPr9uKJO8dj9fsXzk+qXiz9RlWo83Pv+tWLlxXlol+MUcxbenMSlcRJkNvr4CgKq94vQ0WrYuv6z7T77gt//y+MegZPL5yoEjUTBL+eWPNtQOXngrxk7Cw5iYU3ZmLNVn+f/+zbE5g+MRk+HqJq9LpPKmR98/H5ubj5f2wA5f/2TWq7xTuO4uHCsTjfoFbTn5g1AIXXjcBqhbK9IO6XEG3EGxJlXGHfzPxkNNk9ePfTQ5o2oszrhkkpsDu8mDPFprLR7DQrFszOxLptBwP6nI8Udi9dreCacUPw/PrvxO0LepiNCX3n+KkGPNWqwHuouhaP/OoK6Fkac6+yATxwvsGBx36dg7pGJ6IjDfDywKvvl6Kk6kI7aPm3O2aOgo6msO2bEzhb68DoVCvm35CBR1fvIj6HcMkh2Jv0YeQf5ueqhBsFH+fycHjyzd2y+EFYcQXQjicefXUXAOAP83Px4b+PYGbeBUFFZf7RkXo0NLmxYXuVqPj91kcHUZCXgjlTbOLqAQLZNitmTRqGiVmD8NqW/aLP/2uAe450pYA7Wu0+IyUehdeNEGM0pV8V1MBXSFa0kPpv4T4XKJ7a8Hklfj0zA394/RuxzjPzUlDX6MLWHWpfXZCXjL0HzyBzWEKHD4YpvovWvBo+fDief/55zJgxQ9xWV1eHcePG4a233sK4ceO6ohpdAsf5UFvbApalERtrQV1dC7ze4N8ldBUURWHlljIAwKJZmeL378rtAMJKF2p7b6InXq+OxmqNbNdxQp9WIm0zD8djxftlSL08FpXVdZpPV3NGJKJoZgZ+qnPA5+NB0xTKjpzDV//9AQ8VjoXD6RXfeh2qrsPwpFicb3Di69JTYn5zp9pk+Qu/C69PlwX3UrJSrUhTCG8I2yqr65CWFAsAAeutPH7xnCzsKj0V9FyFY4p3HMUDt46BUc/Izk1YNzLbZkXq5WpRkOw0q1/YrPWtoUnPgKGA2GiT+FYuNtIgW64oUJ2zbVYsvikLlM/Xa9a5DsceO7o/9yZ4isKK1mBNaRNSpP0gJkKPhwrHwGLUocXhhcnIoq7RiaYWN9KSYvHqlv0qpVghjxmtD6OmjRuCj7/2K8oKb6FzM/pj3bYK2bFCnUYmxyEh2oTB/SJgNLB466MDYp2tMSaZbQs8+uscsQytukzMGoiaeofKZkbbrJiQOVD2oClY2yy6KQu7yk7h0AntNzWjUuKw/2gtRibH4/UPL7RNsDyz06y4e1YmGltcqG10Qcf67b36dAPuLMgIaWvt6dPB+rOWHSn7zolTDRgyMBr5owfhUHUtdu47hZHJcYiNNGJ0qhX7DtdgUD8LIkx6vPnRAdl1kc5EAACLUYdvy0/j+I8NuGJkf2QOS4DLzeHrslOoPt2A26ePhI7uvPVlg3Ep3OPDpavaoq/76HDaUWpvAnOn2lD1fV1IH1e846hoXz4fD5ORgUHnFzp1ujl4OR/KjpwT4wlpvr+YlobYSCPio40ygUeWoRAbaRR9r9Sf3TItDRXHazXr9czC8Xjvn4dVx2jVXxovCfcPALIHkso8Hv11juqBpTKNdI1sngcizTp8d+gn8fz9D4sz4HL78J+KMwCAg8dqg9azsroO98zJAu0LbQfh9ucufV38448/4sCBA+K/ykr/h/HV1dWy7cK/tlBdXY1ly5Zh5syZGDFiBKZPn66ZbtOmTZg2bRpGjRqFgoIC/Otf/7ro8yJoQ1F+5WXCpYGgOjs8KTagouOeg2fR4vTi0Ve/gZfz4dFXv8HG7VU4W+tAQ5MLj776DZ5dtxfL1+7Bxu1ViI3y3xik+SnzF37rGDqokuTw1gG0cpvwf7B6K4+PizKGPFfhGKebA01BdW7CW3QhHyUllTVobHHh8TW78eSbe/D7V7+B3c3hrme/wLl6B363ahdOnWvRHFgr61xSVYOW1u+xBTGVhAg9zCzdIwfWhNBIVZ7D7bv1zW48suobnG9w4pHVu7Dkha+wfO0evPBeCdxen2ZAJeQRH23E3oqzoCmI6QShmfoml+pYoU7DBsfg5Y378NCKr3Gu3iGrs9K2BeKjjSHromUz+6r8+7TqoYVQjnAey9fuEW105eZSuL08Vm4uhZeTt02wPEsqa/BjTTMefOVrPPPOBXvfc+AsHB61+GF3oOw7/zl4Fhu3V8HD+RAXZRSv28rNpXC4vYiPNsJk8H+zrrwuQts9+uo3cHs4gPILJO2tOIv4aCNckm17DpyFl/MRn0O4pFAq8gN+uwvHx0nty8v50NTiwb1//jfue+Er2J0eMYYS4glpvoINS/3axu1VGDY4RuZ7pf4sdXBMwHoZDTrNY7TqL/XPwvmEiuW07gfKNFJf/cc396DZ4ZGdf+nhGrg8PtQ1OfH3zyuROjgmZD1LD9fAHkKvpq10qZrESy+9hJdeekm1/YknnpD95nkeFEWhoqIi7LwPHz6Mr776CllZWfD5fJpvTj/55BM89thjuPvuu5Gbm4tt27Zh8eLF+Otf/ypOUSd0DBRF4e3P/NfvtmvSe+WbbELbEFRnQ6lHOgKk0zpO+KY6WDrhd0sAZfFg+YereKlM01alzLYqpQfarsyvLfnaHV5E6Igyb1/B3gYV63BsLZT9BLLbUNu07CbQMQJaCtahygu0ry1plQhtomyb9tpzT1HHDtR3pP5W6lfdHh/sTi/oEM/K3R6fSl1d2XY9pQ0IhK5Cy5+1x4eE49vC8bHB8gnXL7e1/g6nF8pRgNZqCqHyCWe/Q8OPhTq+o+OjLhtcP/PMM52a/5QpUzB16lQAwNKlS1FeXq5K8/LLL+P666/HfffdBwDIzc1FVVUVVq5ciTfeeKNT69cdCG+Nu2tgGypYI/QtpGqQ0qk7Ph4YmGCGl/MvN2EysFjxwJXgfD7EROhx7YShyE61wscDy4pycPhkPXQMhdG2fmAZGiwN/OW+fHg5H5wuDjGRBsydasM/dp/AdROG4vL+kXjpt5NAt0Z+0rKlU6HMBhZzp9pk22MiDTDqGeh1NCJCqA33izNjWVEODlXXwahnxHMNRlsVNZX1Nxt1eOm3k6FnaZyutUNP05g71YbEeDOWFo5FYrw57HzNJqLM25cwG3ViXxH6g/KTA8Dfny7vH4kXlkwCS1Pg4Q9iXvrtZOh1NBwuLxiGAh1glpFU5OyJO8chNtIg2z48KRaxUUaVbcVHG/GHohzEx5jw9MIJiDDpoGNp0XbiogziagLSvLwcj/govzCP1H6l5yT0ay1bF2xamVYrfSj7iTDr8MKSfDC0tspsIALt7ynq2EI9jHoG/eJMWFaUA4/XL8rmcnsRE6HH5f0j8OJvJ4FlaMRGGuD2cqAoGi8smYTGFjd8Ph4VJ2pV10Wq9hsXZYDJyIKCf3pn8Y6j3d4GTXY3Gp0c7E5Pj/4shtD7ET7BMrT6PCnKOEkQZuV5HhazDj4f/KKUS6eAoSjYXf6luswGFn+6Nx/NdndIhXGjnsEvpqVhTHoiAApOlxc6HY2oVsHHpYVjYdAzSIwz4fH5uXC6OSTGm1X1MugZcD4eURYdYiL0WDw3G/1iTZrnHOieJMQfwn2CafUrgl8QxCyDnY8WWvulq7WErWbewfFRl3m5WbNmdWr+oQTRfvjhB5w4cQIPPvigbPt1112H5557Dm63G3p933maSt4cE7oak45BzshExEYZsKwoFxu2V+Efu0+IYjlaoh3PLpqINz86IK6dCPi/y/7V9JEy0Yzif8gFj0anWvHUggloanFj/acV+MU1w1FxohZj0xNFgTHp95hj0xNx5f8bjMp/18m2j7ZZsawoFyYjgyM/NARVU95dflpca3HKmMswNj0xqHqnVBk3qMqn7UI6qcCH8vtwQcjp5LdNWNK675ZpaYHVM21WHD5ZLx5vNrBAGN8UEXo+HEXh8A+1op0p+8qDt44RxbSWFeXi7Y8PiHaxT8MOY6MMqDhRq+qjWv1x7lSbzM6KdxzFUwsmoLL6gm0JIjTFO4/J7D7bZsUfWoO46jNNYGgKOSMSRQFEQbBH+e239JzSkuJwvsGJuianpq1k2y6kdbo50fZEX6I4l2D2W1ldh4EJEdh/7KwsXbh2L6UnqWMLvvrqnCGyb+XnTrVhUIIFTy+ciLc+OoDrJgyFQcdgy7+PaAo3Sq9L+pA4NDS54OMv7Ks+04SRyfE4W2vH8R8bsKwot1OUecPFxfF4Yf13moKOTA+4LoS+g1TATMvPHDlZL/PfRj2Dh+b5RRKVPnPOVdqCrCd/alat2BATaRD9XVSEHhnJCXinVYtG8OfrJYKP0vxefO+/mH3lsID3lbtmZYiimGlJsWHdL4RjJ/1sEMBDdp8Q9gk+5HyDU5Xn4ZP1qhUnpG0jxDjS/Ex6Bntbt4fjqzsjPrpkJLqPHTsGABg6dKhse0pKCjweD3744YfuqFan0uLwkLfHhC6D4nnMnzkKx39sxMYv/IPhxXOz8cbWcpVjLD1cgw3bq1B+7DyGDIyW7UsaGC0qGhfkp6gCOgDYd7gGa7aW44efmjFl7OV448NyrN1ajlumpWmmHzooWlQbl+VTVYNNX1bh+I+NWFtcjoK8ZGSlWmVphBtP8Y6jYt1ffb8Mt0xLw/EfGzSPyU7zD1qEY4p3HMXNU23ITlPnfdfsTFSfagCAgOcrtFfpkXOYMvbyC20OYM4Um2ad51xlA9X696KbMsMS6yD0fPjWoO2neodoZ1JKD9egeOcxFOSnoKggAxu/qMKQgdGqgbWQdsP2KpQfPY+aeoeqL2v1x+IdR2V2VpCfgnXb5EKCBfkp2KBQwQX83/5v/KIK5+odWFtcjuFDYvHLa9NleQWqZ/HOYygqyMDNU22iSJqWrZRUXTh/ob43T7Vh/swMzXPRst/RNr/Nr9lajg3bq0ABsnSBjstO8yuvH/+xQbW9J6ljC75a2dbFO44i9fJYvLZlP4YOisa5egc2bK/C0EHRAf2ScF3mXGXDyOR4rNhYIvrMtcXleG3Lfpyrd2DooGhs+rIKfDfpsAh2o3wQWVJZg1UflHVbvQh9D16hDK7lL3gAmyT+W/B9Wj5zw/Yq0Z8BF+yupsGBOVfZMNpmFfP4++eVKMhLRlFBBo6ebJCtxBAsvhB8Jg8EvK8cPF6L1z/cLyqXh3O/EI89Vos3tpYHLXvFxhLccUOGLE8KwJyrgsc4AqNbV76o+r4OCdEmWduPDhDXVZ9q6JT4qGfMUeoCGhr8N7uoqCjZduG3sL+jYFkaDON/diH835VQFEC1djuWpcDzVJu2A51zfE+mO69Xb4Bl1e2ibLMWhxcxkQYxYAslTDQzPxlxUWoBIuHJpvRvJSVVNZiRl4zYqAsiGPVNLs0nlEHzqazBjInJcLo5PL/+OxTkp2BmfjKMev/UokPVdeJbMIF9h2tQ0JSMoYOiwdAU5l2bjtumj0BTixtRFj1KD/+EfrEmPHdPHlocXhgNDOqaXMhIjseMicmy6a5uD4fbZozEjVNSoWOZgPUU2itW0l7DBsdg+drdYp2l+S5fuxvP3ZOHq8ZcBh0FAD3fBqV0tj1q9efeQKOTE/u+dMaHlNLDNSgqGAmny4uVm2tQkJccsl/FRxvx3LsX+j/L+KdYK49zujmZnWnZVrj25vb4UNvoDJqX8pz2VpzBRzuO4ZHbrggqVHPb9BFIHhjdOkXdgEiLHis2lcrSSW3+tukj4HJxsLs8iIk04JFVu+B0c2L7SNvG7fEhPsaIGXnJMrsbmGCBgaVRVJCBW68dDqeLg8Wkg8XgV/rvTBsM1J8D2VGLw6tqP6ebg8tz4ZyBC/0j2HX55bQ0LHv9WzyzcCLuvTlb5jOl/Wvj9iq0uLyI6YZPVAS70aKksgYOjw9RRvX03b5Kb4h3eoOP1mpHZV9TxhYWow4mIyvz36F8n2CPym3L1+7GX+6bhGa7W4wf9h89h+V3jkOzw6MSEAunjED3lbgoo0zMUnpObo8PA62WgPmHigUFf11b70Th9enQMSNhd3hhNrF46JWdQWOcrFQrDDoG5xqceGTV17j35mwkRJvw3OKJ4HmApoGC/GTcMCkFNE0h0qIHx/Fotrtx+4wMGBkKHe2bL5nBdVdC0xRiYy3i76go7W8TOhuW9d8oYmIs7dreWcf3dLrrevVklH1aidBmp+rOqwRygtFeQQ7p/nBENsIVtRCUKAFgaeFYPLtub9BjtG4kSwvH4q2PK5AYF4Fn1+3F0sKx+N2qwPkkt765F9KGqqdSMEhaZ3V6DkMVMwN6G51hj6H6c0/mp+paAKH7dLPdg8YWd1hptfo/gID9MZSNhltei0KwMNRxp2pa8O62QwCA2kZX0LRnz9tF+11aOBbRAUS0hHNW2qH0YZqWnWn5h2cXTcTI5Pig9eoMwunPSjs6VXdeM52WMGWo61Lb6ILTzeFsrV3TZyrvCd3hkwS7CYTT7UXSgKigafoiPTXe6W0+WtqOWn1N6j/+dG+eKjZqr8CZ083h+zNNsvjB6eY0/WN7hRgD7Vf6xKcWTGh33lJ/DVy493A8HzTGOVXTgiiLHvet+EpW1qlzLXh23V48vWACHl65K2C5f7o3D4P6xQWtW3u4ZAbX0dF+Z97U1ASr9cL0gMbGRtn+jsDn49HYaAfD0IiKMqGx0QGO69opmRQFeL3+4KC+vkX8xCnc7UDnHN+T6c7r1VW092Yl9GklyjYzG1nYnRc+RQglXqMlNiHdFo4YhbSMQOnbI4rRXtEipYhZW/IJJ60pjPMVMOpZ1NX1/LVCtQjHHju6P/cGjPoLwoHBaI+oS3u2X4ztmI0sXG6vans49WxrWksIwcJgeYd7jmbjxdtbe/p0sP4cyI4C+WapMKXAxQo3yoQVO6CN2oNgN8H291Zf2R66Kt7p6z5aqx3D6Ws+RVB8MTGKlv11ZEwT7v5g8V5b85beI0IdZ1Kkkeal3KekrXYfbn++ZAbXycn+6Q7Hjh0T/xZ+63Q6XHbZZR1annQxeY7zBVxcvrOgKAp8q/C918uLgmbhbgfQKcf3BrrjevUGgrWJ0GZmA4v6Jhfu+3k2kvpHwaRnA4pRZKVaUdvoxE91Dtn246cbsHhOFuKijIiyGAKLWaRZkRBjAkNTomBFIPGKoIJiaVaYDIxMYTjUMQFFi2xWRFkMeOru8XC4ORj1TMB8jHoGRTMzEGHSweHmxGOuGJGI/xw8q1nm+QanKBgU1nnp6F7flzvLHntTuwiqs3anF1EWPSZmDUB0pAEvLpmEFqcXFiOLcw1OrNhYgvpmN3JGJsJiYMHEmJCd5u+ro21WzWl5gh2OHBqPF+6bBJfHr9pKUYCOofHn3+TjfIMDMZFGsAyFc/VOxEcb8ZubR2OQNQJGAysT1TPqGfh4BLVba6wJf7kvH0Ydg9pGZ0j7FY5LiDaJKwUEK0Nqn9lpVvSLNUOvowOK/wm2VdvkxKKbshBh0olKt+cbnDiiIZqjtH9BFKe7+lWwcpvsbtS1eGQK2RYDq9nWgqjQoeo6WGNMMtGfQL7w8Ml6VbsJCu+CAF1NvaNb28gU5Pr3FV/ZHnpyvNNT66WFtB2Ner9gYPLgGGSnWuHleJgMLHjwOHm2CTqWBs/zyLZZUXGiFgX5KYiJNAT1T0p/M9pmRXyUEa/cPxk8/LNmLCYWry2dIr4l9nA+5IxIRNLAaAxPig0YTxn1DIoKMhBh1sHAMgHrUdvoDOrXpbGYUnE8ofVeFM75ZadZ0T/eDLfHB4YJYrc2K2JaV68QVMel/ibbZoXD5Ql47+tMu79kBteXXXYZhgwZgs8++0xcsgsAtm3bhnHjxvUppXACobugeR4ZKfFY3SrmEROhx1MLJmBNcbnMOQoqxTGReuwpPyhuj4nQY1zGQLzx4X6UVF1Qt/TxUKlbzpliw/kGJ179oBSPFeXijQ/LRbVhQJ7++I8NWHBjJl59vwz7FPlMn5CMD/99FMuKcmWKnNWnG7DwxkysVhwzOtWKhTdlYu1W+XJ/WalWTJ+YjEdf9X+rKahgvrKxBA/NGwuagkzVc1lRLjZ+UYWVVfK877ghAxSAPZIBtlQt/O1PLrRX8Q5/vWkamgq4PUVAidB+OIU4TurgaDw4bwxWbi5T2cSTCyZg0/YqzJ1qw+oPylBxwq+Q/dm3J1CQlwwK0FTtj40y4K2PDogPdaT9U6naPWtSCnQMgx0lP8pt1AdRkfuzb09g+sRkTbudX5CBphY3/v7PKlRW1+LhwrG4eaoNAALab1aqFUUFGXh09S6kXhaLJxdMwDsfHwxYRkFeMp5f/51YXovdjXXbjmDGxGSA124Dt4fDZf0i8N72KqzcLLelGROTxYdv2Wl+37N87W5ZHj1VNDCQQvai2ZlYfFMmVn0gF/n6cu/3WHhjJt755CAm/WwQBlkjsOXfR1CQd+EbbIGsVCtm5ifDbGCxQdFuWan+lRhoCnC4Oew9cKZb24jieSycrT5f4isJHQlHUXjn4wMovG4E1mwtl32/LPiaukYnnl23F7/5+c8w5yobNmyvQvGOo3ho3hiVf5KqhUu3zZ1qQ22TCx9+dVS0SaXfTowz4Yk7x2P1+2WiIrkynpLFIpvl/lxp6wnRJsyfmYE3PizXjKM2bq/EXbNG4Z2PD4grQChXkNDyv4K/Fn7PmWJDY7Mbj6/xn/ND8/z3BGUMOX1isqiNIfU3kRF6/P3zQ7j5f2ygAdyhUefOtnuK702vFIPgcDjw1Vf+Ofd//etf8cMPP2Dp0qUAgCuuuAJxcXH4+OOP8cADD2DhwoXIycnBtm3bsHnzZqxfvx7Z2dkdVheO86G2tgUsSyM21oK6upZueXO9cksZAGDRrEzZG+ZwtgPolON7Mt15vboKqzWyXccJfVqJtM3cPuCnejs2bT8sc54xEXr85uZsxMeYWte5ZsAyNHYfOI2PdhzD1blDMDwpFixDwxprUql6C09AM4clwOfj4eV8srciaUmx+MfuE+Lai+cbnIiO0MPr9aGuyQUd63+LcvJsE268KhUOpxfNdo9q/dzRNitunz4SDc0u0DSFKIse7/2jEoMTI1VrZp/6qQnzrhsBh8sLl4eDx+tD2ZFzsjVfgVb14BtGgaEpeH083B4ODheHaIser7c+QFCSnWbF/JkZ4DgeDqdfDM2gY0BRFHw8Bx3jn+5rd3phNrIw6xjwgPhms6+s3RqOPXZ0f+5p8BSFFZKBNQCsfOhKvL5FrboK+AOOO2e1BhKSBzkF+SkYMSQO0ZEGMDQFe2u/8vl41De78emu49hbceFhztypNlRW12mWsWhOFr4pPSWrk1DGhMyBePvjA+KgW/rmIsLsF/GpPtWIr0p+lAV3s68chjHpiWBpGucbte33+I8NGDrI//mWUDetMuKiDDj5UwtYhsKh6jqcONWAsSP6Y+XmUhj1DGZdOezC2yQjC5OegcPthdnA4tUPAtvk7dP9AnH7j55DXJQRwy6LRYvD/ybYbGA7bNDYnj4dqD9r9R+B7DQrFt+YhZLDNYiLMorr7EZG6BFhZEHTNNZ8uB8pl8VgTHoiKIoCQ1PgeR52pxcWow4UTUHHUngtSLvdPSsTbi8Hk77j2qi9sCwN1qBDbYPzkl/nuqvinb7uo6Xt6OF4rHi/DKmXx6Lq+7qAM4UmZg1ETb0DDEOh4nitzFcL/onz+d92A4DT7QFN06htcMEaa8LxUw2obXTiwLFamY9W+u1Hf52DjxTq3dJ4CvBPu5Yux6dMQ1MUfDwvxjdGPYPH5ucGjKNyRibi1mvSsfajA6rzF96QJw2IhNPFISpCD4OOgcvDobHZrRnbCQ8FZl05DGOGJ8LL+YLGWwUTk/HZ7hOYXzAK//rvD/jgX0eQlZqAO2aOksVN7bX7cPtzn3lzff78efzmN7+RbRN+r1u3Djk5OZg+fTocDgfeeOMNvP766xg6dChWrFjRoQNrAuFSxe7ywmTQqYKs+mY3nli7BwCwrCgHZiOLRc//S9wvPNlcVpQjqstKEcQsNm6vwrKiHCxvzQuQK9k++eYe1X4lc6ba8Oir32ju21dVg/MN/inqy1/fgxeWTMI3+08D+09rpr/xKhuWvPBV0DJLKmtw6lwLlq/11w2A+Hcw5dqz5+1inisemAw9BQA8QNGAzwczS8MsCDTxPChAtY3Q+3F41ArHHMcHVcnmOF4W1CjFYIT++sKSSfjtizuwrChHNrAGgqvKxkcZVXUSyhieFCvu0xKheWHJJMREGmT1d7o5/O3zSvzt88qQ9nvt+CEALvgMrTKWFeXg6bf/I9t2zbghYvq/f14pe5v08v2TseSFHXj5/slBbXLGRIesbisemIx+ka321gPfWAPa/UegpLIGLS6vSkEd8LdhQowJew6exZ6DZ/E3DfVgwZ8BCFqGy8PhXL0D/WJNMPcA9edIsx5elwfm1lVNiK8kdBSCvc0Ic3UGQK7MrfRPUn+4rCgHz67bi2VFOVixqRTLinJUdqn02/HRxpDxlNvDqQbB0jQvLJmEJS98JdvX0OQK6Kf3HDiLn189XPPBgtPNYeXmUtV5aeUlVS+XtssLSybh4RVfa5YtrESx58BZ/PKadLF99hw4i3nXpndpjNRnBteDBw9GZaW2fLyUOXPmYM6cOV1QIwLh0qLF4ZF9D6yF2+MLuPa6Uvk7UJpg20IpUrYl/1BpHRqqusHybKsKurQe5gBKx4S+jVYfDGQ/4e4X+law/husf7Z3n1DmxRwfan+gNMGOE9or3HYT6A12GcqHBfPFbW2PYGUIvr2ntxeBcDFoKe1rEa7taMUMWvFEoHzbE08pcWjk0ZFxVlvvB+HmrfRfXe1/+szgmkAgdC/WKAMcXl41VVM6bchsYBEfbcRLv50Ep4uD2cRCx9BobHHDbGI110OX5mfUs1hWlCObhmTUM5g71RZwv5S2qJeHSmvSUNUNlmd7lY5D1YPQN/HRNIwGFs8umogIEwuWoeHx+iA8vwpkZxFmXVAbNOoZ/GJaGuKiDHjpt5NkZcZE6LHk5z9DYrzZb6NuDmYDC4qiwDIUPF6fqHKrnGJtNrJgGO21QoX6RJh1oGlK04ZnXTkMAxLMKkEsqQ2HsptAaYIdJ6iIt0VNHOgddhll0be+nfJptmlE6zkLU/NzRvaHQcfAw/ng86l9uVHPwOvjQVN+lV2zkYXbwwWrAiwmHRwub69oL0L4SEUWL+Xp9RwPnPypCc12N6Isejy3eCJ0rcvQBvLDftHH0G010GrByoeuhNfrg9PlxeqHp8DL8Xh6wQREmHW4ZVoadAyFnw3vB5NeB7eXEwXO7K1Cl4IApPD5nY8HBlnNACi4PJxqdWdlnSPNOlEsTPAbeh0dPM5rQ5wVzDcHWpEhnLyV/ryr/Q/xdgQC4aLxcjx8FIUjP9RiWVEuNrROKRLISrVi+R25iIo0agoxzcxPht3pxbkGh0yVVhDXkApjCMc8eOsYfLH3e0Ra9KisrtPc//z678QbgqAIHExhWKkyGVC52OZPC4SnKi5V3x1tC62+K1U6NukYMnXxEsNLUVi5qVT8rviheWPw0c5jKKmqwaO/zsHY9ERcM26Ipl1cNeYy/GF+Lt77p9oGlxXlIiHaCKOewepWbYO5U23ISrWi+nQDnl44AfVNbnGfgFRUpyA/BWPTE3HteH/50mmNi27KUim7hrLhVzaW4N6bs1V5KW1YahdtUfEfLbFVJdk2KzycD1mpF/4PJ9/eYJccReG1D8pU4kFCm44b1R8mA4uckYm4ZtxQmA0M7E4v3v74IEqqavCLaWkyXy5cR+U3nFrXXCDbZgUFv8pwUr+IHt1ehPBRiiwCFwSimEvoGnMUhVWbSkXhyPWfVYo+9YoRiZiWq+2jJ2QOxHeHzgA8gtrOt+WncfBYLW6YlAIKwN//uV823To7zYo7Z44CKGDN1nLxniC1z9GtQpfvfHwQ/9h9Ak8tnIC6Rjc2bK+S+X/hXhPMVwuiY7FRhoBx3rKiXDhd3rB8aTDfHMyXhxNveSTLy3WHv+7+D2AIlxwURYGitN9wEHofTXY33D4eq94vw0/1Dmz6okrl+EoP14Djeax+v0xzX/HOY6hpcGDN1nIU5CUjK9W/Fn1BforqZiE95lfXj8C6bRUB9xfkpwD4/+ydeXwV1fn/PzNz9+whlwgogUASErIQDQKGREUUUUnY0ZZFDYtsVq24fS211lpF+7OtiBtYRb+t4kpciq22FbXCF9oQ9oQ1KmBMyJ67z8zvj5uZ3Htn7pKFJDd53q+XL8msZ8495znnOcvnaVek/Ofeb7FsZhZy08xe18tq3LFGnD7TiKXFmdAwDBa0NTye5KaZccecbPxjz7cA3ArHnmn2fGZRQTJOnWlEUUEyqs414pLBkV7H/N1TuvMEqdgOUASW9RqAkuqA1JHduK0MJcWZfuvF/uO12PaZeh18+/NKHDp5Ht/92CKfl8rvfYvzcOhUndzp8qSssgZvfVbpTsvOE7hlWhpKvzyp2Fe3pfQg5k1JRW5qe7kOVofXzM9VfZZnHfasF1XnGrF8ZqbXOwB3Z3RB2wyLhHTfJYMjldenmXHH7Gx8+MUJLJuZiY92nsDKOdkB66R0X1+vl6KK8wO05+nS4kz8ZFo6rA4XFl6fjtoGK779sQVvfVYp3yMC2OZhy/39jtJvPk4lf1fOyYaT5zFudEKfzi8idPyVrbKKGmx6bz/EAdK388wH37pRuvMESor82+hXPz6E5CExGDksFvOmKPsYOSnuwUym7fraBis+2HlCYSPLKmrw0vYDOHjiPEYOi1F9375jNXj5g4MYOSwGa+bn4vBJbxvv2X8JZquLCkehqHAUTp1p8rINnte9/Y9KRJm0qn0nr/5NanufS62P5WvLc1Pb+nB7vsWymZkB+1ur5mRjw9Y98rN6w17TzDXRozAMg1d3HAEA3Hp9elioiBOBaWyxw+kSsK+yBkUFyV6zT54Y9Fq/QkzSvTYHj6fe2IuiwlEoLkxGbJQhoDCI3akUQPM8f9tNGZiUNQQ8L6LF4sCi6elgGWBpUSYEUYTF2q7G7eIFuHgNSooz4eR5RJh00HAM7pidBYeTdy9jN2hQ32zDroNnMfeaFMy9JhVOJ48IkwZ3zM6C3eFeJhdp0rYNIIlYfGMGBEHAguvGIELPweTUYMmNGRAhYlmxOx02uwsmgxYajkGzxYGn7ywYsMvsBjoWu8urTPuK1DS0OPBDbavfcj8oRik4JiGJ7Xgi1bkn10zGoGilAI6ELB7o4NHQbPcrWPPoll14fFU+Ft+YgerzFiQOMgWswyUzxqo+Szp/+4wMTLnsYjQ02/HoiklotTghQsTtM8a6VfJtLuj1HAxaDhzL4Km1Be6oBAYNWIYBLwhoaXVi+cwsOFxutf4IowYGrQYO3oV5U1NxvsGGBdem4WxtK1bOzoLD5d5zHGHUQqdh4eQFPLp8Utgsfw0kZFZ+rAbLijNhtbv3LtY2WGVxJc/fIeXiWC9b7k/kTvrNn7n7Sjjblq8aDRoY2maKIgxasH08v4jQCSaSZ3XyfUK47kLjmQ++dcPm4AP2TcoqanDbTWMBEbhv45dyf8dzefWjW3bJIagGxRj82khJxGtQTOC+UnFhMuKiDWAZ7xBbnn2uSVlDAtvqorEQRBF1jbaA6RFuAo59V4dlxZlwCQLsdh4mY3v/ZsPaArCMO9KAwyXI/SApOoooAiJEPL5qMmx2F6La+lP1TTZcPX446hpsWDQ9HSVF7ggOBr3GvbydAW6bkQGXwOPnP7kMURE6GDQsRD60Pe7dCTnXRI8TTCiFCC9arU44Xf5FNiRCFaLwVAB+YPH4oO8OxA/nLXiibQTT83lPbN2DBxaPl895/tv378dX5uOh579WefoR+dr7n/NWr/R9nsTTdxZgcLS+LfSJNMLPIFLbLrQxKIIUvwcyvmVarU75agkEuz6U57VYA4uNed4b6Dqbg8ePdW7VfameBaI5SB0+V2uRnyXhWScfWDweTzynrGtqdTCUOu+v7m5YM9ntNIRBvQxmay02J/g29Ul/v6Xv8WC/eUOzHQ9u+hqPr8zH2qf/hd+uykdjiwPx0XokkJBZvyF42RoYwnWe+aBWN0IRnhRE9YgHvs/tLqFHix9BSSkNyUNjQkpzsPe1WJz400dH8KePjngd92db/R33PA8goD33ZMOaybgo1tAeai5gai8M5FwTBNElYiJ0sDp4xEbqkBhvksWJLk0zw6DTQhRF2B0uxEbqsem+KXC43LPAeh2H/x6txtufH4PNwXdYiAjouAiRPyGNQNcZOyDOEegYEDy9RP/HUwgowqiBXusdtzzS1F5GDDoO8dF6xTMMOs6voEywOjM0IQIMC1n4xmZ3ITpCBycvQsMy2LC2ABqOQW2DTY4VLYnZJA5yC45dNMgU8B0dEe/riPiNhGed9Pf8YPXSX53397xwEuQKllaTQQsRIrQcC5NBg9ZWJxLijPj93W0idir3h2qLpd+GhMz6J8HLVv/4vf0JtknHRRGyMKNJr5FFVSXhP087rkaEUQuGEfHw7RMwKMYgC5DxoojmFgfsTh5DzRHYdN/VcPHugbDYSB3WzM/FoBgDbHZ3n0qaJTe1iZepCbkC7vprMmhgd/h3NUOp47wgBnwG4L/P1BFbHcr5+Gi9qmBjXyiDvZ8CgiDCFgcv4nyjDYNjjXh81WQcPV2HXy6diPf/dRyjh8XijS8rUHWuEb9ZlY+aBptiP2dumhkPLB6PT/59CueblMIWwYS/OiJC5ClY5iuO5Hud57lQBDR8j8VG6WHQcV6NXG6aGTGRerjstHJjoOIpBOQpHuNZtu6+JRe5aWYcOeUWyan6odmr/MVG6jA0IcKvoMzknKEYl2pWXbaXm2rG8e8bEBOpR+mXJ1FR5X7H/35aoRAZLCpIxobX9yItKR7rFuZhxzen8c2BcyjdeQKPr8oPSRgQAM432vymR7o22HnpWZ7HpH/71j9/x0Op8/6eFw4CZp4YtZx/oaQ0MwxaDjxEvPDuflyeORiXpV2kEJpcPTfH6zcOxRbnppnR0GRDbhoJmfVXgpWtcKon/lATbJswNhElRZl43uf4FVlDMHX8JXj3X8e9hP+C1Ze9R37ApKyhCoFAyfY+/2451rbpUaQlxeGKrCH4yfVj8PIHB2W7/ebfKxX3+gq5SsePVtUjdXgc6pv892fqmgLbYgCw2p2oC/CMXD8iZf6OA8D5NpuhVqbU2gDAXdaqfmjGc++Ue127vmQiTFpO9T09Sf/fGEEQxAVBZBjsO16L735sgQDgxfcPoKbRim2fVWLE0HZxDTURDYmyihps//IEbr4uDeYYo0Jo7NSZRiybmYlxPuIV41LMWDYzExu27sGCqamqAmWeIkSegmWSmFjpzhOq1/me27itTPUdaqIb0j1/+bRCFlOTrl01JxtRpv6/XI5Qx1cIyJ94TFSEHvOmpGJpm2jZllJvkb8183NxvsnmVzjwf3ccwbJipeDXuDbF75pGq/zeUARspH/fMi3NLX5TOAp/+bQCMwqSFe/wrGdSHUqINaqK941LMWP13Gz8c++3KArhWdKxZTMzsXFbGXJSzFgxKwtV5xq97gskbBaozleda8TqudnK54WBgJkvjChi1exsVZu1YlY29p+oxQttZfHSVKVjDbQJlV3TLlTmT7hxXKrbtn208wTmX5OKZosDK2dng9OAhMz6IYHKVrjVEzX8CbYlDYnBc+8oj08ZPxyb3lUKUG7xEWeVkOzNiCExeMEnKgOgFHosP1aD0p0nsHC627EO1W5LuOt8Fk6dacTGbWXISI73K9Q6ONbkN80rZmUhQsdBwzAYmzzIv9jr7HaxV4lxKWYsLc7EJYMjVe8ZMzwOy4uz/LYBlwyOVIibzZuSii2lBxXf//Y/KtEXSiDNXBME0SmsTh7x0W4hHEmEqbgwWe54SzNqg2KUIhqelFXUYPH0DADAohsycNtNDKx2F4x6tyARw4hYOTsbdhcPa5tQkUHHobHVjv+5bQI4lsGKmVlw8iIsVicMeg5GvQYOl4BfLZvULlgmiBBFEUtuzMC58624b1EeBBHgWAa/WuYWK9JoWDS3OrBhTQF0WhZNLQ78cukkmAwcVs/JgdXuQqvVBZNRA52Ww86y73HfojyvZUnSqPGiG9KRN2awvKRMyw4MFVVCHV8hIH8CUXFRejz43Fd4am0BNr7tHpX3FPlLiDGCF0W/okK7D1Vj4fR0LLohHTMK2kVyYqP0eGjT17hvUZ4sVOUvDUC7CI7074Zmt+CgdM+BE7WYdfVo3HJdGlyCO861QcuBYYDGFgeeXDNZrocWqxMrZ2fByQtotThhMmqh13KorbNi9pQUaFgGJUWZEOEtMqjlWFgcLvxy6UREGN3xuxub7fjl0kkQIWLXwbO47aaxWDg9vf0+nQYcgA1rC2RRMpZh5Dp/0SATfqyz4qFbL0dUhA5ajgXDiFhelAlGdP9/0fT0sI/fy4ki1szOhtUpwOZwwaDTtMUq5xEbpZfLjz/hJU9xuqKCZEQYtDAZNVg5O7tta4/bFuu1GjRbbbjIHIlfbd6Fp+4sxC9e/Dd+cftEsEz45RsRnPay1f/iXPsTbPNnK33Fxjyv87TbDqeAxEEmfHPgHJ56Yy9+u3pyQPHIW2/KkM+7l34L8t/B7PatN2UgeWgMdFoWFw2KgMPlwpIbM8ALblscF63DytlZsDl5WWxMyzGwOXk4nLyHrW7r62g4gBFQXWdDQpwRgAhzrAErZ2fB7vQQidRp4ORd+Mm0Mbj5ujT3thC9Bnodhx9qLYgwabFillsg1mJzQcMxKDtWAzCAzeVyn3MJsrCZXstBx7nngDesLYDF2p6eu575l+ryd0lUT8v1rntLzjVBEJ3CUxxDEu9QE+DwJ6LhSXWdJajQhZp4xeMr89HU6gAAv4Jk/u715IlVk7H2d//ye/6BxeNlYZ6INvGx2hY7/uxHGR1w72WVhXxEEe0CZsRAxFcIyF+dsNhcbQJj7dsHPEVvfrMyP+i7WixONLY4FHXA5uC93tsRoRzfum1z8PjLpxWK6ACSkFWo4jOe5wGlaM1vVubjf1QFBd0MTYjyui+U93ie37BmsruetjkGjCjCpGHbRZnC2GFgRBHRBg5JQ6JRX9+KHxps4AXR63cNJLwkidM9sXUPfrvKLVQm8fjKfDS3OrH2+X953dPc6kB1nRUWm3NACFsNVPpTPfHEn2BbIHvt7zpfsbIHFo+X/w5FGM7f30H7Ux5Crr7irCKAlU/+0++9j6/Mxx1P/kNxXK0v5q9/5vtvQGnXPUlKjMYTW/fItthT4BWC+1sjtax8vLbFHlDU02JzIbqX912Tc00QRKcwGTSyAyCJ2aiJAgUT0fC93t9xf8JGNpVnBxIoU8NkDC6q5CuSMVCEXYjuwbc8BBPO8id+F0q5ksSk1N7XEbExtWtDEb3xfXdH3+VJRwXPOvqegVRPTQYNBBFev0+oopC+1/kTLZKOD6R8JfoP/sptqPYpkP3x7Rd1JB2ef3fGbgPBxVkDXROsLQhVLDbQs0O1GeHQ9+r9FBAEEZaYtBwijG51Y71Gg43rroRBq8WaeTmIjdLLYjjnG20BRTRy08yIjtDLypuS2mUgASLpmFHHgY0xAgB+tXwSRFGEixcRG6XHL0omgIFbiOf49w0B32/SazBhbCKShsQo1JdPnWlUFeYZCMIuRMfxVJk16jVyvHOAwW9XXYGyylqU7jyBo1X1uCJrCK6bkISLBpncy6dtLrAMgxfunwKOZXFF1hAkDY1GbqoZoiAiOlIPFy+CAVTLnkHHYWlxJhgAOi2H39xxBcqPt7/PU7ir/FhNUNEdqc7lprpF+h5YPB6RJh3unD8ONY1WpFwc61VXTp9phF7LIdKoxS9unwCGgVynj1bVBxTLaWy2IyqyXf3VoOOg07k7Xb7PkmYt1MRuQv0moP/XU5Fh0GTj8WNVHYx697JNq8OFQdFGTBibiMvHDoZJrwmaX7lpZnAcI4s05qSYYbM7odNpvIQbpd+jv+cr0T/wVgTXQqdlIYgifrsqHwa9BiwDuHgRLMvAanPhqTX5iI40wO7k0Wp1ItKohVGvweScIdh75EfMvno0hiSY8Id7rgIviLA5XIg0aqHVsGhssSPKpMUL90+BzcHDoOMU9U6KAJE9OsFt4z0EBT2FVYPZOAbA/7urEAwY2Bw8NqwtwPfVzahvtkMQxID3qomOqfXFfI8d/74BP5mWhgljh0AURTy+Mh8aDYtWiwP1zfaQbIxBp4HFI3KGv60GIfW9ehlyrgmC6BQ8gB3/Po2brxuDN/9egflTU1HTYMVX5WexeftBrFvo3tO8cVsZHl+Vj2HmSADee69z08woLhiFh1/4Wu60ScrE108agafe2IvcNLd4xaNbdsn35aSYccfsLPxw3oL3vzihqrYp7X3OSTGjuDAZKZfEqb5/5exsbPusArfPyMSmd/cr1JdXzcmGloGioygJu2x6b7+Xke8vwi5Ex1FTmZXKo1SmT51pxLqFeXjt40N4+LYJON9kwwvvH/ByOnNSzLjl2lTcelMGnn93P97/53GsW5iHP//NLWImKdIKQnt5Nug4rC+ZiG2fV8p7taVnrVuYh2e3lWHt/Fzs+OY0igrce6lLd57AuoV5AOC3Dkn176FNX8udwvUlE/HlvjNeS8Jz2gTKtn1Wic/2fKf6/vsXjwfDwKu+5KSYcfO1qYiN0ssCP9L3vfX3Y37VcNOS3MI8LAMvYRtJmOx5n3rp+U1A/6+n/sri7KtHYVh8BJbPGAuBYVDXZMWKWVl46f0D2KdSBnZ8cxo35Sfj1Q8PY93CPHz6zWncOmMsauuteO+fFfLvMSYpHivnZOPNvx/t1/lK9A8C2WrJRkj2dF9lDRLjjfjV8iu8xMuke1bNyUZxQTJ4AahvciijoqSaMfOqUYhidHi+zcZJz3u+7Xme0SM8VccF0W2bN24rw2Mr8/HyBwcD2u3lMzPR3OrAax8fUfR1Zl45Cq9+eAj/c9sE1e9YPTcbr3502CufPPPE0yZ4Hpt55Sh5QPeVDw8p3nvH7GwMTYhQTW9RQTL+tvs0Vs7OxssfHMDuw9Ve966anQ2uU32v3t2Gx4giWcDuhucF1NW1QqNh24OYu4IHee9OGIbBc+/vBwCsnpUN6WcO9TiAHr2/L9Cbv1dPYTZHdeo+qUxLiAyDje/ux8Ib0rH14yNYPisTh0/W4avys16dfSkOb3yMHna7C1ERBjnOtUHP4T9H2uNcS+SmmbGsOBPf/9gKk0EDF89DEBnER+lhs/MwGTWw2p04ePI89h8773c0NM1D9CM3zYwVM7MginCLdjh4WSDp5Q8O4NqJIxQhMSTGpZixZl4OWEG9TPiLh+nLQChf3Uko+dVd5bk7kOqEv/BUaUlxqKiqR1pSHI59V4+Vs3NQfqwGX+8/qzqbu3pujnxu/tRUVFTV+53lYBkGEUYt/vTRIfUQXGlmLJqejqYWB1yCO551pEkHrYZBq9UJk0ELhmHkuMS6tpkWk1GHiqo6bN5+UK6jammRGJdixk0FyXjsld2K96+YmQUwAM+LEERP4TINtByDje+Uy3kX6B25aWYsn5kFBoDDyaOs8kdckhgNh1NApEmLi+JN0LGARq9FXaPNvffX4J61tTvbBAn7sABTZ8q0P/usVhZz08yYd00KzLEm7KuswVflZ1F1rhHrl04EyzJuG2vQQBRE1Dfbcfh0nbxawN15zcHhU+dRXW/Bnz+tcP8exVk4U9uKf/3nW8woSIY5ytAnZ63JBrfTU3nRl2y0RCi2GoCXDfrdXYXY6uOwet5TUjQWFVX1Xn0gT3LTzLgia6gcOmr+1FR8X92MKeOHY1CMARzL4E8fHvJKk6eNFwQREIGEOAMcLgE2mwvRkXo4XUKbjdPCqONw6NR5/Ou/Z/ymYeXsHGz9+BCuynO/VxKJPd9ow5dl36Mg92JI2qvmOBO0HIOmVkfbTL57FZaG49BkscOgc7cVPC/iSFUdvtzn/9uXt/W/nC4eNgfvJVir12oUjrXnvWv8DNYF6ntdqPIdanmmmWuCIDqMpKh524yxKD9WA54XMSjG4GVYPcU81pdMwKNb2jvc60sm4IHnvlJ9dllFDX44b8Hjr/6fx7275H9b7E48umU31pdMwOufHFV9hqfSsfTMs7Wtcho23nsVTBoGFocLuw9X4+ZpY/wqd+47VgOL3YVIP3uH+quwC9Ex/KnMAu3lcdtnlfL/bQ6XQmnWE89zauqwUv3a9lklnrn7SpxvtPp9VllFDWZMTvaqg4CyXvryzN1Xes2C+0uLxL5jNVhyU4bq+8/WujvKau9bXzIhJCV16Vk2B4+7n/lC9fwff34VdEYNokw6uOxOmDRtPUVBgJFjYRwA9TRQWSyrqMHiGzJgtbu8bHZDs122q4Fsc4vNiWfeLMP6kgnysXPnW+UBlSl5wxFh4GHSUKRXom8Siq0G4GWDtBwbUN0bgKIP5IlkgyUkG/fvA+cAKG0g4G3jJVsdyGavL5mAmEh9wDTYHC58tf8cvtp/TvWaKy+9WH5+oHc9c/eVuLNNBHZ9yQTERwf+9nNt/a+N914Fs5fQYXs/zN+9Vqe6PenLfS+yfgRBdBhJuVJSmm21OgMqWPqe64xKsfRvNUXyjr5TSr/v//1hsQY+TxDBypBvue1InQlW1q0hKPKrnQ92j9o3hZIWf+/3d29H7YO/dwBUV4HgZdFqcynKX6h2Vcr7QDY62PsJojcJxVb71oNAqvrS+c72a9T+9ndvsDYj2HOCfUeo7Y7VR7081PSr5X1HldPDAZq5Jgiiw5gMGsRG6uSl1f4UgiW6oujbWRXKQO80+SjaBlWfDKImThDRETpZjMuk1yA6UguWZeVYy0a9Bs/eexUsVhf+cM9V0GtZaDjWa/uEwylAr+PACyISYgzys4OVdX+q+Z6oPSOoir5KvQglLaG+39+5zr4DoLoKhKamy7KMl80OVQ1eyvtAdrkvqPUShBoiw8Cg1+CBxeOh13EQAcRH6SEC4FjGvXWsLYb703cWQoQIjmWg4drLuK/N1mlZRJoC94GAwP2XUPszHbGjaoQaHSDY84wdUC/3vEbNNoSD+ndHCb8UEwTR65i0HH67ejKaW+1YXzIRLVaHl5qlL+ebbF7Kl6Eq+gb7d6iqwF7Kxx5KtpLqZKC056S41cThZ881QfAMgxffc+/hi43U4Tcr8/HSBwcV4i3LZmbit6/9HxpaHMhNM6NkxlisL5mIt9qW/nleu+TG9JDVYYMp8o9LVVeBDeW5vudDuceX3FTvuut7r+8zg73DaleffZHr6gAnmJquQcfB6RJUFYhDLRPS7znO57dVi6xAEH0BXxEzSZzxz58exbSJI1Dqo7viKeB1e9FY5KaZceRUnZfwmMSaeTnyPf72HXvaxo7aPKmOBbrufKMNYAKkIdUMJy+EFiEiTd2WS9f5fos51hiw/ZEUwdWiCPTHyCu0LJwgiA4jMAxeev8ALHYX3v68Ehu27kVGslu9NyfF7HVtbpoZwwdHorhwFHJT3edKd55AUUGy4lqpMSvdecLr37lpZiyYmorSnSfke0+daQz6DN+/fRWCJdXJf/3nWyybman6rNVzs/2KmRGE6NNhWzM/V+FYA+59eS9/cBBr5ucCcO8la7Y48fbnlarX/uXTCiy+we1gB6svG7eVISHW6Lf+LZiaioS2zo8np840YsWsLLleqj13wdRU5Ka1ny/deUJxTLpn9dxs/HPPt4r33zEnG1XnGv1+x6kzjV71L9D3rp6bjcExym+hutqOZNd8f6NxqWbcduNY/OnDQ3jsT7uRPTpBLjPB7Oq4NiXif+z5tt2epnrb6wVTUzFudEKfFIojBja+dhoAigpH4a3PKjFiaIzCsQbcdrj0y5MYOSwGTS12zJuSipKiTNVrN28/iIvNkeo2ONWtqJ2RHO/XxoXSJwKAqrNtNlvF/ibEGmGO8d8OLJ+ZhQ1b94TU91palIWxHun1vG7FrCxs3FYmH6s614hxKQl+v72oIBlV5xr9RhHwZ6/COaIDqYVfAEgtnNTC+yrdpdzZ4hRw5+/+hWfuvlIWFoqN1OHOmy/FRfEmOFw87G3K3joNB0CE3cmDZViIcCsFGw1cm4KvW+3SqHcrTzZZHDDqNdByHJpa7DAYNG5lSQAWhwtWmwsRRg30Wrf6rygyEEQRVrsLBh0Ho14Dp0uQVZA1HIPmtmf6UwgWGQZ2ngfLcHC4eFisLpiMGpj0mm7rrA+E8tWdhItauMUlYM3T/5L/9qwTanieD3btI0sn4vDpOoxJioOLF3Hx4Ei0Wp1w8gIi27Zk2J08WixuRWxeFMGCgSC6lbRZBqj8th4ZowZBy7GAyEBEe13RaTloWQYuEbA7XLDa3Sr6Wo5BY4sdBr07jjHLsLA6XO31QseBFwG7s72uGHQaCKK7DlntzrZnaWDQasCIAlwi444UYHMhOlIHJy/Camuvoy1WByKNOrh4ERabU67jVnubwrdPfRRYFha7S7WuhnNd6w61cAmRYdDq4HG2phU6LYvYKD2aWhx4ZLNbIDIx3oj7l4yHSaeB3cnD7uARHaGDSxAAya62qQnrNBx4gQfHSjbaXU6aLA7otRz0Wg46lunTM0zhXC66m4GmFu5rpwGEJBImXRcXbcCDz32FR5dPwn0b1QX/DDoOv12d31YFGNgcLkQYtNBrWTS2OGAwcNBwLJxtugQmowa8IKK5xQGdloPDycvRHIwGDUwGDfRaDjaHC1Yb31YP3bG4tRwHq8Mlx9vmOBYtVgdMBi0MWg4uXoDdyct22KjTQBAE2JwCbHYXoiLcttZqc8JoaKvLLQ65v2VzOGGz84iJNMDm8LGzogiLmko3w8AhuPt6UmQXFgzAiDBogkdnCDXySiiQWjhBtMEwblXXvuRwE+pIohieQhMNLQ48unmX13UPLB6PJ7bu8fp/dIQODz3/teo1sZF6DI6WlCRFJES1/but0xyhYRER2X7MKO+DYhCpbVeM1HBMuyowgEERgdUkGVGEgWUBiO79U1rv9xKEP3zFVkIRkwr1Wk/FfaC9rgDAb1bmy2qtanhe6+9vAF7H1J4hEei6DWsmt6npM4AoIErHIUrHuU+K7jqkY7zrlk7DtNdlAPGm9uMmjzoeoWURoVIfWUFAJNXVgDCiiFarU/7tPH9PAKius+KeZ3Z6HfMtF79dlY+zNa2IidShscWB+Gg9Ejx+t4QID+VfaruJPkogccZQxLgsNhdsDh51TXa/19kcPKrPWxW2Uq5TzwW2tb72+X4PJ/6BxeNR32wPaq/rGgNfs2HNZLn+6n1s8EVxBtkh5TQcIjQcIKrbWVWVblGEjgF0nvYfgLtdCG4b+rL6d0ch55roEzAMg1d3HAEA3Hp9OjnYfRxJFCOY0ISvCIdOyyrEiDzPkRgREW741oFgdcKz/Idaf9T+7sq9an+H8gx/hKPgzEDBU8CoM7+5JFYp/Z9+ayIcCSTOGIqYmElFyM/ftaEcC3bNhbLXVH97BsrlfkB/mfENFiKA6DuY9BpcN+ESRBq0XkJlniqaoghEmnRYPTcHx79vkEUwBI9iKgldSOeGJ0bRDBTR5/HcRiCIwOMr8xFh1EAURXAcg1+UTADHMHAJIlgGsqJsXZMNOg2LBxaPh07LgmOZkEX5JmQkIjHehGfuvhJNrQ6wDLB6bg62lB6EzcEHvDfQ38HEq2oarAGvC1fBmYFChEGD8emJGDksBlEROhh1GkwYm4ikITFeasdHq+px6kwj6ppsiI0ywKDjkJYUD8AtlGSONZJYGRFWiAwDm0uAKAIiINtlQRQRZdJBEEQ8+/OrwLAMnr9/CpxOAQ0tdvCCiMrv6sEAyBg5CLwgwqjjOiykCgDj0xMhiEC0SYtflEwAA7cAWOnOE7Ld7i57HewastU9BznXYQ7N+BK9ASsImDclFfXNVsy7JhWCCFRUqatoSoJK2aMSEB2pw0Ob3EvCc1PNmFGQjL/++zQWTE2FOdZAYkREn4dnGLz28WHcPG0MXnx/P8qP1cCg4+Sy7/n3hz7CN7lpZsRHG/D7N/8Lm4PH5JwhWD03G8+9s19VpfapN/YCcHfQFt2YoRBKy00zY33JRDy6ZZdXR83z3kB/Z41KwIpZWXh5+wEvpVZJnMru5LGl9CAAYH3JRLAsvK4LZ8GZgQIjiFhanInn392P0p0n8OCSy7HkxrF48f0DCoX6FbOyUFNvxUdfncT6kolIiDWgsdmGnNEJaLE5SKyMCBt4hsHm7QdxnYcKuK+dBtoVw7d9Xol9HmJnualmzLsmVbatsZE6PL5qMl798BCKCpIBQGGL501xXy8xPj0RJW11z9e+r1uYh6fe2Iu0pPiQ7TWgbod9bfqymZnY/MFB7DtGtrq3IOe6H0AzvkRPI7As9lXW4Ov9Z3H0dB2KCkdhyY3p2PrJEcWIqdQIrJ6TA7uLx0O3Xg6jQQsGgCAKKCkaCy3HgiHHmujjSIqzN05Oxssejm5R4SivDpvv3xJlFTUQBPf5bZ9V4qvyc7g84yIsuDYFt96UAWubkAsvukVuHr59AgD3Xr6XVRTIpbr1+7uvREOzwy0spuVgcbjwq2WTYGoTPbM5XHhk6SREmLTQciyaWu14cs1k6LUcOIbBHbOyYHcKsNpcMOg56LUaaDkGlrb7TEYNIvQarJmd3W2CM8SFR2QYlB2vxZf7zqL8WA3mT03Fj/UWvPev437U7A9gzMh47DlSDZcgYNXsbMRFGyEKPGJMerLRRFgg2emU4XFB7bKkGK6wrZU1EMR2W93Q4sCug2ex8IZ0tFgcWDQ9HbfelIHmVgcMeg7fV7fg4Mla3LcoT14NIohQONaAu66xrFvQkmMZ2J08frV8kluMTMfBZnfhkWWTYDJo2kRf2+2wUcdh9Zwct5hjm7irluPQbLHjqbUFYBgGLCNizbwctxAZ2epegZxros/TX5a99ycsdhcGxRjkkd5tn1ViTFKc18ivJ2UVNWi2Or2UkTfeexUitW2iF9RpI8IAq5NHWWUNFt+Y4dVhGpMU5zUL6Pu3J+XHalBcmCz/HWnS4aFN/1a91lPNVm2ZH+CuW2drWxVqt8/eexUYAMse/8zv92y89yroNCw4AFpP0RqIgCC6BQSjQxCyIfokVieP+GiDXHbGJMUBgP+yVFmDGW2zcmUVNWhpE4Gqb7JhcJwRJg1FbyX6PpKdnlGQHNQud8RWjxgSg9oGq8LWri+ZgD9u26e4P5jdPudht9eXTMD9G78Kqly+8d6rYNKw3iJjENtFWwEADCAIZKt7EbKURJ9GWvb+6o4jspNN9D6tVqdCYTOY4qa1g6rKBNHXkMqsb9ntaF3wPB/o2o6o2frSanXBYgu8qonqYP/GYnMpylpHypLV5g59KKklE0Q4IJXVUOxyR211R57RmXYg2D1UD8MDmrkm+jy07L3vISnHehJMqdJXJZxUK4lwQyqzvmW3o8quQxMi8PjKfGg07vBv/uiImq0vEUYNGAQekKQ62L8xGTRo8Wg/O6o4LNlsm4NUwom+jxQnWd8WBioUuxysTlw0yITf330lXLwIjYZBXaMt5Gd0xG6HauupHoYHNHNNEESHMek1ON9ow7hUs3xMUtFUIzfNrTzs+bdRy6leSxB9Fb1OI6toe5Z137IfqC7kpJjx1f6zeOj5r3Hfs1/i2x+akZumfu35JhtyPRT1/T3PV6E2J8WMqAgdIvSc32dTHez/GLUc6pray+rRqnpF2fVEit4AuMuH1e6E1e5EXZONygrRp+EZBhvf3Y81T/8LX+8/5xWJRELNjgazrf8+cA53PfMFXv/rEfC8iIZme8jPCNVue/67rslGNrsfQM41QRAdhgUwLiUBC6amIrfNwS7deQJFBcmKxiQ3zYylRVnYuK1M/ptUK4lwQ2QYbP7gAIoKkvHPvd9i2cxMuaz7ln1/dUFSdS3deUI+tnn7Qcyb0l6PPK81xxixbGYWTp1p9Fu3FkxN9XpeTooZq+dmY1C0ERwDrJqdreisUR0cGDCiiHGjE3D7jLEYl2pG6c4TSIg1YsHUVGVZSm0vm7lpZqyYmYX4aAM0LEMq4USfRhIwk0KCSva36lxjULtcuvOEVz9GwtdWlx+rwdZPjmDksGhF/fH3jFNnGrFiVpbC/no+2/PfuWlmjBudQDa7H0DrCwiC6DAtdhc4DtDrOayYlQWHy600bDJqsHpONix2F+wOHiajFkYdJ6uEk2olEa5YnTx2H65G+fFaPL4qH3UNNiyfmQleENFqdcFo4LDkxnTw/Bg4XQKMBg1WzMpEi9UJQQD0Og7fHDiHp97Y6xWX2ubg8eiWXfj93VfK9cho0IBlGIgQoeNYLJuZCbuTx9KiTIgQYbO7YDK465YgitiwtgAWq7v+mfQa6DyGzTlRJJXvAYzdJcDhciF1eBxuvTEDNrsLcdF6rJydBbuTh83Ow2TQgONYtFgceOrOQhjblqaKooiEKAOJIRF9GknATMLm4LHh9b14YvVkOF08SorGAqJbiNVk0GBGQTJmXTkKLMsgJlIHlmWwbGYWXC4BVrsLrTYnjlbVK2x1+bEa1Dcl4/j3Dd71x6iFTsOgpCgTgijCanfBoOOg13LQsAzWzMlBq4q699N3FkLDMWi2OPD0nQVedplsdnhDzjVBEB1G2gf/YFvMajV+uyofVpsTERoGRpaBkVQriTBGEpKxOXj8WGfFE1v3yOceWDweD27a4+9W/GZlPqrPW/yq0tocPE6fa/Z6JgBsWDMZERoWLNC2PxsAmHaVWEEAB3grxwoCwHovSmNEkZRjByitVifqmuzY9lklkofGKMqYJw8sHo8YQcTaTV9jw5rJSIjUUVkh+jxqIl82B48fzlsU5f2BxeMD1oHfrMwPqNbtcAr486cVGJ4YrWqvEyJ1HirecNcfUQyo7i3/26Oukc0Ob8i5Jgiiw0QYtSFdw5LAO9FP8BSS6aiAmcmggd0RWOVV7RkkXkN0FZNBK4uahSKwJNl2KntEuOCvrHZGwCxYuQ8kPEZ1hpCgPddE2MEwDIXl6mVMeg0MOi6gWIdRryHxDaLfYNS2i4Md+75BIeY3LtV/XTjfaAsoJJWbqhQlI/EaojuI0LtFzSSBJ999oRJSOXXyApU9IqzwtM2edEbALJCdloTH1EQkqc4QnpBzTYQVFPe6b8AKAjQAVs/NVhVtWj03G5wo0h4hot/AiCJWzc7GhLGJSL0kDvOvSVUI5ShEaFLdgmMbt5X5F5JKM2PBtd6iZCReQ3QXHAOMS3GXw6qzjSguHKUqsLRgaipyRifgoy9PUNkjwgrJNvuW61NnGr2EJwH/4mOetjqQGGXVuUaFiGRumhmr5lCdIdqhNQxE2OEv7rXkbItk4C44IsPgjU+PYs41o7BmXo5bBMTqFusw6jXgAPfeT4LoR3CiiGXFWXjunXIcOV2HosJRKC5MhoZjER2pw7Jit8CZxeqCQe8WtGEYBr9ecQVsDheiI/QKIRyTlgUD4Ok7C0i8huh2eBF4efsBjLo4FrdMGwOOZbC0KBOCCFisTuj1HAxaDhqWhVNwYeF1Y6jsEWGHmnCjQaeBw+XCytnZqG20osXihE7LwubkseTGDCy6AbA7XIg06aDlGLh4EY+uuAJ2hwt3zM6CixdhtTlh0LsFJhkGWF6U6WOvtYiPMcBld8IlUL0h3JBzHYaQE6lEmtEGgFuvT6e8ucBYnTz++d8z+Od/z6ie33jvVTBpaGEM0f+wOVyyMq2aQNnGe6+COcpD0AYitFoWEVodABFgAJ2OQ5SubQlhm60i8RriQtBq57H7UDV2H6rGnz+tUJzfeO9V0DEARAF6hqWyR4QtChEwQYCBZWFx8Xj4hX/7vc9dBxjoNAw8BSP1GgYRkTrvi33stUbDIsqkQ71dfdKHGJhQ7zfMoGXR/mm1Ov3OahPdi5o6Z0fOE0S4QmWfCCcstsBtIpVXor9DNpvoaWjmOgwhB5LobYKpYpJqJhGOiAwTNLYolX0inDAZAkd2oPJKhAuh2Gc1yGYTPQ2VKKLfQ8voux+9ToOcFDPKj9UozsmqmZTfRBjBMww2vbtfXvINtAuLcR5lWVKmLaugsk/0bXiGwdGq82SribAnVPusBtlsoqehZeFEv4aW0Xc/IsNg8wcH/CpqktIsEW6IKh03ACirqMGm9/ZD9LAd/pRpSeGb6EtIZXrz9oOqtprKKxEudMQ+q0E2m+hpaOaa6Pf4LqOnmeyuYXXy2H24GuXHa2W1ZIdTgE7L4mhVPRwuHkaOxu2I8MHq5BUdN4myihpYnbyXQJ+aMi0pfBN9Cc8y/dQbexW2emhCRNAZP4LoC3TUPqtBNpvoSQacc33ixAk89thjKCsrQ0REBIqLi3HXXXdBp9MFv5kIe0hVvOtI4h82B6+qlpw3ZjCMvgqbBNGHCUXwxuRTphXKtGRLiD6EZ5lWs9Ub1kxGAtlpIgzojH1Wg2w20VMMKOe6sbERS5YswYgRI/Dss8+iuroaTzzxBGw2G9avX9/bySN6CP9xsns4IWEKiYMQ/Q0q00R/g8o00V+gskyEGwNq7eabb76J1tZWbNy4EQUFBZg7dy7WrVuHN998E9XV1b2dPKIXYRgGWz46gj+8WUZOdhAkcRA1ZHEQgggjqEwT/Q0q00R/gcoyEW4MKOd6586dmDRpEmJjY+Vj06dPhyAI+Prrr3svYX5gGIZEuHoQipMdGiQOQvQ3qEwT/Q0q00R/gcoyEW4MqLUUJ0+exJw5c7yORUdHw2w24+TJk72UKnVob3DfgWEYyn8f2sVBBNgcLhh0Ghi1LDVyRNhCgjdEf4MTRdw5Nwc2l4DmVgeVaSJsIftMhBMDyrluampCdHS04nhMTAwaGxu79V0aDQuuTTGZ64RyMsMAFqur7VkMRJGRjzNg5OOA99/+ruvo8a4+NxzT1XYYHMfKOhcMA7z1j+NYMGV0QO0LaYFBf7bzGhU1ToNOi+gh0WhqsoLnBciZSCjoij0YiFzo/FIrzwCg5TSI9trDF35leqCXtYH4/f7KM8exSIiP8LDRQDiW6e5gIJYLf4RDXqiV6b5mn8MhH0OFvqX7GFDOdU/Bsgzi4iLkv6OjjZ16jkbj3kcSGxsR8Hio1/X0c8MuXZz7eFSU9+9ldwqKa335w5tlAICf3Zwb8LpwxbdM+9LZMj4QobzqGBciv4KV5/7CQC9rA+X7QynPAyUvQoHyop2+mhfhZqP7aj52BvqWrjOgnOvo6Gg0Nzcrjjc2NiImJqZb38XzAhgGYFkWgiB0akZTUkBsH21WPx7qdT393LBLl1EDBozi9zLqNYprX/nwEADg9hljAbTHzA52XUfp6v2+dGUUz/fbAHS5jA8kKK86Rij51d3lub8w0MtaOH9/Z8u0v/IcznnR3VBetNNTedHfbXR/KlP0LcEJtTwz4gDaTPrTn/4UsbGxeO655+Rjzc3NGD9+PB5//HHMnj27F1NHEARBEARBEARBhCvhv7C+AxQWFuLf//43mpqa5GM7duwAy7LIz8/vxZQRBEEQBEEQBEEQ4cyAmrlubGzEjTfeiJEjR2LFihWorq7GE088gRkzZmD9+vW9nTyCIAiCIAiCIAgiTBlQzjUAnDhxAr/+9a9RVlaGiIgIFBcX4+6774ZOp+vtpBEEQRAEQRAEQRBhyoBzrgmCIAiCIAiCIAiiuxlQe64JgiAIgiAIgiAI4kJAzjVBEARBEARBEARBdBFyrgmCIAiCIAiCIAiii5BzTRAEQRAEQRAEQRBdhJxrgiAIgiAIgiAIgugi5FwTBEEQBEEQBEEQRBch55ogCIIgCIIgCIIgugg51wRBEARBEARBEATRRci5JgiCIAiCIAiCIIguQs41QRAEQRAEQRAEQXQRTW8noD/C8wLq6lrBsgzi4yNQV9cKQRB7O1lEEAbC72U2R3XqPqlM+zIQ8qy7oLzqGKHkV3eX5/7CQC9r4fz9nSnTgcpzOOdFd0N50U5P5UV/t9H9qUzRtwQn1PJMM9cXEJZlwDAMWJbp7aQQIUC/V8ehPAsdyquOQfnVeQZ63g307/eE8qIdyot2KC+6h/6Uj/Qt3fj+XnkrQRAEQRAEQRAEQfQj+pRzXVVVhfXr16O4uBgZGRm46aabQrpPFEW89NJLuOqqq5CdnY0FCxZg3759iuuqq6uxdu1a5Obm4vLLL8f//M//oKWlpZu/giAIgiAIgiAIghho9Cnn+tixY/jiiy+QlJSEUaNGhXzfyy+/jD/+8Y+49dZb8eKLL8JsNuP222/Hd999J1/jdDqxdOlSnD59Gr/73e/wyCOP4KuvvsLPf/7zC/EpRB9AZBhYXAJqWxywuASITPgvdSEIgiAuDNRmdA3KP4IgepK+anP6lKDZlClTMHXqVADAAw88gIMHDwa9x26348UXX8Ttt9+OW2+9FQBw2WWX4frrr8eWLVvwyCOPAAA+/fRTHDt2DJ988gmSk5MBANHR0SgpKcH+/fuRnZ19Qb6J6B14hsGmd/ejrLJGPpabZsaq2dngxPAWaiAIgiC6F2ozugblH0EQPUkgm9Pbzm2fmrlm2Y4n57///S9aWlowffp0+ZhOp8O1116LnTt3ysd27tyJtLQ02bEGgPz8fMTGxuKLL77oWsKJPoWoUuEAoKyiBpve299nRrYIgiCI3ofajK5B+UcQRE8SzObwvTye16ec685w8uRJAPBymgFg1KhROHv2LGw2m3yd7zUMw2DkyJHyM4j+gdXJKyqcRFlFDaxOvodTRBAEQfRVqM3oGpR/BEH0JMFsTqu9d21Ob8+cd5mmpibodDro9Xqv49HR0RBFEY2NjTAYDGhqakJUlDI+WUxMDBobG7s9XRoNC45zj11I/yd6BkuLI/B5mwvRsQbFcfq9AqPRKPOF8ix0KK86xoXOL7Xy3F8Y6GWto9/f2TajL+GvPPdEWQiX/Bvo9cKTcMiLcLDR4ZCPoRJO3xLM5ljtLgC99y1h71z3RViWQVxchPx3dLSxF1Mz8Gh1CgHPR0XovH4fX+j3UuJbpn2hPAsdyquOcSHyK1h57i8M9LIW6vd3tc3obUIpzxeyLIRb/g30euFJX82LcLPRfTUfO0M4fEswmxNp0gLovW8Je+c6OjoaDocDdrvda/a6qakJDMMgJiZGvk4t7FZjYyOGDBnSrWkSBBFNTRZwHIvoaCOamqzg+cAFgeg+DBoWuWlmlFUol4zkpplh0LCor29VnBsIv1dnGyupTPsyEPKsu6C86hih5Fd3l+f+wkAvax39/s62GReCzpTpQOW5J8pCX8q/QAz0euFJT+VFf7fR/alMhdO3BLM5Rh0HAN3+LaGW57B3rqV91KdOncKYMWPk4ydPnsTQoUNhMBjk6yorK73uFUURp06dQn5+freny+Vq/zF5XvD6m7jwrJqdjU3v7feqeJKKoMgLcAW4l34vdQLlCeVZ6FBedYwLlV8D4TcY6GWtI9/flTajLxDsOy90WQin/Bvo9cKTvpwXfTVdavTlfOwo4fItgWwO2xahoLe+Jeyd60svvRSRkZH461//KjvXTqcTf/vb31BYWChfV1hYiNLSUpw+fRojRowAAHzzzTdoaGjAlVde2RtJJy4gnChizexsWJ08LDYXTAYNjFoODIUEIQiCIHygNqNrUP4RBNGTBLY5vRuhoE8511arVQ6LdebMGbS0tGDHjh0AgMsvvxzx8fFYsmQJzp49i7///e8AAL1ejxUrVuDZZ59FfHw8UlNT8Ze//AUNDQ0oKSmRnz1t2jS8+OKLWLt2Le655x5YrVZs2LABV111FcW47qcwogiThoUpUuc+QI08QRAE4QdqM7oG5R9BED1JX7U5fcq5Pn/+PH72s595HZP+3rp1KyZMmABBEMDz3hLry5YtgyiKeOWVV1BXV4f09HRs2bIFl1xyiXyNVqvF5s2b8dhjj+Gee+6BRqPBtddei4ceeujCfxhBEARBEARBEATRr+lTzvXFF1+MioqKgNe8/vrrimMMw2DFihVYsWJFwHsTExPx7LPPdimNBEEQBEEQBEEQBOFL3w9mRhAEQRAEQRAEQRB9HHKuCYIgCIIgCIIgCKKLkHNNEARBEARBEARBEF2EnGuCIAiCIAiCIAiC6CLkXBNhj8gwsLgE1LY4YHEJEJnejW9HEARB9E+ovQkNyieCIHqCvmhr+pRaOEF0FJ5hsOnd/SirrJGP5aaZsWp2Nrg+Eu+OIAiCCH+ovQkNyieCIHqCQLamNyHnmghbRIbB5u0HkTI8DjMKkuFwCtBpWRytqsfm0oNYXpQJJswbcpFhYHXysNhcMBk0MGq5sP8mgiCI3iSQXfV3TlTpxAFAWUUNNr23H2tmZ5NtBgCGQfnxWhQXjsJPr08HxzFoanVAEESUH6/FpaMTAMongiBUCLXP675OQHV9K2YUJCNleBxKd56AzcHLNnndwrxe+AI35FwTYYvNxeO6iSNQ+uVJbPusUj6ek2JGUUEybC4eRi58dz7Q6D9BEET34s+urp6dDRHwa3MdLl7hWEuUVdTA6uRh0oRve9NdOERg98EfcP2kEXj9r0dQfqw9z3JSzMgclQBdL6aPIIi+Sah9XrXrclLMWLcwD0+9sVd2sBtb7IjQ9o5NppaACFtEkUHplye9Gm8AKD9Wg9IvT0IUe3/fRWcJNkvSF/aUEARBhBOB7Oq+47WBbW6Q9sRic3V7esMNkWHw4nv7MXJYjN+2+cX3qf0iCMKbUPu8/q6T+v1FhaPkY61W54VPuB/IuSbCFkEUFY23RPmxGghhPLtrdQafJSEIgiBCJ5BdjY82BLS5wdoTk4EWAkr5OyYpzm/bTO0XQRC+hNrnDXRd+TG37ZGIMGq7P6EhQs41EbbY7IFnCoKd78sEmwWhWRKCIIiOEchuOpxCwHttdhdy08yq53LTzDBquS6lrT8g5W+wvKT2iyAIT0Lt8wa7TrI9uWlmxETquydxnYCcayJsCTZT0JGZBJFh0GTjUVFVh2Y73+vL1rrz2wiCIIjAdlMXZG+eUa/BytnZCgdb2hM40MTM1MLfSPkbLC+p/SIIwpNQ+7zBrtNpWbdNnpONKFPvqTuQhSPCFqOWQ26aGWUVyiUi8kxCCB2evigc1l3fRhAEQbgJZFfrmmx+z+WkmPFl+VlUnWvEqjk5sDtcAzqCg982c04OctPMOFpVj5wUs+rScGq/CILwJdQ+b8DrUs0YFGPEqjk50Pfy1DHNXBNhCyOKWNXFmYS+KhzWHd9GEARBtBPIro4bnaB6Too+UbrzBHYfqsamd8th1HJIiNTBpGEHnC0O1GZu3n4AK2dno+pcI4oKkpGTQu0XQRDBCbXP6++6nBQzbpqcjPs3folN75aD72UTQzPXRFjDiSLWzM7udCzoUEQUeiu8Sle/jSAIgvAmmF1dMzsbrQ4eZ2taodOyOFpVL4d3AXq/XehtArWZuw9VY/EN6VhelAmbi8ey4kwIogibndovgiACE2qflxNFrJiZhbO1rXA4BYWdLquoQaudR0IvfQdAzjXRD2BEESYNC1Nk2/6KDjTeoYgoyM/tBbrybQRBEISSQHaVaXMGn9i6x+/9vd0u9CbB2sxWqwvGSBZGThp8YBCppfaLIIjghNrnbWp14NEtu/0+x2LrvTBcAC0LJwY4JBxGEARBeELtgn8obwiC6G2C26HeC8MFkHNNhBlqCqVdQRJHUIPCqxAEQfRf/LUn1C74J9S86e62miCI/klnbEUwOxSh710b3akhxg8++AB5eXm4+OKLVc9///332Lt3L2bOnNmVtBGEFxdC1VsSR9j03n4v9UESXiEIgui/BGtPqF1QJ5Q2sy9G4CAIou/RWVsRzA5xvTyW1ynn+sEHH8SGDRv8Otf79+/Hgw8+SM41ERIiwwQVMAim6r2mCx2edhEFATaHCwadBkbtwFOBJQiCGAiE0p50t6BkKO1cuBAob3zz1qDjUFQ4CmOS4vDtjy1IjDNR+0oQRJf79YFtdMe96+600Z1yrsUgL7NYLOC4gbtsigidUEetLrSqNyOKiDZwSBoSjfr6VrhcQqefRRAEQfRdQm1PuktQsj/O5PrLG8+8Neg4rFuYh9IvT2LbZ5XyveH+7QRBdJ3u6Nf3VRsdsnN99OhRHD16VP5779694HlecV1TUxPefPNNjBw5ssOJIQYWHRm16uuq3gRBEER40JPtyYVcddUX8czbosJRKP3yJMqPDYxvJwgidPpKv/5C2OiQnevPPvsMGzduBAAwDIO33noLb731luq10dHRePLJJzuUEGLg0ZFRq84olPanZXgEQRBE99CTitcXetVVbxCobfXMuzFJcV4z1p6E67cTBNE9dNYOd3ff/kLY6JBbkPnz5+Oqq66CKIqYN28e7rzzThQWFnpdwzAMjEYjhg8fDo2GwjEQgenIqJWkDOgpXCAhK5R6VK7+uAyPIAiC6Dp6nQY5KWbFjCqg3p50hb4yO9NdBGtbPdtqhzPw9qpw+3aCILqPjvbrgQvTt78QNjpkV3zw4MHIzMxEVlYWtm7digULFiAzM9Prv7FjxyI5OZkcayIkOjJqJSkD+krvq6m3BlviQSFBCIIgBiYiw2DzBwdQVJCMnBTv9iQnpfvVwPtTXOhQ2lbPtlqnDdzFDKdvJwiie+lIvx64cH37C2GjO2XZLr/88s7cFhInTpzAY489hrKyMkRERKC4uBh33XUXdDr/owa7d+/G4sWLVc+NHDkSO3bsCHjdDTfcgGeeeaZ7PoAImY6OWoWq3tofl+ERBEEQXcfq5LH7cDXKj9eiqHAUiguT4XAKMOg4uAQRNgcPq737thJ1ZnamrxKsbbW5eBg0HOxOHrdcm4boCF2/+XaCILqfjkRlsLl4pAyPw4wCt83WaVkcrapH6c4TXerbXwgb3elhwy+//BLvvPMOvvvuOzQ1NSkUxBmGwWeffdahZzY2NmLJkiUYMWIEnn32WVRXV+OJJ56AzWbD+vXr/d43duxYxf7vlpYWLFu2TLF0HQB++9vfIjk5Wf47Li6uQ+kkugdGFLFydjaee2e/1/K8nBQzVvqZPQhFGbC/LcMjCIIgugepfbA5eHk/sKRq/aGP+FZ3bCUKJS50uBCobTXoOLAMi40+YbjWl0wEgLD/doIgLgyhKn6zDIuKqnovHYecFDPWLczDU2/s7XTf/kLY6E4515s3b8bvfvc7DBo0CNnZ2UhLS+vMYxS8+eabaG1txcaNGxEbGwsA4Hkev/rVr7BixQokJiaq3hcZGYlx48Z5HXvvvfcgCAJuuukmxfUpKSnIysrqljQTnUdkGGzZfhBpSXHy7IE0ErWl9CCWF2V2qlD3p2V4BEEQRPehZv8vtKp1d8fM7i0CtZ1FhaPw0gcHvGa2bQ4ej27ZhaXFmSiZkQmLzRm2304QRO8hMgxe+mC/wkZLfxcVjupS3767bXSnUrJ161ZMnDgRL730ErRabaderMbOnTsxadIk2bEGgOnTp+OXv/wlvv76a8yePTvkZ3300UcYMWIEsrOzuy19RPciLc/bfbha9fyi6el9ZokHQRAEEf6otQ89oWrdXfFYe5NAbWv26ATVPLQ5eGx8uxwb770KCWH87QRB9B6BtqSUH6vBvGtSuty3704b3anWoqmpCdOmTetWxxoATp486bVcG3CH9TKbzTh58mTIz6mtrcWuXbtUZ60BYPny5UhPT0dhYSGefPJJ2Gy2LqWb6ByhLN/uDB0VSSAIgiAGBmrtQyiq1kTgtlUbZPCB8pAgiM4SzH7oNGyf6tt3auY6KysLp06d6u60oKmpCdHR0YrjMTExaGxsDPk5n3zyCXieVzjXUVFRWLp0KcaPHw+9Xo9du3bhlVdewcmTJ/Hiiy92Of2eaDQsOM7d2Ej/H0jwItBq52GxORFh1MKk48D5CPmZDIEHZ0wGLTSdnC3QALhzbo6cBpNBiwi9lAZ1RcGB/HuFgtpvQXkWOpRXHeNC51dnbUs4MNDLWrDv920fDPpgW4kCt0WhtHcXGn/p6+6y4K9ttbtErC+ZoBAasjl4AF1rz7uLgV4vPAmHvOjt8hIK4ZCPodKXv6Uj/gIvAs12Hj9W1cGo1/SOPe7MTY888giWLVuGzMxMzJgxo7vT1GU+/PBDjB07FiNHjvQ6npGRgYyMDPnvSZMmYfDgwXj00Uexf//+bltCzrIM4uIi5L+jo43d8txwoabBimffLlMIA6ydnwtzbHteaCyOgMu342MMiDIFFydotjjQ2GJHq9XdsYmJ1Mv3JXQi/dLvFei5Aw3fMu3LQCvjXYHyqmNciPwKVp77CwOtrDVbHGixOGC1OPD9eQsijTrERfu32wke9wVqi3RaFhq9VvU5obZ3F5JQynN3lwWmyQoRIlqsTogAKqrqsHn7QdmZ9hQaSh8ZH3J73hMMtHoRiL6aF+Fmo/tqPnaGC/UtofSp/V0TzF9gGMDiEqDhWDz3Tnmv2mMAYERfmW8V1BzoxsZG1NTUwGQy4aKLLgLLeo90MAyD0tLSDiVm0qRJmDt3Ln7+8597HS8oKEBxcTHuvffeoM/49ttvce211+LBBx/ErbfeGvT6uro6TJo0Cb/85S/xk5/8pEPp9QfPC2hqsoLjWERHG9HUZAXPB1521l/gReCPb5er7o3ITTPjzrk5XiNINl5UVQtfPTcbhhCGmuy86DegvL6DQ1Wev5fFwXfbc/sSnW2spDLty0As452F8qpjhJJf3V2e+wsDsaw5eBE/Ntjw1meVqorfwey2nRcVarE5KWYUFSTLDqLvczra3oVCZ8p0oPJ8IcqCv3ZbyitPB7tg3FDkpCRAz/Z+uzkQ64U/eiov+ruN7k9l6kJ+Syh99WDXBLPRRYWjUFFVrxA9k57TGXvsS6jlOaSZa0+BMc9jSUlJHUpUMJKTkxV7q5ubm1FTU6PYi+2PDz/8ECzL4oYbbujWtHUUl6u9YPK84PV3f8biEgLGwWy1u2RhmM6ohYsMI6v5RUfo8OL7B/wGlO+swqvDJQQMVB/qcz3T2h8UUgOV4YFUxrsK5VXHuFD5NRB+g4FS1kSGwb7jtfhy39mQFb/V7PPa2dmwOAVU11vAADhaVS87i9Jz1s7Ohgi3wA4viCG3dxeaYL9zd5UFgWUVjjXQrtp778I8sAzk9nxoQiQ4QYRL6Dtt30CpF6HQl/Oir6ZLjb6cjx2lu79FZJigfWoAQa9hAZTMyETr1PatPLsPncNTb+wFAOSNGRxQmLIn7XFIzvXrr79+odMBACgsLMQLL7zgtfd6x44dYFkW+fn5IT3j448/xuWXX47BgweHfD0ACs3VTXQkxnRH1cJ5nwq6vmRCwI5NZxVeW+3+VQlDfa5vWoHuiZlKEARBeGN18oiPNqjOWABKux3IPjOMiF9v2e11v0HHoahwFMYkxaGm2Q4XL6D8WC1GDYsJmK7Oxl3ty1jsLr/5LKn2PvzCv+Vj1O4RxMAmkNK3ZJsBBLzG4hTwSulBr2ukWWuDjsPa+blosToDpqMn7XGfCvh788034/XXX8fq1auxYsUKVFdXY8OGDbj55pu9YlwvWbIEZ8+exd///nev+w8fPowTJ07gtttuU33+vffei6SkJGRkZMiCZq+++iqmTp1KznU30ZEY0x1xxNVGvpxBRtY6W5Estq5V0FBG6cJ5BpsgCKIvYbG5QlL8NkXqgtrnkhmZXscNOg7rFuah9MuTXrMiOSlmTMocEvCdXYm72ldpDdKBbbF4n6d2jyAGNt0RGejHeovCZkuDfGvm52LHN6fxk2ljAj6jJ+1xp960Z8+egOcZhoFOp8NFF10U8gwy4FYFf+211/DrX/8aq1evRkREBObOnYu7777b6zpBEMDzvOL+Dz/8EDqdDtOmTVN9fkpKCj788EO88sorcDqdGDZsGO644w4sX7485DQSgelIjOmOOOJqI19xUfrAaTFoYXEJHV6WHVyVMHC6Qxml66mlKQRBEP0dk0ETdNZCstvB7LNwk3cbUVQ4CqVfnlRdBn38+waMSzVjn589112Nu9oXiTAGbh91WmXb5p554mEK861RBEF0nK72qQF/MX7cdvjWmzIwclgMjn/fgJwUs9891z1pjzvlXC9atAgME9qu8KSkJNx5550h74EeNWoUXn311YDX+Fumfv/99+P+++/3e9+KFSuwYsWKkNJBdA5GFLF6djb2Ha9FfLRB3ndV12TDuNEJXg1rIEd8wthEGHQaWBwuWGwu6HUazJ+a6hXaQ6Nh/VaknBQzBEHEz/7fv+RjoS5Pi9CHPkCgRkdm5AmCIIiuYdRyqGuyhdSxCmafbXYXJoxNRNKQGIxJioNBp8GYpDikJcV5tT8AsKX0IH73s0K89MFBVRG1/uhImvSagO3u0ap61fuaW5145R+HaIk4QQwgeIbB0arzwW1z27/99bv92RUAsDt4ZIyIxxNb92DdwjwAUIgt3jGrZ+1xp5zrzZs34+mnn4bD4cD8+fMxfPhwAEBVVRXefvttGAwGrFy5EmfOnMFbb72Fn//852BZFtdff323Jp7oGwgsC4vdhVarE5EmLQw6DfYc+sFrL3Vumhk5o70DYzGiiFWzsxXqfxPGJqKkKNMtp++zv0IK7WFz8KhtsKGowC10p6ZaWl1n8XpfqMvTOAaq6Qq1w9SRGXmCIAiiazCiiJzRCRiaEAnAuz3ITTVj/jWpYBgGPNyClYEwGTRt7c9+xTLwdQvz8Oy2Mlw3cQTGJMXB4RTgcAmYUZCMWVeOgtGgQYRBCw3HoKHFDqM+/IUsfWEFAavnZitEzSZkJGLBdWloaLbjgcXjFbGuDXoNLREniAGEtAXnyOk6VafXt0/tr9+9YlY27vKYKPPFxQsY1BZm66k39mLW1aPx02lpcPFim/CZCBcvQMsxPSY03Kle/pdffgm9Xo9t27ZBp/OegfvJT36CRYsWYd++fVi3bh1uueUWzJkzBy+//DI51/0QF8PgubfLVZ3b8uO18ii/v0aVE0WsmZ3tVdgNOo3CsQbaK2VR4Shs+6wSGo7Bhtfd8vu+auNPvbEX9y3KU6Q31GXZaukKtRJ2ZGk8QRAE0XUcLh4HT9ZiyY3pADJgs7ug4RiUHavBrzbvwpNrCvDqR4eQMjwu4CyK1P6oLQPXaVj8omQitn5yROF433xtKuKj9ANCyJIDcPO1KSgpGouaBis4hkFCnBEv+8zgSwMSO745DcD9/bQ1iiAGBp5bcKRQWZ599UExRq/l3v78gQMnapGWFO93tcz+47U49l29ewvPzhMYPSwW//tphffgX9uk3fM9ZJ875Vx/+OGHWLlypcKxBgC9Xo8ZM2bghRdewLp166DX61FUVIRNmzZ1ObFE30JgWYVjDSidYAl3oyrApPHeUsCIIkwaVl4qbXG4VPfExUbqMKMgGYPjjMhNNSPCqMWGtQX4zZ92K+T3Ay1PC3VZtm+6QnWI/c3I9+elggRBEL1Jq9WFP39agT9/WqE4Z9C5lx2WVdYEnUWxO93tj6dCuNQZBIA3/npEtc1jWSA/e2i/F7IUGQYb2zqo60sm4NdbdmP+1FRUfKGML1t+rAYsA6yYlYUf6lph0HGwOXjaGkUQAwDPLTg2B4/SnScAD5sqCCL2Ha/FpaMT5P61mj/w4vsHsK4txJ9kXw06DiVFmRh9cSx+rLdgTFIcEuNNMOhYVY2MpCExqiEEL5R97pRzbbVaUVtb6/d8TU0NLJb2JblRUVFgWRql7A94Lqkw6jUYmxyPjOR4pFwc6zVzXLrzBIoLlbHJW61OmKICN6pqe+JiI3V4bGW+6sj4oyuuQM15K1psTnl/96AYI57cqi681xPLsrsy800QBEF0DH923aDjcP/i8eAFAetLJsDhFMCyjLyU2+ESkBBrgIZjUd9sh16nwS3T0pB6SRw++OKE18DtY3dcEVAMbcZkZZsnnesvs7Wes1GSQnvGiHgAQHFhMjiORUyEDi5eRIvFgcOn6/DDeQu27zyJ+xblYcPre2lrFEEMADzreaCoC5mjEuDpFXj6GXqdBkWFo/DstjI8fPtEzChIhosXMcwcgdc+PoyaBqvsrDe02FGQczE+3VWlSMuYpLiAMbC72z53ysJNmDABW7duxbhx43D11Vd7nfvHP/6BrVu3YuLEifKxI0eOYNiwYV1LKdHr+MYGNeg4rC+ZiG2fV+IvHrMF0lIwF690JA16Luh71BreNfNzFY414B4Z3/TOfiy+MR0Pv+SOrZmb5t5jp4a/Zdkiw6DJxuPHqjoY9RoYNGyXHeHOznwTBEEQHcPfdpzZV4+GXsth6ydHvFS9c1LMKC5MhlbD4rWPvWejx6WakZWcgIqqOq9n+YaZ8iVQOLD+MlvrOfit07Iw6DgMijWioqpe0WkuKkjGqTONKBg3DEdO10EEsLQ4k7ZGEcQAwNMmB4q68OL77TPHvn4G4LYla+fnosXiwKNtK2X+vrsK108aoeqs/6JkIu79w055W6pBx8GgC+zudrd97pRzvX79eixevBirVq1CYmIiLrnkEgDAd999h+rqagwdOhS/+MUvAAB2ux3nzp3DvHnzui3RRM+jFhu0qHAU3vqs0u+ycPfet3ZyUsww6jWwBJnNVeskDYoxqO63kN6n5cbKf0v3LS3OxMa3y+Xj/pZlq1Xm/rhPjiAIor/iXyBzCF758JBqO8Uw7qXcvuf2VdZAFJVbm9TCTHkyNCECD916OTQc4yXmBfQfIUvP7zhaVY+S4kxsKVUf+AaAtKQ4vFJ6UM7LkqJMWsFFEAMAT5scysyxUcsp+uJAuy2ZUZCMnBQzxiTFAYBfZ31L6UHMuno03v/ncRQVjsLEzIuCRonobvvcqacNHToUH374Id5880189dVXOHPmDAB3GK0lS5ZgwYIFMJlMANx7sF9++eXuSzHRK6jFBg1UWcqP1cDlSpP/Hpdixso52diy/aBCRdzXiVXrJAWrGK0+MU7LKmpQMiMTG++9KqAjrzZoIN3fn/bJEQRB9Ec8lxBGGDVYPScH1fUWNLe6twmJouh3YHZfZY0cccKX8mM1iq1NR6vq/YuhpZpR8W094qMN2PD6XqQlxcvRLdJHxveb2VrPwe8v/vsdHr59Ip7zGMT2RMrDbZ9VYkZbPlttTkT0gxl8giCCw4kiVs/JQU2DNeB1LRYXBCP8bruRbElRQTJEBF/mvfiGDKRcHIvtO09iTFJcYNt9AYSGO+2qG41G3Hbbbbjtttu6LTFE30XNuQ20BA4ABBFySA5BBDZvP4g9R6q9rglVRdwtp++fCKMySL3F5kRCpC7gsmy1QQPPtPWXfXIEQRD9DX+rjlbOzkbpzhPYfagaj6/MD/iMQO2Y77nSnScUwjqAe1XW0uJM/PwPO5GWFO814720OBM5oxP6zSCtNPi9ufQgFlybhpp6S8DrpTyU/t9fZvAJgggNVhAQaQqitWR3oqHFHvAao16DZosTQwaZcKamNeC1rVYnPmyb2Z4+aYRsuwFl6N7lM7O63T6TlSNCQq1BDLZEzmTQgBdERBg00GlZHPtOXb3bnxPruWdZYFm/o045KWY4eWUHKZRGPNiMeH/ZJ0cQBNGfCLTq6Pn39uNnN+di0XQnhCCdpkDtmO85m4PHP/d+iztmZ8Pu5NFqdbq3Otmd2H3oHGwO3mvGu/xYDZYVZ/a77UWcKGJZcRZ+qAvsWAPA4HgT1pdMQGyUHhPGJvabGXyCIELHpGX9hqiVovtIy739YbW7cPz7BgxNiEB0hBbzp6Z6RXPw3IoTbdLhyGm3ZoZOy8Lm4FXDgR2tqocgCADXvZNoITnXixYtAsuy2LJlCzQaDRYvXhz0HoZh8Nprr3U5gUTfQG0fdKBlFjkpZnxVflYevc9NNeM3K/Ox+9A5jBgSo6gMwZxYJ+/CyjnZeP7d/YpRp1VzsrG+TcxMItRlHsEc8FBH2XsqMD1BEAQRwqojmwvRBg5OAX47dblpZtQ12VSfkZtmRkOz90zK+PRE3DxtDDb5tEO5qWbMKEiWQ35FR+hlZXJeECEyXRfI7GvYHDxaLE5U17UE7DTvOngO2z6rRG6qe2tYf8sHgiCC408TQxI+fOqNvUDhqIA+RWyUHhVV9fjbrtN4YvVkVRHFdQvz8Lddp9Fqc+D+xePx5NY9Xr6K5/UGHYelxZkQRQa1LY5u7buHPHMtCO0zg2IILw7lGiJ8YADMm5IKQWhfUlG68wTWl0wEy8J/ZWmjrLIGm0sPYv41qXhw09fy8fHpiXh8VT40HIvqJjsijVoY9RqwgvdMdHOrC7/7827ct3g8tNxYtFqdiDBqYdBx+N8dR1FdZ/V6/4JrUgGG6ZR4mkSoDjoJohEEQfQs/lYdSfGpHU4BTa0OCIKAhdenQxThpRaem2bGHbOy4XDyijYgJ8WMeVNSYdBzeHzlFQAYCKIIm4NXjVpRVlkDQQRmXT0ao4fF4o0dRxTv6k/tAc8wqK53x62+fOxFSLkk3qtvACj7AWWV7hUFpGNCEAMTz+2eLRYXLHYnjlbVyzZCwzFYPjMTm0sPetnj3FQzSoozsfXjwyg/VoP5U1Px/HsHAoop/+XTCsy6ajRmXz0a7/3zuGJJuBTt6O3PK1WFj7tqqxmRvOBuh+cF1NW1QqNhERcXgfr6Vrhcgfcn93UsLgH3/vFLFHkEgNdpWRz/vgEigMszLkL1eQuGmiPwVflZL5VUT/54z1W48//9C4B33DvfRnn13GxoPIqmxSVgzdP/8nrW+pIJ+ONbZVgzPxeDYgyw2lwwGjSob7aDBbB954mQHF6BYbDveC3iow3yd9U12TBudALYINVDZBhsVFmaKL2vr3UkzOaoTt0nlWlf+lMZv9BQXnWMUPKru8tzf2EglDW1NsFfmzI+PRE/uX4MAKCu0QaGgbxqavnMLAii6GX/pXNpSfFIS4rDpKwhuPuZL7C+ZAIe3bLbb5o2rJmM//20wq9oTijtQWfKdKDy3N1lQWrzZhQkQxCBhBgDHnjuK9y7MA9GHQeOZeVOs1o/YOO9V/WajslAqBeh0lN50d9tdH8qUz35LZ72OzZSh1+UTMTrfz2Co6frZD9DFIH4GANMeg3ON1rx0PPuFarB7LB0PifFjCU3puOe3++UB12l5ybGm7C59KDXIKhEIFsdanmmPddESFhsLtgcvF91vqTEaDyxdQ+eWD3Z7zUAYLG3zzYUFY7Cjm9OIy0pTrEHYvMHB7F8VhZsDlfbzLMWa+blYPP2g3Jj7eJFrJ2fq+hIrZ6bg6/3n1VUGkk8bcXMLDS1upeAmLQcRABfl59VOOI5oxOC5gsJohEEQfQ8aquO/MVS3XOkGpePvUi1XYiN0vvtqEn7p6VZ8mAinrzgX5m8v7QHUpuXPjIel41JlNv0aJMW9238Cg8sHo8ntu7xez/pmBAEIdnvI6fqsH7pRLz28RHZdnr6EGvm5eDr8rOYNnGEfCyYHZbOlx+rAYMMAJD9F2lFTWOLXdWxBrrHVnfaueZ5Hjt27MDu3btx/vx53HnnnUhLS0NzczO++eYbXHrppUhICO6cEOFBsL3HiYNMeGDxeBj1XMDrDB7nM0bEI214nGoQ+KKCZPxYb5FHqgC3w7u+ZCIe3bILNgePhFiDV4WUGBRjCFhpzta2yp0pqeJ2NhQXCaIRBEH0PGp7+AKFZ1FrFww6DgZd4LbN4RQQF+2+JhQRz0D0h/bAYnPBoOMw+uJYNLTYMTjOiHUL89BscYfDDJZHwSJ/EATR/5Hsd/nxWlhsLr+DkvHRBpRV1sih/IDgNsbzvN3BY33JBOi0HKIjdHA4BbRYHHAJgVcQddVWd8rKNTU1YenSpdi/fz9MJhOsVisWLlwIADCZTHjssccwc+ZM3HPPPZ1OGNG3MOg0uCJrCKaMH45BMQZ3TFGDBrWNNvxjz7f45oBbtOSF+6cEFCTQsO2FPtKkw+t/VTrH0t+Lpqd7HZc6UL+/+0o0tTqg1bCq7wl1VAtor7jK7+WQckkcWh08bHaPPduA1z5uk0EZAswTCjtCEARxYfAN2RhoxbVau1BUOMqvmri0jPCiQSZYbC785o4rYHXwAds3PkiHrT+0ByaDBkWFo7B950kUFyZDr+FQ12TD6Eti8cDi8YiN0mNcqll1gDsnxQyWYXoh1QRB9DU4UcSYpHh8/2OL32sku+0pShZMTPloVXtkIr2OQ+mXJzD3mhQIggiHk0dslB46LQeDjlPdvgp03VZ36u6nn34ax44dw5YtW5Ceno4rrrhCPsdxHKZNm4YvvviCnOt+hJN3YcmNGdh/vBYs4y7wdocL9U023HpjBn6ssyJ5cQxcvIAFU1MBKMVNFkxNRW2DVVZR1WlZpCXFoaKqTlHAy4/V4PYZGV7XSvu7HS63AqsgAPOnpir2dXVkVEutw2XQcbhvUZ5iRj03zYz516TiV5t3ye9bMy+ny4JoBEEQRMfwjdAwKEoPq9Ntlz331zmcAgw6DgmxRq/25Nj3Dbg8IxGi6BbM8Rxk9dy77dkGjE9PxPKZmXh5u/devdxUd5zr3YfO+e309Zf2wKDT4NLUBIxJioM5zgiXIOLf+8/iuXfK285z+OXSiWAYb6HT3DQzSmZkAuif6ukEQbQTLIKOdL7Z4sRFg0xyXx6AbLtdvIhLBkdiw5rJaLI4cNWlF8Nqd6G+2YYpl12CF9/31jvKSTFj2cxMPPy8WzQ5N82Mb6ubsPjGDEWkId+VsJ50h63ulHP9+eefY9GiRcjPz0d9vTJ28YgRI/D+++93OlFE34NlOJxvtOGr8rMKp3mYORIOQcATW/fgkaUTAQCTxw312kd9vsmGhBgDXt5+EHuOVHvdv25hHp56Y6+igDdbnPLybUnZb9vnlfjLpxVe9/9mZT6aWx2wOXjotCxiovQYn57o9R6J3FQzBse5l7DrtCxio/SK0atZV49G6ZcnVfdso00RVkrD5u0Hsb5kYvt56T1t4mnUgSAIguhe/EZomJODCWMTMW3iCNkxlhxlX/Ga3FQzspITsOH1PVg7PxeC2D4g7G/v9oETtWhudWByzlAUFXi0b402NLc6wLEMls3MVCiK56SYsaw4C+E+Z8szDP684whuvm4M/vLu/rbB8XpFPtkcPK7IGooZk5O9REJrG6x4YusepI+M71fq6QRBtBMsgo6LYfC8z/lxKWbcv3g8RFHE9p0nUbrzBNYtzMML7x9ARVUd1i3Mw4vvH/BS+y4pysTiGzLwY70FWo1br+m1jw7juokjUFFVj5IZmfj3gbP4x97vlREe2vrrS4szVdXCu9p375Rz3dzcjIsvvtjveZfLBZ5Xn2onwhNRFPHWZ5V+l3CvmJUFAHAJIj795jRGDovBoGiDfF1clAGvfnwYI4fFYPoVI7zEy3Z8cxpFhaMUe+UczvYyVFQ4yu/73/grsOiGdNjawnGdOtOI24oyMClrCGKj9F6N+8XmSNz7x52yMz0uVTl6lZti9nLgPSmrrMEt16XJ520OHo9u2YXf330lXLxAca4JgiAuIKJKxw1wd5Y2bz+AZcVZeO6dctmR9ucoS/evmZ+LZ7eV4bqJIzDrylGIjtRBw7Gqe7eLCkfhL39XtkOA5EBn4rWPDquKdP7pw0MoKRoLXZh62FK+zyhIluN8FxcmK/KpqHAUPvjihPrsfapZHpwORdOEIIjwIqB9Lj2IpcVZeO7tci/7YNBxSE2KQ3SEDg0tdhQXJkMQk2W7PX9qqsKG2xw8nnunHDkpZqT5aG0suiEdqcPjUNdow+iLY/Fnf/35ihosvD4dG9ZMhigCEcZeiHPtyfDhw3Ho0CG/57/++muMGjWq04kieh/fJR2BVFDLj9XA4XI7phqWwfWTRiiW0z2+8gpcM3646jK7W6algWUYJA+NkTsiVWcbcez7Bvm6QEI1ktiBpFA6Pj0RGSMHYee+M4qZCk9RBMAd95RhgJLiTDzXNnrl4gNXLN/zNgePplYHEiJ17QIIohh0WQxBEATRMQJFaNh9qBoLp2fI5w06DnljBgdsOxbfkIFfLpuE/1ZUQxBFvPbxEUyfNEL1+kDtUPmxGvCCgD1HqlVXTQHAwuljoNMFFv3sq0j5futNGXJfwKkSridYW33LNPfgdH9RTycIop1A9jlpSAyq6ywKx1ptC85jd1whXxfM7hYXevfrz9a04q/fnMaSG9MhivDaDuQbIrCm3gqdlkWkUeu2Rd3UR++Ucz137lw8/fTTmDBhAiZOdC+JZRgGDocDzz33HL788ks8+uij3ZJAoudRW9LxxOrJAe+x290F1ebg8fs3/4uiwlFeI/cmgxZvfXZMUamunzRCofidk2LGillZ2HXwrHxMrRH3xPP8yGExXstHJMoqayCIUMySl1W4Z6OlCmgyBq4WamqnvuIHwZbFEARBEB0nWISGVqtbtVrqtEkq1v6orrPgia17sHpejjw74ttZkwgmlmm1B16xZ7PziApT51rKd+n/Bh2HwXEmxXXB8kjwON0f1NMJgmgnkH0ekxSHFh977G9lked1HREpBty6ShVVdbDZebz9eaViX7bnVlSdlnX3++O6V2yyU09bsmQJjh8/jnvuuQfR0dEAgHvvvRcNDQ1wuVxYsGAB5s2b160JJXoGf0s6ginnGQ0a/GZlPqJMWty7MA8bt5V5ObDP3H2lovL4q1Tlx2rw4vsHsOTGdGz95CgAIC5KH/D9nuc7OsoFAHWNdnnm+//dVRhQiRDwdo59xQ8CLYuhpXAEQRCdJ1hbZNC7VWDvXZgHvY7zG9FBEj2TwkheNMiEmnorjp6ugyBCtQ0IJpYZYQwcPSLY+b6MlO8RbflZVDgKp842YvXcHAyKMcgD6ZFBvtHkMTjdH9TTCYJoJ1CdlsQl509NlcUmEweZULrzhNcxXz2kjogUS2rhgbaSAm77VVFVj6NV9cgendDtYpOdsmwMw8jhtj799FNUVVVBEAQMHz4c06dPx/jx47stgUTPYnXyOHK6TlHQOZbBhIxE7D6sXO6Wk2LGV+VnZYc2J8WMx1bm4+Hnv0ZDiwMA0NTqUNwXzAlmmXa18KgInX9V7lQzdNr22YCOjnIB3pVz75HqgIrne30E2eZNSfUSqgm0LIaWwhEEQXQeo5YLHKHBQ/xyX6V7v56voxxIDfzxVflgGQYLpqZi/jUpKD9eKy8jPN9oUyiLe77bpAuSNm33LTvsaYxaDhPGJkKn5ZCTYkbmyEGIjNDCYnOhxeKUl1xeFG8K2FZLjWV/UU8nCKKdQPY5OkILvU6Diqp62e4+dOvlqrbYUw/JN/SWZzQIUXSH9Z0/NRWnzjTi+kkj8NQbe3HforyA/sW8a1KQNjwOO745jWsvHw5GCOw3dJQuDRvm5eUhLy+vu9JC9AGsdpdqQZdCjYgA/u+wt3NZVJCM6EnwZgABAABJREFUp97YKx8rP1aDzR8cxOOr8vHtDy3yaLYyPErg4me1u2S18J9MS8O8KakQBKXDO++aVK/4oh0Z5QLcjXxdk03++71/Hkf2qAQU+CqeN9pg0HNIvSROVhs/WlWPR7fswtN3FsgOc7Bli7QUjiAIonMwoohVs7Ox6b39Xh24CWMTsbQ4C7wg4u02xxqArDrLMu0iZmqrpvxtU8pNNeOpOwtxvsGKyu/qZd0OtS0/jCCopq0/RI9gRBElRZmorKrH6jnZEEQRz793QNEej0mKw4Jr3IPTnnmQk+LuQ1hszn6RHwRBKPFnn3PT3JF6Nr7jLWaWEGtQ2FzAQw+pKBP/u+MIflEyEW/8FThyus6vj7Jwejp+3SZOHHx7ioi/7T6N5TMzwXWzYw100rn+3e9+h/Hjx+PSSy9FZGRkd6eJ6EWiTDq8saNCdb/yyx8cxE0Fybh+0gh5Occ3B86phtHad6wGDqcgL7W+5+ZcrC+ZiLc+q5QrxPqSCQHTwrHt88GjL47Fo1t2KfZyS87thrUFssMriG5Z/30hBJiXZqPNMUb88edXwWJzIcKggVGvwY/1Fvm62CgDjlbVY0vpQdWg854Oc7Clbh1ZCkeiaARBEG487WHJjExoZjJotjhgMmig1XDY9E45ZhQkezm+NgePp97Yi3sX5mHOlBSwDAOjQaOqcu1PVXzz9oOyIq1Bx+H/3XUlfjjfChGAOdYIlmHgcPEwaDhwoog1s7P7nd0W28LnjBkZj5FDo7G59JDfJZcZyfFYXpwFm4OXw+Scb7Sh8tt6pI8cRFujCCKMCdYvVbOBJi2HVgevCHHrcgl+xZIlPaTfrMzHax8fRsrwOCy6IR1bP1E645Km0nUTR2DbZ5VBJ9niog1YUZR5wVbOdMq5fuONN7B582awLIuUlBTk5eXhsssuw/jx45GQkNDdaSR6EBfvXxV837EazL0mBQ+/8G8AwK+WT/K77AJwd2okhzc+Wq8YnfJd6uFJbqoZLVanvCw8Lsrg7vzsPIFtKs5tQ7PdSy185ZxsOVyIxPj0RNxeNBYOJ4+cFDMiDBrUNdlgdwjY+E65YiZi5exsOF08Wq0uaDgm4Ld6OsxBly2GuBSORNEIgiDcBLKHLICNbeeuV1H6tjl4PP3GXqxbmIf6ZhviogyKa0LV6khLisehk+fBMMDQhEjc9+yX7WEcPeyzScN6RY8Id6TtTrOuHA0BjN+tT1Je1TRY8e4/j8uxsBdMTQUvCPjThwexvCizh1NPEER30Nl+qcAwXhNWEvXN9oDvczgF/O+Ogyg/VoP/O1yNMUlxCgddwtNOn2+0+e2H56SYUVFVh9zRCbhQkRE75Vz/5z//weHDh7F371785z//wSeffII33ngDDMNg+PDhsqM9a9asDj/7xIkTeOyxx1BWVoaIiAgUFxfjrrvugk4XeBntlClTcObMGcXx/fv3Q69vF7uqrq7GY489hq+++gparRbXXnstHnzwQZqBb8NiC6ysCsDD4Q0sMqb3UEXlBSgaY2m5HuC91Ds3zYylRZl49aPDXiFNfFX+PImK0Hkt1X7t48OYUZAsz3IbdByiInR48f0DivBcC65NRfrIeMwo8J4R31Lq7gQYI1mIDBOywxxoWcyq2dlgAFhcgWNikygaQRCEG3/28NSZRtQ2WhFh1GHuNalYcmOG14onT6QZ7N+uzoeGVc5qhKLV4bkN6jcr8/E/z3/t1Rb1Z/tssblg0HFIHGTy2kalhpSX5cdqUFI0FlMuuxhNrXbYnSLKj9X2qu5Is8WBJhsPi83Zb1YVEERPEGq/1NMBl7aD5mcPQUKMUfFMbRA7EB2hw/RJI1BcmIyjVfVBIwcZdBo8c/eV2HP4B8yYnKy6lVSy4Z7bObubTjnXLMsiMzMTmZmZuPXWWwEAJ0+exDfffIPXX38d7733Ht5///0OO9eNjY1YsmQJRowYgWeffRbV1dV44oknYLPZsH79+qD3T5s2DbfffrvXMU+n3Ol0YunSpQDcS9ttNhuefPJJ/PznP8eLL77YobT2V4x+lFUldBoWDmd7Z+Kem3MRFaFDbLRBXlJd22jDv/7zLf7v8A/4S1vw9l/crlwCLnV2igpH4fYZGThXa4FOy+KiQSb86cPDilihnip/njMMOSlmfHPgnJegWlFBMjiWwSObdwEAbpmWhiOn6hQjXmWVNQADFOQMk/d3ez7D5uJh5NjgDrNP4+xvaaAI4NkQRv1IFI0gCMKNmj2MjdThsZX5ePmDg16dp9Vzc7xEx7zEbwBoOBYGnQa/WXkFXLyImAgdXLwIjSbwHEbiIBPSkuLkwd2aeqvqFqH+ap9NBg1mXT0ah0+dx8hhMQCg0FGRBqaHmiPQ0GLH+pIJYMDAJYiw2Hh88MUJFBWO6jXdETsv4pk39qq24bQajCACE0q/1KjlvBzrdQvzsOOb00gbHoe6JptitarvCtbYSB3WzM/FoBgDrDYXRBHQaFi8+P5+zJ2SiiGDIgKm0eZwoanVgT9/WiHbp1tvykD1eYtiK+uFtENdEjSzWq3Yt28f9u7di71796K8vBw2mw0jR47slNDZm2++idbWVmzcuBGxsbEAAJ7n8atf/QorVqxAYmJiwPsTEhIwbtw4v+c//fRTHDt2DJ988gmSk91LB6Kjo1FSUoL9+/cjOzu7w2nub2g5JuBS7arqZjz3djkAd8O6vmSiIo5cbqoZd8zOxq5D7XGqGT/9FpuDx7bPKpGfPURe1r1hzWSFYy3hG0rLn6AaACyant6ephSz7Oj7UlZRg1uuTVO8BwCWFbcvX+voXjrGZ2mgCOC5EGejSRSNIAjCjWdsZcmZi482YMv2g4q2akvpQawvmQgRwFEf8RuDjsN9i9x/ew605qSYsfiGdIxPT1Rte3wHcIHAwpn90T4btRzyxiSCYYBj3zbg8oxETJs4QiEslJNixoSxF+HxP/0fbA4euWnuiBrx0XpUVNWhuDC5V0Jw0WowgugaofRLAcgRh/LGDEazxYlbpqVh6ydHZHsMtPexS3eewPqSiWAZ4NTZRtUB09xUMx5dcQVe2X4QNQ3WgKFyj1bVY0xSHIB2/2LUsBg8sXUPHlg83stWXUg71KknP/nkk9i7dy+OHDkCQRAwZswYXHbZZfjpT3+KvLw8xMfHdyoxO3fuxKRJk2THGgCmT5+OX/7yl/j6668xe/bsTj3X8/lpaWmyYw0A+fn5iI2NxRdffEHONdwhs4ra1FB9l2rPm5KKR7fsko/5iyN35HQdDpyoxaWpiUhcHCmLjKl1XAw6DiVFmWBZRl7WzbIsYiN1uG7iCK8R8WPfN4ABMCjGgN+uykekUYvqeiue3VammEEoP1aDW2/KkP928YEbTbXz5cdqIIgi4LErw9dh7sheuo7MRnenKBpBEEQ4YzJovMJnle48gcdX5WNGQTKmTRwhz5hKIbMe3bJLDqn12seH5TZq1tWjFY41AFRU1eHkmUYsmp6O6yeNAMNAfl5aUrxiADc3zVsYUy29/Q1GFMHzAiJNOphjjVhanIXn3ilHRZUydOfJM42YffVo/PnTCpRV1EAQgDtmZWHdwjxEtIkb9fQ+dFoNRhBdI5R+qVrEofUlE2Sb++y2MqyZn4tbb8qQV7vqdSxmXTUKFw2KwHPv7FcVK9v0zn6kJcXhb7tOY/3SibDYUrxCAFadbcR1E0dgxzenFemKi3ZvYfUcEL3QoQA71QL86U9/AsdxuO6667B8+XKkp6cHvykETp48iTlz5ngdi46OhtlsxsmTJ4Pe/+GHH2Lbtm3QarXIy8vDvffei7S09hnJkydPejnWgDtm98iRI0N6/kDAoNdg/UvfKFS5hyZE4K5nvvByYtUEYDw7QBvbZrgBd8y6ZcWZYFlg96Fq+Vpp5vu5d9qvnTA2UR698pXan3dNKu7f+JWcjpwUM9bOz1Xdh22zu+T94SZj55xVm92FSG33zEB0ZDa6u0TRCIIgwh2jlsPS4kyUfnkSFVXu2Y+tnxxRzD57anLUNthgjjV6r6pSWcHk2WZ5tkO5qWb8/p6r0NhshdUu4K6bL5VDMuaMTsDL2w+qprU/2+foSD1efM89+/uHe66Sfwu12evlMzPx3j+Pw+bgUX6sBnYnj9IvT+L2GWPhPWTdM9BqMILoGqH0SzUcq4g4JGkwGHQc1s7PVURlkCbvLDaXX0Hl8mM1mHXlKKQNj1OGS0wzY8XMbFRU1eEn08bgx3oL1pdMwNGqepw604iYCD3GpyfKA6I9EQqwU871fffdh//85z/45ptvsGPHDpjNZlkxPC8vz8uh7QhNTU2Ijo5WHI+JiUFjY2PAe6dMmYLs7GwMHToU3333HV544QX85Cc/wQcffIBLLrlEfn5UVFSnnt9RNBoWHOceJZH+Hw6wLhFpSfEKp/mJ1ZMVzquaAIy/cCb72sKZ3DE7G9MmukN5DY43KjpIAJA0JEaxLARol9r33HPtbx82APCCKO+j/n93FQZcSuJ29Cd47Rsr3XkCJoMWmm4azTYF2c/u+y6/e7znZEPLMujp7olaPoRjGe8tKK86xoXOr+6q132RcCtrvAi02t0iUxFGLUw6DpyPeUtLisfGt8sxf2qqahvj2xYkxBoUwltqK5QCheB68f39yM8eio1vl8tL0rNHJ6C+2Y6fXj8Gl4+9yCs8Y1+zz0D3lQVeBF58uz2qhtXu8pt35cfc7f2sq0fLgxlSx9nucIFjGUQbOMU7LiQdbX/7O+FgI8Lh9wiHfAyVUL5l9exs7Dtei/hog9xfrmuyYVxKArQsA6tTGVpLmjH2a2vbVrfcfG1qwPRFmnR4/a8qYbgqavDiB/sx75oUPLjJe/Jt5ZxsNDRbsXxWFhpbbCgcNwwReql9uXA2ulPO9e233y4Lhx0/flxWDd+yZQsee+wxREVF4dJLL8ULL7zQrYkNxMMPPyz/Oy8vD/n5+Zg+fTq2bNmCRx55pMfSAQAsyyAurn3TfXS0UiGvL9FscaCxxY5Wq3uJRXFhMhgGXk6vQa9sCNX2nAUKZ1JWWQO7h4POMIyqpH6oIVECHRuXYobNwcsOM8MAC6amytdLSHGuD5+uwx/f2icfH5+eiA1rC8AwwI9NdkQYtYiJ1CPK1PmRbY3FEXDULz7GoHj+uoV58m8TKA2ev2F3pNUX3zLtS18v430JyquOcSHyK1h57i+EQ1mrabDi2bfLFIOIa+fnwhzbnv4fq+oABG8ffjotDafONMLlEhRaHwa9sssTsM1q0+N4ZOlEDIo1Ykup92qqcalm/O5nhThT04ohCSYMijF2q90NlVDKc1fLwrc/NHmJxJkMmqDt/eIbMvB+2+y1pm20pL7ZDpZlkDREOZFyIelM+zsQ6Ks2ItxsdF/Nx84Q6FtqGqz4ev9Zhb0el2qGxSWgxaqMOCSJlgWz3SVFYwOmi+OYgDGx51ydgvsW5WHD63vlFTPPv+teTn7su3pFm3Ih6fLGoNGjR2P48OEYOXIkkpKS8PHHH+PUqVP44osvOvys6OhoNDc3K443NjYiJiamQ88aPHgwLrvsMhw6dMjr+S0tLarPHzJkSIfT6w9BENHUZAHHsYiONqKpyQqeDywf31vYedFL5OO5dVfDpNcgP3soijxCU+m1nJcCq4TvbHCwcCYtVqc8m/zA4vGq14QSEsUXT3n+3FQzSooz8ZpHKC+DjsMjSyeiYNxQr+Xu55tsYBngpfcPyPcbdByunzQCW0oPKZaerJqdDb3vlEoHCDQb7bI7UW9XGqYILYsIrXvPiNo1vr9hoLR2trGSyrQv4VDG+wqUVx0jlPzq7vLcXwiXssaLwLMes6ESZRU1eHZbGe6cmyPPYOt17u5KsPah2eLE0uJM1DfbFUq0gNjhNqvZ4kTFt/WoqKpXXZH10gcHUTBuKFKGRfu14R2hM2U6UHnurrLQYnF/l7SMvvLbetV44Z7UNdlQVDgKx76rx4ETtQDcoXcMOg3q61s7nZbOsnpODp57t7xD7W9/padsRH+30eFia0Mh2LcEttflSEuKk8XEPCndeQL3Lx4Pgy7wahWdhg24wrS51RHw/haLE5/uOu21YkaafNv2WaWiTekMoZbnTjnXLS0t+M9//oO9e/diz549OHToEFwuFzQaDbKysnDttdfisssu6/Bzk5OTFXufm5ubUVNTo9gr3RmSk5NRWek9aiKKIk6dOoX8/PwuP98Tl4ezx/OC1999BTX1TJZl8P6/jiNpaAwGxbQ3nBqWwbxrUiGI7TO/USatQvwskIIq4D1z4O/aYM9QOz/UHCELoiXGmxQxsm0OHo9s3oWSokwMijHiXK27YR81LAYPbfKOVRpo6Yo/VVGRYUJSEecAdcVxQYRL6Pj+j55UQA1UhvtqGe+LUF51jAuVXwPhN+jrZc3iEgKKTLXaXTBpWIgMg4qqOuSkmIO2DwwDbHp3P346LQ2lO094qdPuPVKNBVNTwbKQHaxQnhdsxmVpcSZEXkDgXb0XlmC/c1fLgrR6TWofK6rq8NtVkwPewzBA9ugE5KaaceBELXJSzKhrsiFpcGSvlEudhsW6hXmoa7R5x7nuZPvbH+jLNqKvpkuNvpyPHcXftwSy15ITe7SqXjERZ3PwqPyuHmNHDgr8YgZYMSsLL28/4DUAlpNixrKZmV4rX9XQaVmUVdbgluvSvLQ1pAFUzzblQtMp5/ryyy+HKIqIiIhAbm4u1qxZg8suuwzZ2dlecaU7SmFhIV544QWvvdc7duwAy7Iddn6rq6vxn//8B8XFxV7PLy0txenTpzFixAgAwDfffIOGhgZceeWVnU53uKKmnul0Cbj+ipGobbB6HecFERte34PrJo6QZ355AXKcaulYbJQe41LNqsu9c1LMMOo5PHP3lbDYXIiP0qsu01LONng/w1elNSfFDK3HHhEXL6iGU7E5eDz3TjmeuftKOezXL0omKPaSB1smaHUKMHnEROVVHNxAsTO7ojjuCymgEgQRrljtLoXStKfqtyQyZXXy2Lz9INYtzHMLigVpH6rONSImUo8nVk9Gq82F22eMhVbDoNXiQIRJh2XFWfjhfGtIbdbRqnokDw28cs5qcyKin4th6bSc19JOg45DQ7PN71JrKe/yxgzGxrf3YfmsbGQmJ2BwrKFXQ15FmXRw2Z3tbXg/FJ4jiAuBpyigWoz76Ag9/rbrNH5RMtFrIg4Axo4chP3Ha71st+czRNHtBJdVVOO2m8ZixmSrV5vw8PNf47E78kPyDXy1NTwHUHtKuLBTzvWDDz6IvLw8jBkzBoy/AMad4Oabb8brr7+O1atXY8WKFaiursaGDRtw8803e8W4XrJkCc6ePYu///3vAICPPvoI//znP3HllVdi8ODB+O677/DSSy+B4zjcdttt8n3Tpk3Diy++iLVr1+Kee+6B1WrFhg0bcNVVVw3IMFxq6pksy0Cv5fBV+VnFkmhJlXtbmzP6h3uUAxJNLQ4smp4OUVTf23zkVB3+uG0fACAx3ohHl1+BTe96S++fOtOI1XOzFZL8klq4ZzgwKc51Q7Nddpgfu+MK1YovddocTl6e5Y6J1Cu+IdgywVarE6aottjVvRw7kxRQCYIIV6Ii9KioqlcoTUuq31IUB4vNBZuDdy/ru/lSrJyTjRff36+Y3Zh55Sh8W92IJ9cUKNoVSdzmly/9G3ffcpm8PSk2UodflEwEAygGSG/Kd4fgum9RXsDv6I+ht3xhGeCWa1Mhon1p+Cf/Po0Zk5Mhit4aLeNS3e3yhtf3YlxKAh669XI0Wx2ACNicvN+VXQRB9F0kO+cZYcE3os/a+bn4w5v/xf2Lx6O+2S6Hy+IF0Wslkb9IA7mpZuSkDpbts/S+osJRcPIClhZn4pUPDypsv2e4RM8Vsr4Tcj1lqzv1lkWLFnV3OgC4Vbtfe+01/PrXv8bq1asRERGBuXPn4u677/a6ThAE8Hz7bOPFF1+MH3/8EY8//jiam5sRFRWFiRMn4s4775SVwgFAq9Vi8+bNeOyxx3DPPfdAo9Hg2muvxUMPPXRBvqevo1bINCyjGrtaUvO7d2EeWMbtgEqhtN76rNKrcoxPT0RJ0VgwDHDmx1ZZTZBlgJc+aN/bvGxmNjZvP4i0pDivfdBHq+rx6keHsfjGdDQ2J3vFuT54sha/XT0Z1ect8rVPvbEXj3ssT3O5BL/hQdYtzINBx8mO+CPLJihG3oMvbW/fN9LbM8cUD5sgiHBEZBi8+K4ypqn099LiTDBg4BDdnSUpjMv2L05g1pWjsGh6OmZMbm8fjn/fAFEUkXJJnMKxlp77/Lv7sWxmNkz69k7i2vm5ePNvFUgZHocZbTojkSYtBseZ8FX59wACr6bqz6G3POEYBpEmLRpaHF5Lw2/IH6nQaDnfZAPDMMhJSYDFzuPtDw5gWXEmVm34J4DAK7sIguibSKG4Ui6J8xthQRCBu265FK9+dBgjh8VgUtYQVJ+3IDHaAJuDl1e7LrkxHVs/UVH+rqzBFd82yKuJfB15ydGec3UKWIaBzeGS/QCbg0dOihmA2674Ot09aav7XM971KhRePXVVwNe8/rrr3v9PW7cOMUxfyQmJuLZZ5/tbPLCGt99wQadBpNzhmCoOUqe4bU7+YBx5uZdk4KHX/g3ALdjuv0LZQXbc6QaLkHAqtnZiIrQIcKgwTBzJO7f+KXXEuxBMQbsOVKtuoQbAOZNTfUavQLclcXFiwqn2aDj5NnoqEgdtn6srLTS36vmZMvXDhkUiXlTUiEI7eeDLUs36jWobbbDZND0+swxxcMmCCIcsToD798rmTEWPzZY8cEXJzA2OR7rl07Ats+OofxYDdKS4mCONXqtsJo/NRXbd57ErTdlBGzDbrspA+cbrYpOom87lJNixuScoVi3MA/PbivD2vm58jM8r7nQ8VL7CizDQBSB/cdrkT06Ads+q8T8qan44IsTftvKlXOy8UNtK8oqauBytedRT63sIgii+2BEEatmZ6O63hpQg8JiS/Hq21dU1SMtKU7uq277rBJjkuJUt+IAwJbSg/jdzwrx8vaDSB3u7cjbHDy2tU3o5aSYkeaxjXNcqhnzr0mFXsvhN3dcgfLjtbLT3ROxrT3pc841cWFQ2xc8YWwiSooy8dw7++XC+cRq/wIlBh0Hg04jh7eKiTQEnLW12F1obnXA7nChrsmGn918KZ7cukd2sIM5plaf85NzhmDh9emwto1ORRg0sNid0DAMvio/gz+3CRj85o4rAnaurPb259ocvGIvuUHHYcLYi7D1E2VHqqggGY0tdty38Sv3u1ZeEfAbLvTMsWTsVBXIqeNCEEQfpVUlZIsnFrsLH3xxAhVVdSguTIYgtC89/tuu03hk+URkjU6Ql4ePSYpD6c4TsDsC7+O2O3g0tjpw+01j4RLEoGEft+88iesmjpBnXOZdkwKthoWGY6HTsBgIihYiw8Bid+HHBiv+tus0JucMxfqSCYiLMgTMv+rzrWBZBgYdh1ab9+9NmiAEEX6EEp2+xeL02po5LsUMjhUxdfwl+LHe2nbevRpp9tWjkZeeCICBze6CRsOirPJH/FBnQXFBMgbFGgPamFtvykDa8DjERxtw6mwjWMatEWV3CcgendAWlteF8402CKIYUvq7A3KuBwD+9gUnDYlR7Gs2qsSzBtr3WLyx44jcwXlwiXooLQmrnZeXX0t7rmdfPVp2goM5npEmLf7486vQanUiyqSFTssp0puT4g6j8fmeb+VjzZbAnbYfzlvkdEl7RDz3kkvf6166koEf67yXoN99y6Ve3xholtug0wDChVWQ5ERRXYGcHGuCIPooBj9tjef58mM18oz09Ekj3Md1HH5286Ww2nj8eUcFUi6Jw4zJyTDqNbh/8XjERhr87uN+dlsZYiL1ePPvFfj9m2V+w0FKOJyCHH81eWiMe2WUSYfdh85hXIoZ657/Gukj4/v9DKzN5W4bOYbB2vm5eOXDQ9hXWRM0/6x2HpEmLdYtzEOkUas4T5ogBBFeWJw8HM7Aqt3xMXr8dtVk1DXZAAAHT9Zi9MWx+Mvf9mNfW1/5kaUTcf/i8dBrObzms9I0N9WMK8ddjC2lBzHrqtEB3+Vw8IiJ1MNqdyI6Uo9HNu9CWlI87piVhTO1rXi6beYacOtEaYOEA+suaMhwAOBvX/CYpDiFU6jTcG17FryR9lh5LuOIi1KKgXkS4dGYlh+rwVufVbaNULmRVF/VyEkxo8XqwJ2/+xce3PQ1du47q3CspeduattHJ39DB0J5lVXWoPTLkygqHOV1jbT0pKHZhie27sGjW3Zj22eVsDl4aD1G2jUsg6KCZMV3SLPcdmfPBGeRFMgTInUwadh+3dEjCCL80WvV2xrAbT/1Wg4GHSe3U5LdLiochfomG976rBL/d7ga2z6rxKNbdkOv41DbYMUL76u3E6VfnsR9i/PwwvvtA82hthWtViee2LoH23eeBC8IeO+fx+HiRRQVjsKRU3WwBulshjuiyODHBiuiInVe/YBg+Rdp0mL/8VqUfnkSOq2yU0uaIAQRXlhsLnnrpBq5aWZU/dCMu3//BX79ym48umU34qIMbrvhYZddgojaBqu6xlNlDV78YD9GDovxEidTQ6vlcO8fd+Kh5/8NlnH33cuP1cDq4OW/JWz2nrPTZNkGAP6WX6upYrsEQRG7GoC8x8oTTZCA71qfSO0VVXVey8o1HINVc9yiZp773XJSzLhjdhb+vf+sfG3iIFPApSElRWPlfdSCCP/iM6lmDI4zyddKywWLC5Vx1P2F/fI8ZnPw+P2b//UKR+Y5y/3o8kkw0sg8QRCEFzqWwc3XpoJhvJWmc9PMWFacheYWO367Oh8QGTyweDxio/S4PCMREzMvAscyMBm0KCpIlm24yyXAHGtE6vA4L3Et6bzUTni+K9SwjxEGLXJTzVg4PR2Pbt4Fm4OHzeFCRVU91i3Mg9XugknTf+28KIpg4J659syrYEJvCTEGcJw7RnlTq0NxnjRBCCK8MBk0XqrfvlGFSooyUVtvxfypqfjbrtO4buIIjL4kFs+9U+71HJZx6y6VH6vxG90nY0Q8ADGgjZbEywBvn8Zmdyl8nAiV1TMXCnKuBwD+Rod1WlZRqC02lyJ2tU7r3l/mS22DTdUR99ybLCEtK3/5gwPe4U5SzVgxKwuLb0xHi8WJCKMWRp0G52pbsf/4ebz+16MAEHT5WYvFKS/1Hp+eiGUzM7Gl9KBiH/K8Kam494875dEsabmgb0i5CWMT8dPr01HbYJUd8fONNiTEGvFk23ukPJRmudWgkXmCIAh1BsUYlErTjTZU11nw+f9VYf61aahtsAJwb/dZWpyFLdsPYPdh78HYdQvz0GpzISHWGDC0V4vPliF/nURPldncNDP0Og4pw+PwP89/DZuDx7hUt+Mt3bNydtYFy6O+gNXuwvHvG5Az2nu2KlD+3ZSfjLue+QJpSfFYtzAPvODWM+kNcSGCILoHo06DJ9cUQBBFlBSNBeDWR3IJAsqP1eLeP+yUVbsfW5mP1z46jOShMYrnSI6vv7BeOSlmFIwbhj2Hz2HB1FQA6uF993pMzHmupNFoGK+/3YN5bI8N5oXU8+9MPGuGYXD48OFOJYroXvwpSh//vkERSuuZu69UdRafWlugeK6GY7DhdaUjLs3aPrmmXRxNWlautvzj+fcOeCn+SU5wRVWdfF0oy888Z6P/vOMoFnqEaomP1qPqh2Y8umWX1zIRKT3LijPlWXKDjkNUhE7eVyaRm2rGjALvGe6jVfUYn56IkcNiFKNuVecaaWSeIAjCB55hUH68Fl/uO6s6IzE+PRE3X5eGLaWHvM6PSzFj0Q3pmH7FSNgcvGxrP9/zLRbfkOF3STjgboOMPoOdnqFhigvd+7at9vbQLukj47FiVjZ2HTrr1T7NmOyO4Sw938WL0Gk61kcKJ4x6DUS4V7Z54pl/P52WhmarEwzgFRpHyv/bZ4zF46vyodNwMGpp6xJBhBsCw+DHeuVSbmkwUhKNBNx28eUP3KF21frvntt81HyD8mM1eKX0IMaMjIfdyWNyzlAvP+N8ow0GPYf3/nlcToO00ig3zQyeF73+7unBvJCc69WrV3fYuSb6Dv4Upc2xRrz9uXcl4XlR1VmMMGoUxyNNOpQUuWeIPcXAALcjyrGs7PBGGrVBVVklpJjaRYWj5HuCLd/TcIyXeFpxYTJYjyKr1XKKZSme77fYnHLYr/lTU1HhMSshp6uyBqLona6zNc1YNtNbcV1Kw+q5NDJPEAThicCyqK6zIHlYLDa+rW6TRw6Lwet/VYZT3HesBuIn8BqMnZCRiKXFWbA6XH5Du0hhJA06Fmvm5SA+2qBYNl6RFI8ZBe52I3loDB6+fQIGxxnR2GJD9mgzHlgcCZ2WRXy0AQ8895XXIK3F5uy3wlwiw0CrYZGVPAh6vUYxUC8Nxo9LSUBFVT3GJMUheWgM7luU57Uk3+5wQavhwDAitYsEEWaIDIN9fgZEPQcwPWNRj0mKg8mgRYRBgzXzcvDGX4/guokjkDEiHuY4I46crlPdcipRVlmDRTdkoLnVgeSLY8AxDCw2FyJNWlw0yIRftW3R8V1ptHh6OrRaDhPGJqJw3LBeGcwLybleu3bthU4HcYFRU5QWAfzhrX1e11msTtx6UwY2bz/oVeAn5wxRdSJz08xYXzLRa0Y4J8WMZTOz8NCmr9DQ4t5n9YvbJwRMn+/eCF+HO9Dys1VzsnGmttXrXpYB8nOGyp23YMvK65vbl7CP8ei4+bKvbd9e3pjBcqzw594pVzU2z1McT4IgCBmBYXDgRC2ShkSDZaHQvpDakEA22LNtMOg4XDdxBDa+U44brhgR8N1ajkH1eSu+Kj/r5YTnpLjbMLuTl0NF5qaZccesbHxz8Cz+8mkl7luUJw/ePrB4vJdjDfTv7T82Fw8txyE2yoD/3XEEC69PB0R4be8an56I2Cj/Ku1PvbEX9c12aDgWifGm3vgMgiBCoNniQJONdw8YekSecQoiRl/sf0BUssv+lnlPGJuIx1dNxp8+PIS04XF49aPDuDF/JDg28MRtbYMVHMtgq6+ieJoZv1w6CYIgQMOxaGp14Dcr88GyDJpbHDDoBaSPHIT6+la4XBc2Yo8a/bdFIBRIitLSCHt1k11xjQABm7cfVKiLDzVHqap1l1W4Z3MfX5WPH+usckfpTx8ewnUTR8iVK9jCB7VlI17iBB7Lz0qKxqLF4oTRoEFDkw1HT9dh5NAYRUfNcwl3oGXlBh2HYeZIPHP3lbDYXIgyafHw7ROwcVuZPDjgidXuQkJbHlocroCxvkON4ykyDIXSuoBwPpoBPN/zxpYgBjQMg9pGGxLjIxShVzydMACIjtDL23TUnG+pbfBcUvjTaWkBX6/Vcvjz35TKtOXHasCywNIZmVi/dCI0LIO9R3/Ez/7fvxTvA5RtSX8X5uJYDodOnseug+dw3cQRePNvFUgZHodbrktDi9WJSKMWkSYtXv7gQMAZLSnKhiCKAGglJEH0Ney8iGfe2KvQKlo5OxtvfHIYN+Qn+xUfK915Ag6n4HeZd9KQGLz4vnsLqHQ+ZXgsLhuT6JsMLxJiDYr2AnD3r6XnJQ+N8Vq5umh6Ogw9FHLLHyE51x988EGnHj5z5sxO3Uf0DGrKebGRBr9hu/zO5lbWoKggWS7cEtM9ZhJCVWX1xLcTY3PwqPy2HhMzL0JTqwN2J4/YaAPqm+2obbTK15ljjbh/8Xg4PUar/L3foOOwvmQiNpceVMxmPLYyHw8//7XCwTZ6hAbwp8TueT7YckFeJQ65tEeE66cdtp6E41hs/+qUXEYSYowonjySHGyC6EEcgojvfmzBV+X+lxXOuno0Rg+Lxf/uOOJlDz2db5uDh0HHYf7UVFyRPQQAUFyYjEiTLmAbw4BRPQe4O2rVky2IizLgwU1fKWampbbIt63q78JcPMOgrtGKEUNjcK7OIneK9xypRsaIeBxtWwau0XB+B5mlJfnnzreipt6KPKMWkdr+uYSeIMIVUaUfCrht43Pv7MeMgmQwEP2Kj61bmIdBsQbER+sVvoJBxyFvzGBs+6wSxYXuvdnzp6ZifMZF+ObAuYDRfVwuwa/d9l3hKh277aYMROjDwLl+4IEHOvxghmHIue7jRPjZP6WGWtiuYOc9j/1t12k8tjIfL39wUDFjsWxmJh5+/muve3PTzDjfaPM6NiEjET+dni6rx4qiiBPfN+BicyQe2ey9LH3B1FTERrU34P6WlS8tzsTbn1cq9upJYgxr5ufisVd2e6VXq+Egyf+7l4b7H8kLtlwwkEHbRMvKO43nTDXLMqhttOLHOksvpoggBjZ2Jy+HXlFDmn3+308rAs6AVp1rRHSkDqfONKJg3DB5KfLDt09wR4nwWXmVm2pGSXFm0PovAvi/Iz8o2kDJoZZmcGwOFy5LG+yObNGPhbmktmnh9HS02pxeA+wGHYdBHsrswbZdaTUsMkfG45HPd6Fw3NCeSD5BEB3A6uQDDpDddlMGdFoWb3520K99djvg3kjLxFusThh0HEx6jeygJw+NCegbrJidjW9/aAqYbhFucWZPHE4eHNNzYbfUCMm5/vzzzy90OogewHfpsUHLYN6UVAhCe+Uw+hnt8besWnIsEwcpY0d73nPdxBF47aPDSEuKUyiLb/3osNcS8txUM5bPzILd4ZKXakebtNBoWLxSekgRE3vB1FTMvno0/vxpBQBvBXAJ32XlrVZ32C+GYQLuIbn1pgyvdxUVJMPJ89C1LXEzaTmF4rp07fqSiTAFWS4YyKB1ZFk50Y7vTPWoYbHB9yUQBHFBsdn5oIO0goiAzve8a1IwJe8SvPjefqQMj8OW0vYO2aAYPSqr6rFsZhZ+ON8qtzEXDTLhTx8e9lpJpcbgWCN2/Pu017HcVDNuL8rE+QYrplx2MTSiiEgth0itu50UAVhcQr/czmN18jhyug4RBi2sPjFjZ189Gker6lBcmIzpk0bgokEmzJ+a6rV035NWqxN/+bQCv1w6CQaO6bdL6AkiXAm2CtPu5AEmsH3+6fVpinCH0jLxn05LQ1HhKJgMWvzl75XyrHMg3+BPpQcxZ0pKwHQNijHgxPfex9QmtXp662VIzvWwYcMuWAKIC4PAsrDYXWht2xNl1Gtw+OR5REbo4HAKaLE6kRBrxKNbdnmF0tJrOdUlGker6jEuxYx9HscDxadbXzIRB0/WysekUW9Px9iTn04fg+ShMdBpWTS0iYu99rH30kApDMuN+d5hWN7/13HcMi1Ndq4Bd0V3upRhQ459W48rsobgwU3umfJflAQWWrPZea9Bg6fe2ItHl09CRNtSbxFQKK5L72dZuGeeAzy/O5aVE0o8Z6oHxRh6OTUEcWEIJ60Gk1GLVpsz4DX6IPvkBFFEU6sdZZU1mFHQvrwwY0Q8THoteEFEi8UBUYRssyNNWuw5Uo2Rw2L8Lz9MM+O/FdW4fOxFmHdNCly8CJvDHZJr3R93In1kPNbMzvZyCsNhO4/IMGiy8fixqg5GvQYGTegz7RabC0WFo/Di++6BjOzRCQDc7X5+9lC8pDLT5Ll0XyK3LSb4vmPuPZJr5+WA7SP5QxA9TV+02SLDwKAP7A46XQLqVXSaPOF5ESaDFr+54wqUH69F6c4Tct9/yY3pGJfitiEVVXWYPzUVkSYtJmUNCegbLLguza/dHpdqxu5DPyDl4lj5mKyB4ZmuXrDVXRI0czgcOHToEM6fP49LL70U8fHx3ZUuogu4GAbPve2tYC3FjvZU9f7tqnzFvbwgqgZs/766GSvnZGPTu/u9luj5i0/HssCYEe3lIVjxbWx1yHu2509NxRdlZ0IKwyLNJms51ssJ/uK/38Go5+SZ7wiDBha7ExqGQZ2HMniw+cwIowYPbvrK65jnqFhXZ56DLRvvzyq0HYVEyQiinUAdht6yGv46jjzD4Pi3deBFMeC+aC0XeJVObIQeNW3bglx8+/4/DcdAp+XwVflZPPeOt8M3LsUMwP/WoNxUd9tYXdfqFlJ76RvcdfOlcnuktq86HLbzdLVDaTJo5I7xkdN1uPby4chJMSMjOR6bt/tfGuoZqjInxT3zv+6PO+VrLHYXIgMIjBJEf6UvDshJaUoZHhfQNu8/XosxSXEBn2W1u+SQttJgmzTJVdtgw0WDTKhrtHlNygXbUlLbYENRmzixr09zU747/NZdN18qH2u31e7ePS+iV2x1p9vgrVu3YuPGjWhubgYAvPLKK5g0aRLq6uowffp0rFu3DnPnzu22hBKhIbCswrEG1GNHR5q0uG+R98zzs/depRqw3aDnsKX0oNfSjcRBJv/x6SpqcNtNY5GUGA2dlkVCjDFgumMi2mdnQw3DIv0NAIump8udofHpifjV8ivw/Lv7FSPrd8zOgt7QPhstiAhoUPQ+I2C+yrBdnXk2ajnFvnd/7xrIkCgZQbQTzLm7c25Oj6fJX8fxjlnZeGX7QZQfr8X/u6sQQxMiAah3lJw8H9Aei2jf4SGpyFZU1WHFrEzFTKr0jnnXuJcVem4N8mzbYqP0eGjT1/jt6sl4sC1+deIgE35x+wQMjjeCBaPo+Pb17Tzd4fybtJws3mlz8HC4eCy5MR0sy+AvHqvEPJG2Ul2WNhitNieOVtXjfIPVOya41UWCZsSAoy8OyHmm6dTZRjy2Mh9bSg96q4WnmnHTZLcTi8JRIQsTV1TVoX7cUKQOj8MDi8djcJwRGo6FOc6Ilz0G5wJF8gGAhFgjmlrsmFGQ3BbqSwNBFGE0aPA/m76GzcFjSIIJz627CnqtBjaHyz2hZtRCY3Gg1d47trpTzvW7776Lxx9/HDfeeCPy8/Px0EMPyefi4+MxceJEfPLJJ+Rc9wIWuytkZT2dhsOHX570EfNi8PfdVZgyfvj/Z+/N46Mos/3/Ty29Z+3QhEVICCRNQhbiwBCWBBcUAQk76lwExyDIouN+HcdhHEYdR+eOjsqm4Kh4R0Vl03G/3xlRBEZ/EwJhScKSuICQkKSzdFd31/L7o1OVqu7q7gABkvC8Xy9fkqrq7urqp0495znnfA4S48xK1FeSgH8fPIV/H2xP3Yi24uTmeMXh/fPdRZGVXFU1sWcrnhZcGz2of3yIYy0ft3bzfkxVKZuPzEzWFcGRhdbONLarkOtFMM438kxJEpbOzMXqzftC2h/0ZBXac4GIkhEIAaI5d61eAb0u4vlEmjiubauPLjtSB1ECfjrTigVTMgFkgfPysFpYsDSNB57fgfv/62e6UYq8dAemjx8MmgL6JNmQ7wyoyFbU1OPBeSNQ3+QNEaWU2XekTlnA5HyCZuF2eIYDGQMTwfkEeNtUyIem2nHk+0bY48xwNfvahDG1OU5dvZyns5x/9fOr1e1Hi8ev6ZahR31TIEL136u+Ql5b1oDmPS0kG4tw+dEVF+TU5yTXPv/XxExMHde++BhnM+HRtQEnNlz2j5xBKrdSNBsZJXCn1jQaNSwZ8yZlaWx1tE5Cu8tPajJhCof3Q2aqHb9ZEzinfKcDsSYWAoBV75aFLO7efF3kFo0Xylafk5X729/+hmuvvRb/8z//g4aG0BZKw4YNw8aNG8/75AhnT6snck2b2jH1tgmWzJ2QoShdU5SE/5o0FAeP1YOmAsd7fTyMhtBauGgrTjbVg9nn58NOmooL0yCK7U5ktPfV29/c2t4uK1rku6R4mCaF/O8fH8biGbnw+Hh4OB4WM4szLg6PrtmJPyweg6eXjwtbG9MZkWdGkrB8Zm6Xq8O51AQrfhMIhADRnbvIz4HzQS/1O+LEsbIWt1zvREF2n5BFTFkQc1xeP9z3iyuRbLfioRe+DIkuH/mhEZIkYeNHhzBkQAIWFmfjVL1bKU2aNDo17Plu33EU/3PPeKzftj8kIjO1MA1PbwxMCHlBxO8XjYGBpfBV2Qls2F6OFSWjdG14Vy/n6Qznn5ck0BSFfKcDx390IdZmxP9+UoEFU7Iivq53ogV/eu0bbcSrjbx0R6D/7GX+bCNcfnTFBTn1Ocnz5kljUpXUbgBYUTJKyTzRy/7p18uGr/ad0GgtzLh6CLarAneynS/I7oPTDdoASUcd9nxnQOhYEiU80tYiVw5CSQif+j3r6siCaBfKVp/Tu9bU1ODWW28Nuz8hIQGNjY3nek6E80Cvd7UatWPq4fwhgmQvPXwt6lxcSC/Sx+8cE/Je0VacDGx7HXRSnAWvvF+uqwj46e5qzJ+c1eH31euJzavSg6NFvlvcfk3D+eLCNHA+Hg1NHHx+EZyPR+V3DXCmJMJqYmGTr5nOhKCzIs+UJMHK0u3G9TKffJyL4rfsjBNHnNDTie7cXZg2JOFSv2+JEh1odvtBUQhxrIOfP3MnZMCZYg9ZHJ07IQMffV2NyWMHoa7Rg1P1blhMrCKGE9zrVA3nE+Bq5nDnjFx4/QJa3H6wDIXSqlo8vTEwIZRrCqu+b8DQVDve/KQC+U4HeidaQYmhz5OuXs7TGc6/hMBi/S3XZSDGagIvyP1mw9fND88I1M0/0DZZfuiFLzUtMhfPyLlkegAEwqWkqy3IiRQFk5HFipJR8PlFmI2Bzw+efwf/rc7+yUt3YMGUTE2LvuKiwSgY1kcpHVHb+aEpiSE6R8EOu8XEgmEo8IIIA0PjnpuvRHKSFYIg4d5nv8CKhQW4c2aeUtJDIXJWgDpzKZgLaavP6deMi4vTjVjLHDlyBA5HaDoQ4cJjZPXVvoFQxzTWZsLfP9UqXQuihC3/OhLiBHM+ASMzkzWKftFWnJpUImVrH74G08YP0W1ZddOEDNCqwHj1CRcWTc/G+qDaj+CVrHDfK1rk26IyYvJ5L5iSqVmty89w4I7pORBEMepNQiLPnYfaQT4bxW+1M05abxF6OtGcO1uYlornQ7jU70PH62GMovJNUe2LnmYjg5lXD8G4vH6ob/Ji0uhUTCtKUxZa75qbDwrQdKbIHdILZiMNe5wZ23YcxeHq+rZISF88PH8kYqxGLJudhw3by3X7VO+tqkPVd4E2XW9/rn3mqSOsnE/A1HFpyEsPiJwJogi9p0lXL+fpDOefoii89XklFkzOxLot+/GL6wMLKN8eOhUiemo2Migpzkb6wAS4WnxgWRqxVgOeubsQza1+xFgNaPH4YCJtuAiXKV1qQY6icLqRw6b/q1Siy48tLFCyWIenOzD32nSUHalTbDIdtDia73Tgpmsz4Gr24sklY2AysrCZDVi3ZR/S+sUrjvaIob3R7PZjWlEa7HFm/PvgTyE+iuyw52c4lM4EXp+AlW/sAedr10jifAJYmlL8ihUlo7Dxo0MRF3e37ziKZ+8Zj5eCM5cusK0+J+e6qKgImzZtwi9+8YuQfVVVVXjnnXcwa9as8z45wtkjSgLumJ4d0pBdrRYuI4iSIokvp4X7BQE3jE7Vba91x/Rs0BSwp63umvMJ+L9vvsPiGdnw+kWlPrvOxeGFTaVYuXgMnlgyFjYzC59fDGn7JUeuV27YjT8tH6dJ1f7Nmp14/M6xOD3OHRBPs1shQcKbn1RoJk8jM5Nxy0QnGpu9GpGy4IUA9fdoaOI028qqakFR2lS30spavLx1PxbPyIkuKU44Z4JTv7fsOHbODrLsjJPWW4SeTjTnjrkANitcdKC4aDCqvmuMGM08XNOAoSmJMBsZ/Pf8kTAZGLy0tVxTe5eX7sBdc/Px0tZ9WDwzD3fOzIGvrYe0xcSicPgVePGdMlTU1IcIccrf/XcLC/D79e0dMYIdZ68vINZ525QseP0CeEFUIifya8xGFs6UROW5ZAizcNCVF1XP1/kXKAqnGzw4XF0PlqFRc9KlLEp/uPM4Rmb1wfzJmfD6MmA1szAbGazdsh+r3m2vr8x3OnD71Gxs23EEN13nxN7KOozP7wdLFEV4AqEn0pUW5HyipFlkNBsZxNqMqKhpCLGpf7hzLLw+PxbPyFFsKMvSoGnAyLL44KtjmHF1Oo6dcOHf5T8hfWAi+vSy4pm7i7Bhe3nI+00dl4b0AQHV8eCg3OKZubjnL//Clc7e+POmdpscYzUEItAZDrBtdelyiz9ZPDkcnE+AKIkX3Vafk3N9zz33YO7cubjxxhtx9dVXg6IobN26Fe+99x4+/fRTOBwOLF26tLPPldABTAyDv314EFML03DbjVlKDbGrhQPLAE/fVaj0vvZ4Q9PCX3jg6rDttV774CAWTsvGzROHws3xiLMawLI0Xtl+QOPI5qU78NCtIwFJwm/WtPeTDhaTUePxCspqFBC42VnVDJGigG8OnsKQgQmYNCa1LY2FQZ8kK9Zs3q853+HpDiydHegv/e+g81o8Iwe7y0+EfL66ZlumtLIWPl6MGgnviu0VuirhnGkgkPpd18R1yEGmKDn9m6SCEy5PIjt3nX8/hKsZHJqSiKc3fhs2i+mOadn4zZqdyBiYiCeWjIXHy0OSJGQMTMTh6noAAQddbvPy6O2jIInA2i37Nc7343eOQVlVLW6Z6FTq+eToiLw4LEoSnr1nPL4/3QKrmQ1xnH1+AQ3NHN769DBGZfdFRkoiHm0TxpHhfLzynOJ8AmIjROW7cjlP+/gIlDqZjSwshuh9riWKwvpt5Zh7nRNPLRsHCcDv7hgNmgLunjscg/rFo97FgaICKaMsQ+HAsXrdDiWvoBy3TsrEI22qviOG9oblEgq9EQiXkq6yIOf1C5r7debVQ3DsRxemFaVh0uhUTclmRU09BvWLR2OLDzYzC4uZxcYPD2FQ/3gc/9GFWyY68do/DmHG+MFKYA4AKmoaQmzCoeP1GJPTDyl9YzHz6iH45Y1Z4AUJLW4fahs9aPX4wfkECIKI6wtSA9FspwM2iwHHf3Rh4bRs/FjbivwMbYs/WRsiXFaAmWUuuq0+J+c6OTkZmzdvxl/+8hd89NFHkCQJ27Ztg81mw5QpU/DAAw+QnteXCEqSsGBylmZ1zGxksKKkAG9+WqlxAP9631X43y8rNDeAJEm60QezkcENo1OxdvO+EFXt4sI07D9ap0xQyqpqQVPAwmnZ7ecV5bzV9Sby+a7bsl/3s+Q6ubkTMrDli6O6/bBXvbsP86dk4pYbhmpEyh5Z/RXuvik/5PP5MC2dPFzktiFdsb1CV0Wvjlp2poHoqd9q7HFmbPnyGOoaO16TTSD0NC7mhCFcTWBAp0K/zdXhmgacPOPG3TflawRugIA9f3j+SMTZjHj9o0OauuvK7xpC1L9lsc78dAfe/KRCt2YbaM/S8voF/FnlWAMAywZSy8dOycLOfSew64OTyiROPid1idGFql2/WFCShDgzA3u8GfUuDmeavVEn9BwvYNKYQdj0WQWuL0jF+18dw+Hqejx331X4cu+PeH7TXuXYvHQHFk3PxuZ/HtF9r9KKgJidjI8XIVEUeSYSLlu6woIc5223iWYjg7G5/UJaGY7MTMbjS8bi5a3lGsVveR4uT7fcXKBD0S9vzMLfPjiodCUKDqSp7fWqd7XPgZsmZKBXggXNrT7kpTvg8QkYmpKolOfQFPDzYX2wc98JjMzqg1snZ2pa/DW1erFkZi7W6GUFzMoFJV78a3zOFfRJSUl44okn8MQTT6C+vh6iKMJut4OmScrPpSZ4dSzOZgxxVAHA6wtt2+Xx6kcnZFVWvYg2RQFPLh2L0/UeZUK1fcdRCEL7gI4mUqZu71FSnK2pBVF/lnwumz6vjKoK7mpO09RRy1GOhFizJgW95oQLVT806r6POUrtYldsr9CVOZs66ujvdW6OOYFAOHuCawZle5qcZAWAsJlJL9x/FV55/4CuPS8c3g9bdxzV7FPbdXVk2mIKiO/I86Rwz6TSilpIEpA5yK5xrPMzHPj28Cn8PLMPahs8GJgchyFXJCAh1oTtO44iM9WuUbfOS3fAcCHy6y8yXkHCs298q18+EDSxlygKkChs23EU6QMTles7d0IG1m7ep/sbrt9erjyT9WhuDWTIfbyrGvuO1CFheD/yTCQQLiFq4ePiosGavtMyg/rHh5SXAu3z8JlXD8HQlES0uAOLnjRNKWWmsjiammg+RNHw/hBECcWFaWBoCkYDo5TnPHr7KNjjzPj24E9IjDWjf28brGYWD88fiVirAW6vAF4QgrICDLDHm8F7/eC7k3OthkSpux7q1TE3L+k6gA3N3pC0unA9LCM5snsra1Gs6h2dl+7Ag/NGwOP1K07skR8aMa0oLUQUQa3WLR8bYzFoVrbUyK200vrFR40qqFXDw0U5IqWK56U7YNJpQaamK7ZXIEQmOKVcCJO1QCAQ2lHXDB7/0YUVCwvg5ngIgoRRw5KR0jdeeY7IC5c/nmoGKCrsAqQ9zhzisKmFz/Rstty5oiPPJJnhqrZbQ/on4A+vqMQrnQ78zz3jcarejadf/0ZRDy8uTEOz24ckW/e132eTWSWXN91enI3SylpMLWyPPkW61qUVtZg6LrxaO0UB23Ycw4IpgfTwEUN7k2cigXAJsRhoxWbLHReCiRa8uu3GLJw641bKJjkvr1EFP5v321tZi5Kpw7Cr/CQ2bC/HPTdfCVGSlONFUcLHu6oxb1ImjAYaf3v/AP59UFvyeeeMHI3fExBVNKLBe+HaUkbinJ1rl8uFDz74AD/88ANcLhekoBVQiqLw5JNPnvcJEs4NdS/ScIs2JkPo5OXFB65GfoYj5GEcrb2Ver+8MnXnzBz896pAzXVeugPpAxKxsDgbPkHUpGq/sKkUD8//ueKc/7ZkVMTP8rQ5tNFaF6hrpSOtmq3bsh+3Tx2G1z88rGyXU1WMtFbdNLjHazQH/1L3OyWEok4p7xVvwbRxg4iDTSB0AEaScNfMXPilQF/RsqpaJNstWLloDPYdqdMc60iw4LqRA/Dd6ZaQ9wmXRbR9x1HFboez2fuO1CEv3RH1mWQ1G7By0WjwgojDNQ1KOVFw9UhpRS3Wb9uPBZOzcO8tVyIx1gSWpVHXyMFsZLt1GnNHM6vUTnirxw+zkdFEn/x85Gsd7vLIafZlVbVobE4D5xPIM5FAuMRQkoSS4mysejeg7K0HL0gasWO1jQ6IhEmK0FheugOxViP+95NAmamzLaVbbbuj2euTZ1rx97b2XfL7ysTZjLhjeg5oSHh5W7nGsQYC8/iXtu3Hsll5oHVaJ14KzsnKffnll7j77rvh8XgQExODuLi4kGOoc6x/PHr0KB5//HGUlpbCZrNh2rRpuOeee2A0hl/pPH36NF599VXs3LkT3333HWJjYzFy5Ejcd9996N+/v3Lcnj17MH/+/JDXT548Gc8+++w5nW9XJFhg66/3XaV7XGyMEW99UqFtu8VSuGN6DtZt0YqExVg73j8bCAx2ng91uG+6Lh2PrP5a2S4rxNqsLJ5cMhYWMwsmijhVKxfoUz13QkbYVPP8DAfqVargQ1MSsX3H0bDGQpIkpd+f0UCjvolD7wQzPLyAVk/AkTYZWazful9RSweA5XPyuk57BUKHkVPKg6PYAIlkEwiRkACs3bxPsbuLZ+bhjIvDV2UnQsTMhqUlwR5n0tjW6pMu5KX3xkZVnbXcyumPS8dBgoRf3TQcaf0TkNYvXmnTJU/q5BaQpijtv9ycX1MWJJ+TuqZaprSiFvMnA45EC978pEIj0NmdxSk7mlmldsLNpkCrNJvFoKThJ9utEd/HHmcOeRbnOx24cWx7mr3PL5JnIoFwkQkOCFnasjHXtC2OTisKzTpJtlswMDkW/9h5XBNtHpmZjD8uGwsaFGiGgp+hMTzdgYLsPvDxAZE0WYx40fRsrN9WrtiVaMLACTEmAAEbbTWz2L7jKICAHalzcfjs08OYO8GpmX+rKa2oxU/1biQnWrqErT4n5/pPf/oTHA4HXnjhBTid4fuLnS0ulwsLFixAamoqXnjhBZw6dQpPPfUUOI7DihUrwr7uwIED+OyzzzBr1izk5eWhoaEBa9aswZw5c/DBBx+EpK3/8Y9/RFpa+4BKTAxNYeiu6KWBGVla1wllaQqTxw5SRKEAQJSA//34UIjaOCQpvBOZ4dCtWQ5+sJdV1eK/bnBqJlqHaxrw8a5qLJqRg7v+/C8AwOqHru5Qr+5IfbYXTsuGqHKYYyyGsGnhD84bAZ9f2xsVCDhgj6naugxPd+DWyZmYNGYQOJ8Ao4HG96ebcOeMXCWKo37fJUTMrMsTLIxGItkEQmSCo6F97NaQxVggYJNf3rYfY3L7YVWbII7ZyODpuwqxYfsB5fhkuwUrSgrQ2OJFi8cPR6IFO0p/xF/f3qu8l2ynZeXvZ974Fn+5p0g3ywoITMjqg1ouqtty6XHqjBsf7aoOEejszuKU0aLE8n71s9piZDA2rz9e3rofh6vr8eTSsThcUx/xmfzvQz8pi/RWkwEWcyDy/au//EvTTqcr9AAnEC4XwnWyuX1qNg5VB+qjE2JNGjuaEGPE7xeNwdrN+zStenlBwhW9bWhs9mHrF0cwZEACRmQmA6Dg9fGgKUpTyrP5n0dQXDQYUwvTIElAv162sPY6Lz3QYivf6cC8GzKxsm3enZceONc3PjqIO4qzcabZG/H7trj9eO+fVVg+M7dTr+O5cE7OdU1NDR566KFOdawB4K233kJraytefPFFJCQkAAAEQcDvf/97LF68GMnJybqv+9nPfoaPPvoILNv+da688kpcddVV2Lp1K26//XbN8enp6cjJyenUc+8qePyCctPIEVofL2LBlEy8+QmtWZFnGBomA6OJODy2sADXjBgYko5399zhmHNNBkQx1JGdc20GLGYGKclxmmiwRefB3tzq19S76dVcSyIwY/xgUBQ09XjDM9rVwgFoFGrV9R+Haxrw5qeHceukLPRKsKDV40ecrT1lRY3895KZOXjoxa80+/LSHRqhlr1VtZA+BJyq2pEnl47B+m3l2uh/2zm8vLUci2fkdJk0FYI+amE0AoEQGdkRk1O7/byg63QB7fW48rEF2X3Q7PZpHOuVbRO50spAm61D/6zXFc6iKeCBeSMUBXBBkLBwmjY6AsgK1jkQRRF/ve8qeLw8vD4eyXYr7nn2C43ImRqjgQ4RzVR/j+4oThksQqdGHUXWOOEUhfVbA+Jlt0x0YuOHh3Coul53ITvf6cDC4mzs3HcC23ccxSafgOfvvwp/e/8AbrtxWHu/cacDfexW8iwkEC4S4fQWDh2vh4drb8MrB6lEKXBvL5+bj7rGQI97dUBq7oQMuFq8+PeBnzB57CCYDAze/KQCg/oHtDbMRhZPLh2L1z88pNgItQ0dlZWMeZMyAejrLvG8iIXF2eAFEQ/dOhKcj28LpElYVBzoPBStPMVooBVbbWAubfnJOX16amoqWltbO/tcsGPHDowePVpxrAFg0qRJ+N3vfoedO3di5syZuq/TS0vv06cP7HY7Tp8+3enn2ZXxqEQFgiO08ydnYsrY9qgrS1OaRvIAEGM1YuNHh0ImSwmxJqzcsFu31crKDbvx0K0jNIJmK0oKYNYRAwuuFpA/59ZJmcrr8zMCkeei4f1RXNj+WWdcXEi5gaxQm9YvXnm9vHqmbhv29PJxYSeAZVW18OrUgwSnzJiNAfXC0Tl9kdYvHkYDDZvZgG8OndIsWqi5dXImYqKkwxAIBEJ3wWpmNRGK4emOiMf7eVE5NivVDmPbc0Fuubj6vfYIScGwPnizre4umNLKWsy6Jl1Rnvb6RTy6dqcSHVE/kxqaOOytqsOIob3x2Mu74EyxY/GMbDhT7FEzosKlSnZHcUq1CJ2eWrgcRVY74R6OV56b+RkO5ffQa7WWEGvC/X/dAWeKXfld/IKI0spa/JLSfhZxrAmEi0c4vYWZVw8JCTap7+1e8RacPNMaonkhi5SlD0yAyUgDkoT5U7KwYXu54musKBkVsjAqs+fgKUwaMwj/dUNmiL1+5o1v8YfFY/DS1nIUF6YpGUr5TgcmjhwASpLg5kWlvjtcKahsw90cj7hLrO1wTp/+q1/9CitXrsSNN96IK664otNO5tixY5g1a5ZmW1xcHBwOB44dO3ZW73X8+HGcOXMGgwcPDtm3aNEiNDY2wuFwYMqUKfjVr34Fs7lntPKJtRrxxsf6EdrXg6Kuf71vfMhxDEPpDlw/L4ZttQKECprRNLA0KDUjXL1bWVUtbp+apfxdWlmLl7YGosHqnprye+i1/YgmXtYQJZ2kldNXFIymXPvkkrER39ftidwn+3KAYQK/DR2llr4rQGqwCYTIWAwMFk7LVmzsf02MnMGWGGtSJnK3TsoE5wtEvouLBqOh2YuKmvYISThxHZkWtx8f7arGgimZ4Ly87jMpPyNQA7h9x1Gk9YuHM8WOmyZkAACWzMrFui1aR1OOnKjTxfXEd7qrEJeJofDgvBGod3Fwc37dPteyE75+eznc3vbMBEl1GfSu9cPzR4LztWcuLJ+Th0fXBkRMPRyPFx64GlYDTVLBCYSLjLrUQ90VqFeCBa2ctg2v+t5+YslYJMaaQtS9fX4RNosBY3P74eVt5cgYmIiKNrFC9TGRCAiheUO0MPKdDsRYDXCmJGoca/UCoJvjI5aC3l6cjQef3wGga9jqDp3B448/HrLNbrdj8uTJGDNmDPr27QuGCY1SPvroo2d1Mk1NTbpR6Pj4eLhcrg6/jyRJePzxx9G7d29MmTJF2R4bG4uFCxdi5MiRMJlM2L17N1555RUcO3YM69atO6tzjQbL0opTIf//YuDmwqfoBa/Ie7xCSCsuCsDcCRmKeIxMYqwp4ucGixWUVtTCo+4xGiRuEozHq03VCxc90Nse7LTrSf4boqTzsWEcv2jKtXqp72qsFhZsN0slDIfe94g2xmmawpYdx1Dn4jC4fzwoilKyDyiKAgXo/h1pX2e+NnhfUrwFW78MnC8A9Io3Y0ZRGsRO6JN4KexBd+ZCX6+ecl/qcaGvnTPFjhfb6qhLq2qj1tLJkemAPWWRn+HA0JREtHr8KC4ajI93VcOZkqj0zA6HnLrt8abDYmJ1RbQWFmfjN2t2gvMJSE6yYlxePyTEGiFJgJWlcPfsPDRzPE7UtmoiJ+rnXfDzLN/pgM3Eoiu3vQ43nhkm0JJG4gXEmdXzNO2XYQGUFGcrk/LiosHwR1lYVF+nwO/C41R9QL/CYmaxfls57p6bB/YcBW47G2KD2+kO16I72Oiueh3lTjbBgaEVJaMipldbzSwkSQrRHDQaaCTFm/HS1v1Kq8NIQS49YqwGnKzTZj0HbHYOTp9xY2hKItJuvhL9HDbEmmV7SynfR10KGpxBe6bRozjlNhN7yX+XDjnXb7zxRth9//rXv3S3UxR11s51Z/HCCy9g9+7dWL9+PazW9od1VlYWsrLaI6SjR49G7969sXLlSuzbtw+5uZ1TBE/TFBITbcrfcXGWTnnfjnC6pj7EYVbXQZuNbHs/aWtkkS/1hIMNI4omH68XkW71tNdR90qwYMW6r8Oel14/6XCrYOrtHY06HK5pCHv+o4Ylo8XjDxFaO/6jS/le4Xr0nXFxEa9LjNWAxITIE8buQPCYDibSGG9s8aG+yYveiX6wDA2WDfzWDE2H/TvSvs58rd6++iYO9U2BTAeWoREf37m/38W0Bz2BC3G9oo3nnsKFGmunquuVf2/55xE8dOsIgII29TjDgbltEeM/LhuH+iYOdY0eVP3QiOKiwRBFCYmxJmSl2uEcmIjtXway0zrynGEZGivX78b1BamYVpQGm9kAi4nFGZcHZxo5NLb4kO90KC1Cvyo7gSudvTGwT2Dx3uT24W8fHNCtRQ5+nuU7Hbh7bj56JXTd+7Yj4znaWDjT5MGqt0sxtTANw9MDix+R0jD1nvseLw+zkcHQFDtMBgZlVbVwe3mk9o2ckXCxITa4na56Lbqbje5q15F1+zBqWDKuG5UKk5HBlLGDsGBKJmiKgpvjsaJklDL/BqDMzSkE5mz2eG027+GaBvSKt2BvZW1Iqz71MZHshdXMoqGZw4qSUQGbbWbh50WIkghRkvD0xm+ROShQYhJr1WZ8sm6fUroSPBfPaytN0rPVl+p36ZBzffjw4egHdQJxcXFobm4O2e5yuRAf3zHjvGnTJqxatQpPPPEERo8eHfX4SZMmYeXKlSgvL+8051oUJTQ1ucEwNOLiLGhq8ly01FKLiY2qii3XJr/062vD9n4GtKIudY0cigvTNPvl9w12bmVsFhauloCTcqbRg4fnj8Sbn1WGnNeKkgKACo0MhlsFS06yKk57QqwJb35SoYk66LUNC5dOMiorGbdPzdZV+148IwePrA6InIVz9F/cVIrHl4zFy1vLQ15/x/RscF4eDQ2dr09wrpzrw0oe08EEj3F1pBoABvePBy+I4HkBgigq/wYQ8e+zOfZ8XhvtWF4Q4XK5Oy1yfbHtQXemI9ers8dzT+FCjjVBAkxGRtOf+vm3S/Hk0rGob/Ki1eNH3yQbJEmC2cTile3lSOkXryyqZg9KgsXMQhAkMAyFuBgjXvtHQOdDThGnKX3RG/k5YzIwaGzxYdPnlcjPcCB9YGDxU+4UMTIzGbfdmIXX/nEQEwtSsWF7Ocbk9NPY4ki1yD5exIihvWE1G2AzMWAk8aLZ8XMZ05HGc0fHQpMnkCr605kW/H7RGPx4uiViGqbec9/Pi1hRUgBHghmCJMJsZNDq7jrPQGKD27lY16Kn2+iuPKZKirOxYVs5Bg9IwNjcfrrijw/PH4m4GCNe/zDQGjEhxognl46D1y/gtyWjQCHgNH+6uxpXOnsDCPgGok6pRzh7kZ/hwOIZuXh41ZfKwmdhXn9N2Wd+RsAX6BVvhpfzg/eGlmqGs9kBAUsJk0YNVGz1hfpdOjqeL31iuoq0tLSQ2urm5mbU1tZqWmeF47PPPsNjjz2Gu+++G7Nnz75Qp9kh1D2eBUHU/H0hMbB0RId5aqE6LZzvcAq51czi8Vf2aNIx7HEm1PzUHJJSBwRuWrORURz54RkOzL02AxU19SGfQ9NA8bjIqd7q7bv2nwzpjzrn2nTUN3lhNNBgaIQopMrpJCXF2bhtShZO1QeUxc0mBms279O9Xi9v24+nlo1DU6sPZpP+rdLY4sOja3biyaVj4fWLSuuyMy4Oj67ZiUdu+znM3aDWuCNEGsPyGGcYGrWNHkV92x5nggS0pRlJyr8hbwvz99kcez6v7cixgiB1qnG+mPagJ3Chrtfl8BsEXzu9nqeR6mFFmobby6PV40es1QCjgcGaIAXavHQH7pqbj28O/gTnQDtirUa88sEBZAxMxPEfXbhhdKruYu+i6dk43eBBUpxZsb+ynX5g3gjMuiYdLW5/SOp2XrpDWbwLrrUrq6rFK++XY8rYNDS3+nDz9U48snonMgfZYTHQmmvBAFg+M1f3elgYCpY28TJJEBG5W3TXINp4jnYftXoCk9nxVw7Ahm3l+MXEoSEdOZpbfaBpCvuO1IU89/OdDuw7Uoeq7xvwM2dvfHv4NIqLBsNqYbvcvUZscDtd+Vp01fPS40Jfx7O13RJFYcO2clxfkIr6Jg4vBQWAgPb595xr03G4OpD1etfcfCX1WyYv3YFf3XwlbG1lkOGyWmR7sXBaNv5rolOZk59xcdix9wc0tvgwPMOBOddkYOWG3ZpzKa2shQQgc5Adh6vrsXRmbki/6kg2Gwyla6sv1fjuFOf66NGj+Pjjj1FbW4tBgwZh1qxZiImJOev3KSoqwtq1azW11x9//DFomsbYsZGFo/bs2YP77rsPc+bMwbJlyzr8mf/4xz8AoMe05ormMM8YP1h1rH5LEhl1CnlSvBnOFLtmgiTXcgQrsOalO7B0Vi7q6tv7Z++trIUkhbY4Adrbtahfv2h6Niq/a9Ckatc3cRjQOwa/e7n9pnSm2GGPM2PFS7uUB72sQgtJG/1wptiROciOR9fsRGOLD0BkdcPSilr42m5KmqKwfE4e1m8rD1lISOkbj3/950fdtPGuIKxAIBAI4Xqe6k1iAICnKKx6p0yx7XMnZIQI2ADtC7fTxg+GzWLAhvcPKDV5AMIu9r7+j4OYNykzRGyS8wn48xvf4sF5I/DRruqQZ8uy2blwtXiVtEa51k5Gfp64vTwaW3xwptjD9lemJAlWlm5XAb+MhbdiLIGML7kEat4NQzVpmGn94vHcW//Bg/NGoKKmQXPN89IduGNaDu57LtDqbOq4NOzdfgCzr0mH1cQCRCmcQDhnztZ2AwG18JR+8dj+5TFMK0qL2C5x1tWBLgxHfmwMa68Lh/dDUrwZ+RkO+Pxi2Ci1M8Ue6B7w/A5wPgHDMxy4Y1o2fqxtxV/vGw8Dyyh2Ihj5ufHmJxVYvXkfluvY7e5iszs883/jjTewceNGvPnmm7Db7cr2//f//h9+9atfwe/3a459++23Ncd1hJtvvhkbN27EsmXLsHjxYpw6dQpPP/00br75Zk2P6wULFuDEiRP47LPPAASc+2XLliE1NRXTpk3D3r17lWPtdjsGDhwIAHjggQeQkpKCrKwsRdDs1VdfxYQJE3qMcx2uh6eMWrHZZglNn9a+F69Enn8x0akorqqjDB/vqsadM3Pg50W0evywWQzwCyL+/slhFOZrleTDiZQBgNVkUBz5qh8a0erxYUfpjyHG5M4ZufjT8nFo8fCItRpwusGDFzaVar435xOwcsNuPHfvePhU53W6waNxrIHo6oYnalvbW4Q5A2krKzfs1vTv1FuFk/fJfUQJBALhUhGu52lpRa3uJEakacWxljU8xuT0DdstoqyqFiXFw3DGxSmLlT6/GFarAgi0Zvnl1GFgdFTC1BHTkuJhaHH7lYygVz84iHmThuLBF75Sau1Cvq8EVHzXgLG5/bB8Th6YMM7d2UaDejKyQJwsAGQw0JhzTQYkKTDpNRroiIJCrR6f8lyUBZOMLE1acBEI58HZ2m4ZlmEwLq8fNn1eiUmjUyN+htyF4b8mOnVbIZqNDAYmx+JUvRu3TsqEu61TQzhbIIiB9ov2ODN2lZ9U2vU5UxKR1i8+op8iz8nlftVWlahdd7LXHXau/9//+38YMGCAxmHmeR6PPvooGIbBypUrkZ2djX/961947rnnsHbtWjzyyCNndTLx8fF47bXX8Ic//AHLli2DzWbD7Nmzce+992qOE0URgtD+45SVlaG5uRnNzc245ZZbNMfOmDEDTz31FAAgPT0d77//Pl555RX4/X70798fd955JxYtWnRW59mVsYRJX5ZJiDUpTqyBoULSp2WC07I3//MI0gckonB4P82NdMbF4aczbiTGmvDr1TuV1xYXpoHRSYcO58xaLSwESYLNzGJMdl+88dGhEGNy6Hg99h+tw8A+sWhu9cHr49HQxOFXN1+JP73+TYiDfcbF4TdrvwYA/HrBSPzxtW9CPjeauqF6v3ydnrt3PJpafcrNLaeyROojSiAQCJeKcD1PAf1JjLstA0qtNBupTZbZyIACkBDX/nyJtRpAUTRWlIwCw9CItxnBCxJa3D5UfN8As5EGRVGItRoxPN2BvUHREs4noKLtGRTsoM+5NiOi3oc9zoyaky5MHDUQVJiSjnOJBvVUBIpCbYMbxYVpiG+LCAmChJUbdmPOtekoKc6GnxcUVfiQ9mdOh2aRpLfdCrORIZlbBMJ5cra2GwhkHa15b5/iVEeb59rjTKg56YIoIUQQ2WRkkBBrQqvHj3ibEU2tPoiSFFFczJFggT3ODFeLF5s+r8TwDAfunJmL735qhiMxssCY+lzdHK9EqLubve6w5Tty5Ajmzp2r2bZnzx7U19dj8eLFmDFjBoCAA3v48GF88cUXZ+1cA8DgwYPx6quvRjxm48aNmr9nzpyJmTNnRn3vxYsXY/HixWd9Tt0JmqIiqvWp4UUJc67JgCiGipXMn5yJ5lafRrRm7eYyrCgpgI8X4eZ42MwsRAn4bE8N5k3K1Bz7zBvf4p6brww5B72bPC89kGbymzUB51xu21V2pE6T6i1P8tTnOjzDgZsmZGDm1UPw96AVN7XaYLhWXNHUDYPrvksrasELInqpUlIoRKgDIRAIhEuMuudpuP3yJEaiKIiShIfnj4Q93oyak02oqKkPyTpKiDFi+dx89Io3g/MJaHL7UFZVp6jPPn1XISq/a4A9zgwPx0MQRJxxceiVYMH3PzVh3g2ZqG1L6b5zZg7Wbd0ftf+0jM8vYFxeP129j+EZDhw/4cLtxdkwUNCtlz7XaFBPRL4WEwtSsXZzGf60vBB56Q60coHolCBK4AUBFAUsnpGLdVv3hajCL5qei1+v+hJA4HfzeP1YOC2bZG4RCOfJ2dhuIJB1dLrejUmjU9EnyYq5EzJQ9UMjRmYmY1D/+JBuPcd/dKHmp2Y8vmQsmlu9eHDeCHy8qxpAoETE6xPg4Xj0TrTA6w/YA5alcduUYYB0QOvsZgQEJXfuO4EN28vxu4UFeO7e8TjyQyMYisJHu44jfUBih+fc8uJcd7TXHXauGxsb0adPH822Xbt2gaIoXHfddZrtV155pZKyTbi4UJSkq+o9MjMZJdOy4fMLiI8xwmYxQBQl/PXt/+Ch+SNhYIYp6dMmA4PX/nEQX+8/qXn9b0sKdNUGF8/Iwe7yE3j9Q62qfEiv0AwHzrQJ0ahfX1yYhhZ3e6p2aUUtRFFbnx2uz/TeylpQABZMydI413J/VZlwTvT2HUexoqQAFIUQAYdwE7tgYwZ0nzoQAoFw+REtgijv14sOyJ0mjvzQqNjQZLsFv79jNNZt2Y/SyvbU8eHpvTAurx8oKtCO86uyExq7mu8M1ObefL0T5cfOKBoWsjDl/ElZON3gRm+7Fbv2n9R1noGAWrk9zhyi95GfEejS0NTqA8+L+KnZD6vZAJah0Oz2wWIKLHxy/NlHg3oqHr+AQ9X1+MUNTtx9Uz7qXB784voMxMcYsfKO0UhOsqK20YMWtx9Wkx8Li7PR0OzViM29+n457pqbj0/3VGPuBCda3X44UxK73ISXQOhudNR2A4BA0zhV71buza/3n8TxH124cVwaxuX2w0tbyzViwEtm5uKanw0A5+fR4vYj1mpCfaMLt92YhfXbyjVR6eHpDkxtmxNzPgEjM5Nx58xc/FjbonHW7//rDsVmC6KEqu8bMSwtCYeqz2DRtBy0cn5cdeUVeHmbdjF1VFYy5k/JQm1DoLNQrNUAkzGg13Au0ftLTYed6169eqGurk6z7dtvv4XZbMbQoUM1241GIwyGyPW8hAuDycDi413VcKYkKunbVhOLPr2sWPWuVhX7mbvH4bclBbptpIoL0/CfitPKTTKof3zIcUCbqvbW/Rg6SFtfHxwll3ue7j9aF9JP+uNd1RjUX5tyGFyfHal2r7SyFr+c2p6SJp9/U0u7UE448YXMQXZ4/QIyB9lRXBi4XslJkSd2JNWNQCB0JywGJmwJkKwNIQG60QHZXmalBWykkaVx241ZWLN5vyZ1/ONd1XAOTMTbnx+AMyVRV/ystKIW67bsV/Y/OG+EYmdXvVuGvHQHnCmJOPqjC1XfNeja33ynA//f4VN45/+qlHo/q9kAN+fHkR8a4Wpr0aXXyuu363Yhc5Adi6blwGxkwtb+6S2g9lQ8Xh7/PX8kbGYj/v5xBQ5VB9qhbf7nEcy9zqlpUxlO1A4AfIKIKWPT8NanFZg/JQserx829vK4hgTChSKa7TYbWXj8PBiGwRqVACXQbvdcrV5s/eKIss9sZPDIgp+DZWlNtxyzkcHTdxXqKovvrQqoectBr28OnYJfEDE2tx9WvVsWcm5yevjB42fACwKcKXaseOlrLJqei83/PIJbJ2Vi1tWBjhBmI4NYmzHkc4enO7B0di483rOL3ncFOuzqZ2dnY8uWLWhpaQEAVFVVYf/+/SgsLATLap2NY8eOhUS5CRcHr5/HDaNTUVHTgJUb9uCp179BrM0Q4lgDQLzNFNZh3v7lMRQXtSuLD01JDK82WFmL9CsSlL/lG7q33YKH54/EipJRGDrIDgqBumn5vFZu2IOKmoZAq5a2VEI16vrsaMJjHo5XPsuZkohn3vgWtKoGTBZfcKYk4vn7r8LTy8fhxQeuwrJZefh413G8+UmFcl7/PvhTxImdxcBEPBdCz4GiAiKADEMrQj8EQneDQiClN98ZtOgpa0MAaPWFjw6UVdUiP92BFzaVYuLoVDQ0e5XngZxVNKh/vJJdFOl5od4f/JyR923fcRQLp+cgPyP0fKePH4x3/q8KnE/Aps8rsXLDHlAUEGs14KorrwhxrOX3lT+rtKIWL23br/ncYC6nBdRYqxF1jR68vDWQhSD/nmkDEvDGR4c0v2PEeUBFLWgK+ObQKbzyfjnirKaL9RUIhB4LJUlYOlPfdi+ZmYuXt+7HF6UnsLbNSTYbGcydkIEVJaMwaXQqbGYWg/rFa2zijKuH4HSjG29/Xql5zZNLx6Kp1RfVdsvsrazFkCsSQoNpzkBp6X+/+CX+/kkF3JwAHy/gt7cX4NPd1bhm5EC4OV6JsPOihNc/PKTr0K/ZvE9T4qlHV7TXHT6jZcuWYfbs2Zg4cSKGDBmCAwcOgKIoXTGwzz77DAUFBZ16ooSO0erh8cKmUiyfm4/bbsyCm+PBMLTuzcL5hA73uY7m3FrNhpCa69/fMVpR2gaALcYj+NPyQkx1eToUIY6xtmc/RBNkMJsYPLWq/bNGDUuGgaE1UfKqHxrhiLeAotqdbkqScEdxNny8qKwMUggI5ohSaC36nGsy0DO6VhM6gj3OjC1fHkNdowe94i2YNm5Qp/a8JhAuNHKq96HqehQXDcbUcWmQAPROtMJqoCEBeKGt5jYSzW4/7pqbD4pqrwM0GxkUZPdBVqod9ngzRuf0RVOrL6zGhYz8PNHrIOHzi8hMteNUvRtF+f1x+9RhaOV40BRQWlWLP776TcjzwmpiYTYyONXgibhAIH+W3H5GLxvqcuvywAsSkuLNynUbmpKIT3dXo2TqsBDl4GjzALXSLy+IMLLkaUkgnA8iReGMi8OYnH6YOi5N05q2oYlD2ZE6TBydik2fV2q0idR/t6rqthNijBg//Ar4eAF9e8XglzdmwWig8cZHh9HYVo8dieD9pxvcmkzZGKsBnE/Ab9bsVOy0gaVhMbLw+nlcX5CK9786pikXevzOMREX7XhBipp51dXsdYeda6fTiddeew1r167F999/j7y8PJSUlCA7O1tz3J49e2CxWHDDDTd0+skSomO1sLhrbr6mPvmJJfo9wj1RhBLUfa7Vjq4eNA2NIw0AJpM2wsv5BJysa29tJaeYhYsQMzQU57hPkg3DMxy6Panz0h0wsu2f9fOsZMyfnBVSH57vdCDnmgyl/568benMXNw1MxduvwjOx8NoYPDQC1/qthhYuWE3/nx3YZer7yBcOOpcHE7Xuy/1aRAIZ40gaVO91c5kvtOBZbPysOrdMpRW1mJqoX6bRBmKArbtOIbZ16Sjd6IRv5joxNjcfnj9HwdxfUEqNmw/oERBVi4aHfG91IulwZO1GKsBi2bkwOsXUPV9A2KsRjQ2e/H1/hNhO1sYWEYR5YqE+rOMLB0yYbscuzy4Ob/muvCChN+WFKC20RNy7Nl012jl/F0uVZNACEdXavMknwtA4XDNGXy594Su8zk8w4HiosHK/RusTVRcNBgf76rGL25w4i/3FIGmKViMrKbUA2jXZKp3cdCXgGwn2AYYWFp5rgzPcGDquDT8WRUwy3c6YDExeHnbftw6KUtXO6nF7Uck3JwfS2fmYvXmfd3GXp9VLP3KK6/ESy+9FPGYUaNG4f333z+vkyKcO2YDGzJ4rWY2RF7faKBhtUT++dV9rpfNyYvYtiv45shLd8Ckkz6tvjHD1UHnpTuwsDgbfkGExxu4Qb1+HnOvDfTcDD72pgkZACUpCwGiBN2aET2hNLXaYJyZQUrfOBw6fkZJOdSjK9Z3EAgEQjCtXm2qd/BzwO3llf2ROieMzEyGKAHTitJgMgZKJBLjzHhpazmcKYnKM0eOlNT81NxhRVj1MyHf6UC8zYjT9R788bV/g/MJePbe8Whx+7CwODvErsslSF4/36EFAvVnWc0s6fKAQNZZi6f9+d070YJX/3FQEUZVczbdNaK1BSUQugpdqc2T+lxWlIyCPc4cNqq7t7IWv7jeqdQkB2sTZaXakZlqh4cT8PbnlZhamIb3g/wDs5HBDaNTsea9fZhWlBbxHs/P0N7jwzMcSIg14be3j0JvuwVHvm/UZKLmOx1YPCMXv3vpa5yq9+CW64fqvm+0RTurmQUjSd3KXhPr18Pw6KR6NzR7saKkAG9/Xqm58db89zUdflBu2FaOFSUFkCR9VW2a0gqK3TQhA6fOuCO+p7oJ/S+nZsHt4WExs4H+1Gt24pHbfq4c62r2IS7GiHF5oX22E2KN+PWqnWhsCSiOrygZ1eF0d6BdbdDABG4HqzlylL4r1ncQCARCMG6u3WkKThkEgIfnj1T2y4udNAXNJHNkZjIW3Jil6HPIGUczxg+GMyURo3P6hnR1qKipD7twqu7CoH4myBOxHaU/YPM/j4DzCch3OiBJEpKTrHjz08Oa9EO1IOaNbY5gR50/OZWQdHkAWCbwHJV7WNM0hb2VtbhxXFrItYy0IK7+XYdnODRzAgKhq9KV2jwFn0u0FG0AaPH4cUXvWAxva2mrJtZmxLETLnzVFvm+7casENuojnY7UxJx/EeXbsehvHQH5k3KbG+Zm+HA7cXZONPoQcV3DXAkmpEQY8JDt45oKzuyBJS/X/xSmZu7Wn3QI6JDr0r77k72mngJPYxWjz8kOmGPNeG1fxwMTcXw+HDH9OywauHqNlScT8DKDbvx5NKxiqq2ur76sYWjlcjxGReHxDgTfr3qK+X1cu/q4NZWcoR4aEoiVm7YozmHbw+f1iwGyN8rY2ACWtsccYuJQV0Dp0ktP9uaESAQjY5rc5ptpujKul35piZcGGRxM7UOJKm/JnRl1AuFeu0M1REDebHzyaVjMVVl40UJmmeELDiWlJCNipoGpPVr7/SgjpzIC6fTitJgNrIQJQn7jtQpkY38DAcWz8xFXYMHuUN6oVe8WTMRy3c6sGh6Dvy8gKQ4M+ZPzsLqd/dpngl56YHWW3UNgRTmcM5ffoYDN44LPH+6cirhpaCp1QtHggWLpufgpW37lSgYS1Mhk2zOJ+DjXdVYMCUTNJWFn8640SfJiq9V2in5GYGWPcS37tl0pTTq86ErtXkKPpeoWkNGBn2SbKhtdOOWiU6YjIxmn5GlkaSKfOupbqtttmw/gzsOxVgN6J1oRYPLjUdu+zl4QcThmgalxDI/w4GrruyPP238FpmD7PjllGH45uBPIe15w82XlIVdGt0m7TsaxLnuYVjNodGJFSWjcKi6HnMnZGjSwmMtRmzYfkBzE/W2W7G7XF9kjPMJOF3vCamtBgK13qIkwWJm0TfJhuZWDr+7YzQ8XMAJZmgK//vxId366uCItnoiFPz5eo54vtOBGVcPUcRXYm2RI896BksdjWYodLv6DsKFRy1uBoAInBG6JCJNo9HD40TDGdjMLP64dAz+9Pq3uu0M5YhBRU1A7Cwr1Q6ryYCNHx5SJnmPLSzQOKo+v4jiosHYsL08ovClurRGXhgtyO4LZ0oiHPEWtHA+nDrjxodfH8N/3ZCJplYOf7hzLJpavLBaDDAyNEwUYDIwkCgKL20rR0ZKIoqDItevfXAQE0enKguiaqe+fWJogavFiz/fXdhtnYALhdnEgPMKYGlgyYxcePnAM5rzCXjurf/oao88snon7rn5Sjz1+jd44YGrMTq7L4anO8AyFEqravHJ7mosKs4mi9A9lK6URn2+uKNoD13MMkCPl8fcCRnISrUjxmpUhCHlrBI1ZiODFSUFiso/ENAxGp7uwN6qgOp/baNHY5NjLKFz42CbLdtP2Vfo28uK2kYOr31wQMlg+ubQKeU1smp5Y5MHf1w2DtUnXDjTxGHT51Uhn3W4pkE3cMX5BHy6pxrLZuWB8/HdfsEGIM51j8NiMmD7l9ooNS9IIQ43ADx//1X45tApzY2yomRU2FpjQN8xHZ7uwOkGDx5/ZU/YPpiyIfD5RY2RkPvYNbX6kNYvXomUfLyrukOOOBBY6bp96jDkpzva6svZiKmBYtC9qtdeq7vVdxAuDkTcjNCV4SkKq3R6nT65dBxO1LWGHL99x1H89/yRMBky8PbnlTAZadQ3c1g8MxfrNgcUxs1BtbNGA61x1NUpfeEiLbKjnTukF/rYbfALAmKtJgiCiJFZfcAyFOJizPD5RdisBrg9PFibARJFg5IkePwC9hw8hT0HT+m+/4yrBmPJzFysaVsQlc9NPeFPsnX9VMJLgcXI4m9fHMTyWbngpUCaeF66A0YDHVF7xGgICMJRAH69+itNneUSsgjdY+lKadSdQbQyv4tZBhhrM+H4jy44ByZiY1sbPLmcJ7h7zcJp2Xjn/7RtB7fvOIonloyF4VMaI4b2BgC0oL00iKGpEOc22GYH3/PP3TseNAX0T47F6TMeDOofj0ljUmExsYixGmBgaHB+HjarCSxDYciARNQ2uPHQrSNwuKYB23ccVWxDzUmXxk7L5DsDOku0KHabtO9oEOe6h+Hx8qio0Uap+yRZUVHTgIqaes2xeit20Wof6ps4zba8dAeWzMrFipe+BhAqqCCjTiufGpRW/vLWcvxy6jAAgfduavHitqlZ4EVRcwPqpasr38XDwxEbuCE9fj5szUhxYRoYuj1fTRuN1uaxdaf6DgKBcHkj0nSIYw0EbOC6LfuxbFZuyGs4n4BjPzZi/9EzqKipx50zc/C39w+gttGDW653QpICk8u5EzKUSZIoASoTqknFjvb84HwC7v/rF+B8An69YCR626043eDBfw4fxvwpWYriuPo1S2fm6qYzqmEZGmzQgmiszQgzS0O6jDNLJIpCEyfgdE09LCYWZpYOcXw4v4hD1fUQKQpr3yvDzddloLgwDWdcXMRF6vomDotn5MLN+fHk0rE4Xe9R2vD4eREsQ/LCeyJdKY26M7AYukYZoERRWPfePqQPTNSU76ijyXOuTYcoSkiIMcEviFi/rVwz1zcbGVjNDG6dnKm8ryBKeHLJWOytqsWZRg53TMvBui37lfePplMhSpKSKZo2P16Z3z9//1XYtf8kDlXXY9nMXEhAyKJLXroDD84bgWfeCKSLLyzOvmwCV8S57mFwXl43Sq0e5PIqkt6KXCTBkjum5WBX+QlN7+jDNQ1Yv60c468cgE2fV0asd46UVn7LxKHK9uEZDlzR24ZbJ2dh/uS2emirAacaPHhhU6luRNusavvV6uFDUgOD+28/vXxcj72pLwU0TYFh6LaaZAKBcLFxe/mIQo6cXwiZRCXEGDEmtx9yhvSCKAJev4Dbpw7D2i37NT2O1c8PI0MjIc6k7FNP/rJS7Sgc3h+vvF8eEpmYOi4NT29sf/7YLAbs2n8Sld81BD5z876Q85ejYYun50T87vKzTF4QjUswIzHRhoaG1iiNZXouHU3dbfX4MfPqIfC0Kcf/YuJQPPPGt5h59RAsmp6t29Jy8fRciJKIphYvYqwG/HTGjY92VaO4MNCGZ+Wi0bCQjho9kq6URt0ZUJLUJcoA5UWLqYVpulpDQ1MSIYgS7LEBx9rPC0p9NMtQGJmVDIvRgL+9X47rC1JD9DWGpztQkN0HrmZOUwpqNjIYNawPXv9QPxhV19geUJOj3HnpAcHCsbl9ce2VVwAAVulkM5RV1YKmA9FvA00p1/JyCFwR57oHINI03F4erR4/EmNN+N9PKnSjF4C2DRUvhjZmlydKC6dlY+G0bDS3+mBpa+X161VfKWIzwUwakwrg7PpgquFUkYnD1fXgBeDvnx4MUSa/a25+SD14cNsvq5mNmM5ms7DtK6s98Ka+mNA0hdc/PITT9a2QJAmD+yeAKNkQCBcXiaKi9wr18Lh96jC8+sEBlFbWKqU6L23R1uzplfWonx9WiwEVQdEOtb0dmZmMKWPTMHVcGiQJcCRa8M3BnzSOdb7Tgd6JVozJ6Yu+disEUdLYejWlFbXghdBnlQwRmQzlbFJ3zSYGIzKT4W5rx8WwNDIH2fH3Tyqw+Z9HUFw0WMk2i7Ea4EiwYONHBzGgTxzG5PSDjxdhNrJwpiQqz2bSUaPn0pXSqDuLrhBNlRct1AEqvQ4PQGDOu3hGDt77f0cwZewgGA0MjnzvwldlJzStEdXsraqF6TMaJcU5qKhp0HXg51ybDgNLo9XjV4JRD906QvlMOcpdXJgGipJgYWhAkuDmxYjZDLwgwkh1n2yGzqD73QUEDQIVaJuRFN9Wr2YxdLgNVVOzF9MKB2NMbj8kxZnb21s1cegVbwEFCU2tPnA+HgxDh3WsgYAq7cPzR6J3ohWjspKR0i9eI552uKYBx390hdRLy6hTyIqLBuPtzys7tEAgt/0SRCmgRIauk+ZzuVDv8uB0vRuSJCEp3nypT4dAuCxQq/WaTSwsqkltcMcIo4FGQqwRZxo4LJmVC84nwMPx8Ph4ZA9JQnFhGhLizKAohF2UlFu5MBSFDdvLdTOchmc4UDItG9/91AyzmUWvBAte/8dBfL3/pHJMXroDJcXZcLVwaPXwGNAnLqqOgZvzd4noUnfhbFJ3zQYGXl6AzWqE2cjAYmQwf3IWbhzHgUIgbfTpjd9iaKodxYVp4Hw8Zl6djrc/rcDPs/qAoSlwPl5T506esT2Xnjq/uhTR1GAbDmgDUOrWhr+Y6MSIzGRQoODjBQiiiNuLh6G51QeGoTFkQAJWvVuGaUVpYW34ngOn8F83DMWSmTlYt3W/8htyPgGVNQ0oyu+P+kZOSQOXHep8pwMlU7Phbyux+XSPVrCwp2UzdAbEue7GSDSN2gYPvio7oUxw/rRsnO6x8mQrIdastMyKtRnR3OrDzrITmqjB8IzAypSb45VU7RUloyKeC00BT73+DZLtFvx+0RiseS+0ZcriGTl4ZPVXIa/Nz3CgVDVBC1e3DbRP8GTxszMuDl6/Nk28q6T5EAgEQmciT8ZaOR68IKKsqg7bdxzFfb/4GZISzIryt160Qxaa2rCtXBEGMxsZPLawAKca3EiINcPj5bGiZJRGiEbtqLs5HjRFaVLBg0tvXM0cHIkWAMDr/ziIK5JjseLnA5XIp9XM4tE1O/HAvBF4bP1urCgZpajihsNqZrtEdKm7cDaTXWNbOU99E4enlgeE7ygAFW1jIDPVjv/5VRF27juBpzcG2m6+/9VRTBydClezF4lxZk3/cPKM7dmQ+dW5I1EUOF6AJFEQpUDwShCkgNNKAb+9fRRirEYsm52HDdvLlbaHAdFJBq/945Ay1zcbGZQUZyNjYCLcnB9WswFz5UBTBBqbffh4VzWmjE3D/MlZSkefMy4Of//4MK5IjgWg7WMNAA88vwMP3ToCVd83hPzOPTGb4Xy5/L5xD8IviNjyryOa+gmrjtS+2cjg4fkjsXXH0ZDJ1k0TMnC4Wit0treyFpIELJnZXud2uKYBIzOTMah/aES65oRLcY7HXzkAa94LrZ0rq6rFy1v3Y96kTLz4TpmyfXhbT8ynN7aLlEXrU+1RTRxqGz349tBPIW0/yESMcKEhfa8JFxO9Gtq8dAceunUE+iRZ8cZHh3HH9GwcOl6vmxZYWlGLNZv3YcrYNFT/1IQ7puciOdECmqbw9uda1dn8DAeeubsI9S4OsTYD3vykQtPaEQhVlZUZkdkbv14VWESVnXJJAuxxJnx7+DS27ziKoSl29LFb8eIDVwGgcLimPqIQmhwNuxxq9TqDjk52BYqCKIqob/Jik84YkJ3qVz84iEH94wMp3xYW/XvH4uNd1UjtF4+fDe2NIVck4K/3jUeMiSXP2MsAMr86ewSKwvpt2npoOe37fdXfxUWDkTukF363sABmE4uHF4xAr3gzNmw/gJqTLjx6+yj0SjDDyDJ4eet+rHq3fT6dl+7ANT8bALOR0dUmAgBeEHHtyIEhz4h8pwOLZ+Tip7pWZYFV7mMt7+/Xy6arBt9TsxnOB+Jcd2N8vIBJY1I1EYqXfn1tyCRlzrXp2LbjaEhNm3wjzLk2HRs/0jZ7L6uqVVJAAODT3dV4culYHDiudcR7J1pwzc+uwMNtk6lIUefSylr8cuowPHvveHg4HjEWAyq/b9DU4gHR67Y5X3tEPdJqKZmIES4kpO81obNQpwfqTVTD1dCWVdWCooCxef3w9f6TOHj8DH63cLRmwqWmtKIWc65Jx8pFY7B2c0CZVq/GurSyFuu3lcOZEthfXJiG/UfrwPmEyIrgGQ7UnGxW7PmmzyuVGr0VL+0C5wuIqi2dnau0XQGA4UN6oV+vGOU7Ke9HomHnREcmuxKA8mNnkJlqx9ufV4bODypr8dLWcozL64cbRqeCoSnkpTtgNjKo+r5BEagbNsiOJ1/9N1584CryO11GkPmVPnq2HAgoaQcrgctp37Jj/dCt+hlHt0/NxvETLjy+ZCxe3tpul/U7Q+xDSXG27jNgeIZDKdFcMivgSBsNDGKsBhhZGqIooL8jBqs3l+lmJTCSpPs7k2yGUIhz3Y0Ivmlpisb2L49pHoqcL7QN1ZXO5BDnWaa0ohbzJ2Xp7lenlk0tSkNjsw9f7T2huaHz0h3o1ysGv180Gifr3DAbIw8pT5vwms8vwucXMKhfPJwpds17nmniIk4M+vWyEbVvQpeA9L0mnC8dUXWOVEO7t7JWsfmNLT6cijIejQYWq9uyi4KVadXIGh3yflnrIlxHCTkL6cgPjXj8zjFgaAoxVkNgsYmisKKkIJAWbmJBi9oFKFqS0CfBjCUzc+D1C+C8AmwWAyyG0NZRhOh0ZLLrEURkDAxkoYUTk5PHwLYdx7BgSibumJ4NV6sXt07KxCOrd2Joih3+NrG5yzE6RSCoCWfLb5+arasErg5Gzbh6SMh8HgjM0U+PdWP53Hy8vLU8xC4HU1pZi/mTs0IWQPPSHbhzZi78vIBR2X3w8ItforHFh8fvHKM0oTUxDHr3suHu2Xlo9fJnlZVAshm0EOe6m6B3077wwNUhN6KbC62FC65JDibcfrOxXYG7YFhfvNR2Y6uR/75jWjaeev2bqLXZVrMBrW2qpKIk4f87fApZaXb8cmoWfqpzw2igceSHRkwrHAwAYVfPepHVUgKB0M3pqKpztBpauZQmIcaIZLs14rEGllLsdrQSHHm/WgxTXW9925QstHJ+xFqN2H3gJJ7eGOhnWpR/BU7UteJPr3+jCGHmOx2B7yOG+UxJgpECjEYGsfKzh9j3c6Z9siuC8/EwG1nNYoUkUVi/vRw3X+eM+D4+v4iyqlqwzDA8umYnfltSgN3lPyFzkB03jk2DxcRcttEpAkFGkEL7PANtzvG4wIKn3PpKLpexmNpdsPx0h6b9IdCulWRvE4rtqN0+3eDWlIvKJZxNLV60cjz+9Po3ShZRst0KWpJAoV1YmKFwTlkJJJuhHeJcdwPCTcDcXGjrFZsltA3Vc/eNj/j+6h7RMsPTHbCYWDyxZCxsZrZNPCf86rYginhiyVgkxZkCAmU6K+F56Q5Iqob08rbiwjT4/YKm//WoYclYNisPnO/sVs8IBAKhu9BRVWe9GlqzkcGMq4cgP90BUQrYeZvJAEEUw2f+ZDjQrGrZdTatE9UTOvkZU5jXD33sVnh5HvnpDozN6QuTkcX6bfux58Cp9s+9jNMDLyWUJCHOzCClb1yg5zff/huKkoTD1fWw6Dz/1chjwOPlMah/PGKtBmSl2jEurx8eeuFLrFw0WtM3m0C4HGn1hrflcmQ4uLXWk3eOwWMLR8EeZ0Fr0HxefSwQmJPLRLPbBpbWjWyPzExWHGtZ4JLRLHaSNqqdBXGuuwHhJmBWswHpV8TjgXkj4PULaPX4QYEKcW6NLBO2Ri4v3QETy4RsWzIrFx5fe7TE440c/fZ4BfxmzU6ldyqAEOGd4sI0/HRGm7Ion5O6RVi+04GFxdlKTR5ZBSN0Rxjm8urrSNASrY4a6Liqs9nIKg6z2chgwY1D8fOhfSFIEjhfwPYzNI2yI7V446NDuPumfADazJ/hGQ7MuTYDnMquR6qfltuwyARP6PKdgfrbhmYPkmLMsMS07RdFLCrOxq2TMsnCaBeG8/J46NYRUecH8hiwmFj88sZh8PMCHlu/G8/eO76tp3WoiCqB0FMJtus2hkaz2wdBFJVOPIdrGvDFf77HnTNykZRggZvj8df7roLFSIOiaJQUDwPn9SMh1oyyqjqIEmA2sppODep67IqaeozL7aecw9nYbZl8pwMxFgMeunUEHIlWWEnJzQWFONfdADfHIyHGiOVz85EUb4ab42EzB1K8Hrp1BF58t12d+/n7x2NaUVtKdZtz+1O9GzdNyACAkBqMmyZkwMDSeP7+q9Dq8Qfq3Ews3vjoEL4o/VE59vn7r4p4jnJkhfMJWLlhN0qKs3HL9U7UN3kVY6NuSK+mrKoWC4uHkTpqQrdGrR5O0xS27DiGOle72NnM8WmR34DQY+hIHTUQXdXZZmHBUxRe3rIf04uGYO61GbBZDOB8PPyihLWb92lKg0ZmJmPFwgIIoojbpgzDgikSmlp84AURCbEmPLJ6J4qLBisTs3D10/Ji6DNvfKv8rZ6wycqyh6rrkZVqD1n4JOmBXRuBopAQa4KPFyFKIm6akAGKgmYsqceAvJByorYVCXEm5KU7cMbFIT/DoaSSEgg9nXB2fc41GVi5YTeAgDbFlRm9cO2IAXhlezkGD0jAiMxkiKKEhhYfeF5E2ZE6ZA1KAi9wmla6cnutPy4NtNSVo8+cT0Cdy9Mhu33H9Gy89sFBzXnnOx2Yd0MmNn50CLfdmAU2jDAZofMgznU3IMZqwBNLxmL9tvKQm3rutRmoqGlX8DYZGJiNDMbk9sPUwkC9hT3OBLORwbi8fpoajDMuDvGxRjQ0c3jwhfb+0/JDdc+BnxTV1zONnogiY+oHLOcTsOrdMqwoGaVJ9Q63ogYEUs5IHTWhO6NWDx/cPwF1TUTs7HJDoij4RQnrNkevowagiUjLmI0M5lybjp9lJqPZzSPWJmHxjBzwqvedOyEjRC3WbGRww+hUTS9UoN2e1zZ4wPmEkImZXD8959p0GFka/rb+2c+8EejiMDzDgdtvHAaKBjJTE9ErwQoKgCAIGJZqJwuh3QyJpnHG5cHbn1XiUHU9nlw6FvGxRhQN748Fk7NQ38SBoqAsiA9NtWPR9Bz4eBEf7TqOaeMH447p2fj7x4dxe3E2mt0+JNmMl/prEQgXlEj6GADw7L3jIQgSJAQ0Ms64OPxikhMGhsXLW/eHZHJOGDkQq94t0zjWchr4qnfL8PD8kZrPef7tUkUtPNhuG1gaFhMLI0uj2eNDSfEwzJ2QgfomDjaLAb3iLfALAm6fOixETJJwYSDOdTfAxDJ48d0y/ZtaghIN9vlFSBJCepauKBmF598uxfK5+UiMMytN40UJ+M3qnVi5eIzmfdVtAuSVs7++Xarv4GcEUrhP1IU6EeoavfwMB24c1x4JCcZsIkOR0P2R1cOT2gRICJcPclRjamFah+qoBYrC+q37cePYNIhiwO4m2y147I4CHDhWj3oXBwlAQowJXr+A1/5xEOkDEzG1MA0JseaQmjp1GqGasqpa0BTwy6nDAGgFydSLrb3izXh41Ve4viAVuUN64WdDe8NkZGBkGfxU78bne2raox4AAIoshHZD/IKItz8LzBFumejExg8PYVrRYPxU74Y9zoz4GBMYhkJ2WhKGpiTicE0DBEEEBQq/nJoNSRJRW8/hiuRYnGn0oFcCsXWEno/bL4a164eO10OSJFR934DUfnGItRrh4wNdD1oEDukDE3Goul4JVpVV1eJ0g1tjq4Ptd3AZTmOLD4+u2Ynlc/Nx241Z4Lw8bGYDTjd68Oc3vkVjiw/5TgeKx6Xht2t3KXXVcraUkaUB4lhfNIhH0w1w+yKI3lTWYt6kTLhavAAAHx9qAA7XNCClbzwef2VPyOvz0h2gqNC0LrU6LBC4sX+zZieeWjYOHp+gOOhnXBx+s2anUuOnpp/DptSgWEwMtv7rqG5j+7x0B2idcyAQCITugDqqMbEgNeKxbo6HJdaE9dvKkZGSiN52M5bPzoPHF2hTyLeZyOffLsVdc/OxZvM+zBg/GBMLUhUhnOCoBqBt6xJMaWUtbhVEDM9wYG9lbYjoZV66A4tnZKOxxYeq7xtwzc8G4NuKk8hJc6CpxYde8WYS9egh+NvmCGYjg59n9sGbn1Qo/c71xk++04Hrfj4QLW4f/nPwJDZ+GGjbmZfuQO9ECwY4bGSRhdBjEWka7rYWssl2Cx6aPzLgqEqAhEDWpdXEQhAl9Otlg4cT8OoHodlDD84boWQDAUCLSlgSCLXfenXVjS0+PP7KHgzPcCBjYCKGpiQq83pZoMzHi1i5aDQpsbzEdDnn+ujRo3j88cdRWloKm82GadOm4Z577oHRGDntSJIkvPzyy/j73/+O+vp6ZGZm4te//jWGDx+uOe7UqVN4/PHH8dVXX8FgMOC6667Dr3/9a8TExFzAb3X2qG9oPedXTWOzF39ou8H+tGxcyP5odXWcL1R1HAiV+29s8cHrF3Dvs19otuule8sOsz3OBKuZhYGlMXF0Kji/qHsOFCWBKBUSCITuiMcv4FB1PeZOyEByUvhWWGYjgzibEc1eHjOuTkeMlYGBYfGiKj0QCNjFFQsLlBTvWycF6uXCRTWADrTV8glYND0HL2/br0lDDzjWOfD6eUVQ555n/wXOJ+DFB65C77i2Zy9xrLs9AkXB4w0I2hUXDUZ9Ewcg/BwhPyNQW9/Y5EZCrBXvfF4FoF2vpXeCmUzeCd0StTCZxcSCpigYWQqgaEiSCIqiwPlFtHo4WM0skuJMWLloDNZvK8cNo1NDsoSWzc4DKOCrvSd0s4cAbTZosA0Ptt+R7smphWn4ZHc1rvnZgBCtIpahiNZFF6BLOdculwsLFixAamoqXnjhBZw6dQpPPfUUOI7DihUrIr725ZdfxvPPP48HHngATqcT//u//4vbb78d27Ztw4ABAwAAfr8fCxcuBAD8z//8DziOw5/+9Cfcf//9WLdu3QX/fnoEKw9aDQx4AKveaZ9sPXdv5FZaat/boiOQo+lLemMWTp1xKyJjn+6uRtqABN33Db7589IdIeq2+W0KtLKYg3xcwGGGUkctURQ+2V2t23vv0z3VWFScTQwBocfSLnYW+D/D0BAE4qx0aygKPChwbRHnP99dCEkCBFHCb0tGgaEo8KIEmgpMnExGBknxZrzy/gH8+2CgTdX/3FOEl7fu052Mubl0ZTvDUJpj9KIa0dqzuL08Pth5DIun52iyjzivH3UNHjz52r81mUX5TgcsBobY5R5As9sHrwhwfkEpwRqakqjsD1cqkBRvAUsBCXFWQBTx+ztGw2xiYDIwMNKkLIDQDaAo+EQJXn8gTTvGaoDRwKC2wQ1ekBAfYwIogGYocLwENxdwpitqGrB+W7liE5+//yps2H4AzpRE3fKbpKBe1MEEZ4MermnQ6G0E2+/ge9JqNoCmgNKqWny8qxozrhoCIw2iVdRF6VLO9VtvvYXW1la8+OKLSEhIABAQTfn973+PxYsXIzk5Wfd1Xq8X69atw+23347bbrsNAPCzn/0MN9xwAzZs2IDHHnsMAPDJJ5+gqqoKH374IdLSAoM8Li4OJSUl2LdvH3Jzcy/o91M70jYLCwPLYE2QQMLLv74Wq97VTrZMRiZi72i9qHHwDc75BFS0HSevnOVnODB3QgZ+v343ggl+37x0B5bNzsWh4/VYUTJKefg2NnthMTN46NYRER1mSpKwsDgbqzfv06S+kP6nhMsBe5wZ7/3rKBrblJuT4syYNm4QcbC7GB1pnwWKggQKvCRh9XuBRVC1GI367/eDJmHywuO+I3XgfAIMDB12MqZOG2xq9Wn26UU1IrVnyXc60K+XDfMmZYKhKBgYGl6aAktT6JVgxfpt+0Mca2KXewa8IMHT6sOa9/bhcE09/nLPeOSlO+Dzizh2wqWMGb1SgWWz8+AVBFhYBpwowRGryiAkY4NwkYlmn9X7Y6wsjCwLLy/i5a37sbcy1E4DUNrHbvq/yhC1/OBUbtlB1iufiJY5FHzM8R9duHVSJoCAFoee/ZbvyXynA4um5+CHUy1IvyIBSXFmOOLN5B7swnQp53rHjh0YPXq04lgDwKRJk/C73/0OO3fuxMyZM3Vf95///ActLS2YNGmSss1oNOK6667DZ599pnl/p9OpONYAMHbsWCQkJOCLL764oM51sIS/ntorAHh8Qsg2mqIw59oMiFJoekiwSJgoSSguDHy/4End/MmZMBpopPWLh9FAo+qHRlAAMlPtIUqGi2fkQBBF5Gc4YLME+liyAIalJcHt5eH2BBYIBiTHYv22/dhz4FT7eYWZmDGShOUzc6NPXgmEHkidi0N9kxc8L0AiY77L0ZH2WSJFodUroJXz4e3PqjTpfuoJWyRxMXn/ps8r0erRL8kBtJGM4EUYvaiGxcRgwsgBWLN5nybtO9/pwJ0zctHU6oXZxII1srCyFKyx7enepC91z0SgaXBeHuu3H0BZVUBl/lS9G8WFaTAZmYipp0tm5WJX+Y/ITEmCKYbM4wmXlmj2Wb3fbGTwxJKxOHCsVtPqSs8uFxcNxtufV3bYVodzoqNlDqmPyXc6cHvxMAiCiKUz8+D2+uHheFwzYgDWbQm130tn5sLHC4iPMcJqZpHSO4bY5y5Ol3Kujx07hlmzZmm2xcXFweFw4NixYxFfB0DjNAPA4MGD8dprr4HjOJjNZhw7dizkGIqiMGjQoIjvf74IEkKMQjjxGb3Jltcf6B0dnLIl9y1VRxzqGjl8sks//fqtTytwx/RspT1WXroDV+dfgat+doXStstooFHfxMHAUDDSNFrb6qCtJhYQRdCShBgDjRjDuU3MSP9TAoHQ1YjUZkVunwUAe4/U4auyE1gwJUszGQu255HExdTpgfLCpR6HaxqUjKVIUY28dAfG5fVD7pBeqPquAUtm5oLzCeC8gbRvi5EFLYrt7ZJ0aqeJXe55SBSFU/VuxNmMyrgZmpIISZLwzBvf4omlY5E5yK6bDn7GxYGmKLz5SSWeubsIGz+pxC3XOy/xNyJcrkSzz8tm5WG1qqNOcdFgbPzoEIoL0yLa6XDbZPRsdTgn+nBNAxwJlojZQ3E2Ex6/cwwcCRaseOlrnKr3KPvumJYDj9ePxdNzwAsS3JxfM5+2MDQsxD53G7qUc93U1IS4uLiQ7fHx8XC5XBFfZzQaYTKZNNvj4uIgSRJcLhfMZjOampoQGxt71u9/LrAsDYYJ3IR6at/hVr/0Jltujg9J2QIC0W9nil1zI7+4qb0XXqgabA5oCXhyyVil1o6lgGGDkhTxNJvFgH69bGAogGVo9LOr2mzQ4VfmDAyLOE29d/cTJ5N/L/n/BC0sG3pdlGtFARQoUBQFClBE+NR/R9p3PsderM/pjGPla0XTFAwGGoyqP7wokgemmgt9P6rHcxMXoSNDRS08bfbaHmfG3spazLlWqz0RbM+jiou17fcLYtjJ2PEfXZg3KROiFEHcxhkQnKIACKKIoal2GCjAFmNEXL94NDV5AlHvCLa7J3I52vJg+9zECWhx+8HQ7TZGTgV3ptjxh/W7w84VlszKxc79PyIz1Q5REFGUfwWa3T4kd/MWg5fjuAhHd7gW8piOZp/dXl43eHVDUOcGPbt8trY6XPnN9h1H8djCAtw0IQNAqJ1eNC0HvCgizmYFA+A3vxwVWAA1saAoCrwgwGI0wMRSsBqAODOjeveLM5/uDmOio1zq79KlnOueAk1TSEy0KX/L6pxqwq1+WUxsyI1r1REpA9onXDTd3si+scWHtz49jCUztaI1Hq8fRoYCxwugKIChKSTFW9DQyiEp0QaDQMPABv6LizEh1hpZnb0nExdnudSn0OUIHtPBsEzgQcDQNFiGBsuG/h1p3/kce7E+53yPlY08yzBwJFix5ctq1LsCK9f2eAvmT848j1+o53Ih7sfg8Xy6pj7i8ZwvYMPliVawTQ6259FSBOX9T7/+DVYuGoPV7+0LScstmZaNZrcXC4uHARQFj9ePO2fmgBfEtiyhgMANLwiIsRqRFBfa8eJyt2WXy/fXs8+na+phNNCaBXujgVbmDdu/PKbpm+vheMRYDXBzfpw648aBo/WBjDY+UILw7L3jIz4DuhOXy7joCF31WqjHdDT7HCy0K9vpjtjls7XV67eV65ZeDk21IyneDFGScOfMHPjaBNSslkD2EEQRJpMBjoTw3SS6Cl11TJwLl+q7dCnnOi4uDs3NzSHbXS4X4uPjI77O5/PB6/VqotdNTU2gKEp5bVxcHFpaWnTfv2/fvp3wDQKIooSmJjcYhkZcnAUWU+hlDrf6xUjA0lm5mskWw1AYnu7AXh2Rsk92VWPprDy0ePyKI+1q4eBq8cJiNiiOtMnI4o2PD+Om65xwtfjg8fKob+IwPL0XaEGEzUDDZghcO97rR4M3fC1gT0X+vZRoTw/kXCdH8pgOxmAIOI+8IABSIHrGCyL4tma96r8j7TufYy/W55zvsfKY4oXA/jMuDqfr3W3bRLhcbiV6TdPalerLMardkfuxs8az2Rj5USjvlydaZ1ycxn4H2/NI4mJqschT9R689dlhLJ+TB4+XR2ubloXFxAKiBIuJBUszECURcVYTmt1eWEwG9I43g1EPEUFEQ0Or8uflYMsi0Z2//7mMaT37bDay+PfBUyhUpaoermmAMyU0FbyhiUN9E4ecwUmgYIDP50Vqv3h89HU1BvWPR+YgO8wsrRlj3ZHuPC46m4t1LTrDRkezz+EWOztilztqq/skxeB0vQcLpmRCArCwOBsSJCX6bDIykCQJLEMHsocMNGBVZaLSNCBJXfoe6kn3x4X6Lh0dz13KuU5LSwupfW5ubkZtbW1IrXTw6wDg+PHjGDp0qLL92LFj6NevH8xms3JcZaU2tVqSJBw/fhxjx47trK8BAOD59h/TamQ0kvtA+DS/ih8akN4/ASXFwwCgrc+1hKWzc0NUxPPSHVg4PRtb/lmFD3fVaLYvm52LZzZ+i6ofXJptvCAovadTeseAEiXwl+HEPRKCIGp+P0IAvWuiOIFS4F6SJAkSoAh2qf+OtO98jr1Yn9MZx2quVdB+QZAgCCIYhsbmL46hri2q3Sveclkri1+o+1H9nhYDHWKjZQItqQKTtfqmgFOtLr8pq6oNseeR0rjvnJELzs/jSmfvgCNtZMH5tY51QEBNgpWhAUht/RYlpW5aEkSE5kOFcrnbssvp+wd/T4uBRs1JF65M74Wls3KxZvO+9qg1oNu14+mgOUNxYRo+3VONpTNzOzzmugOX07iIRle+FvJ5RbPPVhOr2S87zB2xy9t3HMWKkoJAmytVavnwjDYhSLcX4/L6gaYogJLA0jSaWn2wmA2gQcFiZhFrM4IWRPC8BPSA+6Qrj4mz5VJ9ly7lXBcVFWHt2rWa2uuPP/4YNE1HdH6vvPJKxMTE4KOPPlKca7/fj08//RRFRUWa99++fTuqq6uRmpoKANi1axcaGxsxfnzkXtLnA0MBS2fmYrVKxZXzCfh0TzWWz8mD18dr+lwDgQoLeTLO84DZCFV0I1AbLU/CZl6djhvGDFImZ1YTCxrAXTflw+3hYZW3iSJYmoaZiCIQCF2K9j7YNGiaQp3Lo0S11ftkLldH+0JBSVKIjQZCOx8MH9IL/XrF4O3PK7UptV4esVYDls/JA+cT4Pb4YTEzWDY7F15fW3cEiwEGloarxQujkUFCjBEsQ4OWAk60NS684BiBcLbI7S/Xby/H2Jx+WDY7D5yPB+flsWRmDny8CE/buLQaGVAAfnVzPtwcD7OJBU1RoCgJi4qziTIx4ZISzT7ToqjZLzvR7wOaLA0A6J1owdJZufD5Bbjbos4MTWHxjBz420puzMZAL3deEGExsTAwDPwCDwPNantLA2BZBolxli4dkSZcfLqUc33zzTdj48aNWLZsGRYvXoxTp07h6aefxs0336zpcb1gwQKcOHFCabNlMpmwePFivPDCC7Db7cjIyMCbb76JxsZGlJSUKK+bOHEi1q1bh7vuugv33XcfPB4Pnn76aVx11VUXvMd12DZUoqir0moxsXB7echCBhJFgZYk0G1p3jQF0JIESJKugjcA3W0EAqHrYY8zY8uXx1DX6MHg/gltkcrQfQDgSLBgemFa2FRx4nifGx1pFUhLEvokmLFkZg68fgGcTwBDU4izGgOLIJIEG0vBFttuz1kDDZtshyFpJmbELhMuJIwk4c7pOeB4Ea4WDgk2E0wGpm0BiG+rBw3MQwBo5yIAAIoswhO6BNHsc/B+m4VVAlLutpJJecGIpQCDxi4HMLI0bKrxb2QpyKEuI8sgkHZ28b4zofvSpZzr+Ph4vPbaa/jDH/6AZcuWwWazYfbs2bj33ns1x4miCEEQNNvuuOMOSJKEV155BfX19cjMzMSGDRswYMAA5RiDwYD169fj8ccfx3333QeWZXHdddfhkUceuSjf72zandCiqOsck3YpBELPpK6tBjtJR5G3TlWfnRSvdcRdrd6IjjdxtjtOh2y0JMFIAUYjg1gjE7KPQOhKMBRwRe9YNDS0gudF0CAL74TuSTT7HLJflPWEyIIR4eLSpZxrINCb+tVXX414zMaNG0O2URSFxYsXY/HixRFfm5ycjBdeeOF8TpFAIBAuKWpH/EyTV9fxBqJHuTsTtRMf3P7ibBx8+bXBom4EAoFAIBAIXZ0u51z3BGiagt3erijXk2TtLwfI7xVK8JhWY4+3KMJcSfEWsAwDts0xUv8dad/5HHuxPqdTjmVoSJJ0QT/H1eID2+agJsaZ8VX5T3C1eNHfEYMWjx+uFi8ARPz7bI4FgPgYEyaNTlXGxEe7qsPui4b6tQkxZtwwOqXDr+0okcZzT+Jyt2WXy/fvyHi+XK5FRyDXop2uei26m43uqtfxXCDf5fyhJInkRxAIBAKBQCAQCAQCgXA+RO6eTiAQCAQCgUAgEAgEAiEqxLkmEAgEAoFAIBAIBALhPCHONYFAIBAIBAKBQCAQCOcJca4JBAKBQCAQCAQCgUA4T4hzTSAQCAQCgUAgEAgEwnlCnGsCgUAgEAgEAoFAIBDOE+JcEwgEAoFAIBAIBAKBcJ4Q55pAIBAIBAKBQCAQCITzhDjXBAKBQCAQCAQCgUAgnCfEuSYQCAQCgUAgEAgEAuE8Ic41gUAgEAgEAoFAIBAI5wlxrgkEAoFAIBAIBAKBQDhPiHNNIBAIBAKBQCAQCATCeUKcawKBQCAQCAQCgUAgEM4T9lKfQE9EEETU17eCpinY7TbU17dCFKVLfVqEKFwOv5fDEXtOr5PHdDCXwzXrLMi1Ojs6cr06ezz3FC73sdadv/+5jOlI47k7X4vOhlyLdi7WtejpNronjSnyXaLT0fFMItcXEJqmQFEUaJq61KdC6ADk9zp7yDXrOORanR3kep07l/u1u9y/vxpyLdoh16Idci06h550Hcl36cTPvySfSiAQCAQCgUAgEAgEQg+CONeES45EUXDzIupafHDzIiSq+6+aEQjdHXJfEgiEzoDYEgKB0NXpTDtFaq4JlxSBorD6vX0oraxVtuU7HVg6MxeM1L1rPgiE7gq5LwkEQmdAbAmBQOjqdLadIpFrwiVD0hnMAFBaUYvVm/eR1W0C4RJA7ksCgdAZEFtCIBC6OhfCThHnmnDJ8PiFkMEsU1pRC49fuMhnRCAQyH1JIBA6A2JLCARCV+dC2CniXBMuGW6OP6/9BAKh8yH3JYFA6AyILSEQCF2dC2GniHNNuGRYzZFL/qPtJxAInQ+5LwkEQmdAbAmBQOjqXAg7RSwb4byRKAoevwA3x8NqZmE1MJAAzTaLgQEVJApgMTDIdzpQWhGajpHvdMBiYIBuIngSfA30vi+B0FEC40lEq8cPs4mFyUDDSFOAJF3wsdaT7ksCgXDh0dokA1iGQrPbh1irEaOGJSOlbzyGpiTC5xdhNNA4XNOAmpMuYksIBMJFI3heZTbSYGkagITflowCBeBwTQO27zgKzhdIBT/XOQ9xrgnnRbDCntnIYEVJAd75v8qoqnuUJGHpzFys3rxPM5GXj+0uzilRQyV0JnrjKS/dgVuuy4A93ow1Ucba+TrfPeW+JBAIF55w9qq4MA1//t//D79bOBrrtuzHps8rNfuXzSa2hEAgXBgECfjhdDOaW32wWVgYWaZDvkpeugMPzhuBZ974FpmD7Oc85yHONeGc0VPYKy4ajLc/r0RZlb7q3vKggcpIEpbPzO22Ud9oKoPB35dAiES48VRWVYtxef3w1ueV2BtmrC2engOGobF+637sOXhK2X8uCz3d/b4kEAgXnkj2CgDumJ6LdVv2h8wHyqpqsYY8HwkEwgVAoCisfqdMsUu3THTi8PH6DvkqZVW1oGnguXvHw0BT52yfiHNNOGc8fjHkoTo0JRHbdxzF3AkZIWlg23cchccvwMpqS/0pSYKVpWGNMQY2dKOHbUdUBoO/L4EQjkjjKSneHOJYy5RW1OJEXSu27TiG4sI0lB2pU9Kaghd6OhrZ7s73JYFAuPDI9spsZFBcNDjkmd8rwRwyeZUhz0cCgdDpUBTKjtRhamEaJhakwmRkkGy3Yss/j2gOG5qSqMmmUVNaUQteEGGkzt02EeeacM60evwh2wwsgwfnjcD2L4+FpIE9OG8EPF4eVtZ4MU/zgtIRlUHFOSEQohBpPPn8YsTX+vyiMpEtLhqsuf9KK2rB8UJIahRAShgIBMK54eZ4mI3hn/lXXXkFzEZGWejTez15PhIIhM7CJwFf7j2hWdTLz2hP9ZZtUbT51PnaJrJkSDhnzCYmZFtSvBnbvzymm2qx/ctjiLWGDlaJouDmRdS1+ODmxXNq2H6pIGqohM4k0ngxGiKba3l/WVUthqYkhuyXpMglDN3pviMQCJces4lFcdHgsM/8l7ftR3HR4LCvJ89HAoHQWUgUhXWb94WWpVYG/A+1LYo2nzpf29QtLdvRo0fx+OOPo7S0FDabDdOmTcM999wDozH6KsOpU6fwl7/8BV988QXcbjf69++PJUuWoLi4+CKcec/CZGAwMjMZg/q3K4HygghnSiIqaupDVqsrauoBUGjxC2j1+BFjMcBsYvHaBwfw1b6TynHdKZJGlJV7HhdD+T3cZ0QaT2dcHIZnOHRTw/MzHIizmbCiZBQO1zSAF0LPV5QkUsJAIBA6BXkxLj/DgcxUO6YWpoGlKXA+QVMKNu+GTI36rgx5PhIIhM7EL0pKOrjaBgGAMyUR4/L6YVhaEkRRgiBKGJmZjG8OnQp5n86wTd3OuXa5XFiwYAFSU1Pxwgsv4NSpU3jqqafAcRxWrFgR8bWnT5/GTTfdhEGDBuEPf/gDYmJiUFVVBZ/Pd5HOvvsj0jTcXh6tHj9irQYsnJaNtZv3adLBhmc48MSSsWhu9SkP2qofGpExIBFrt+zTOAd56Q7cMT0b5cfOoLEl8DtEEgPrai2viLJyz+JiKL97BSniZyybmYv9x86gvyMGvCDBYmLB0BRESEhOtGJsbj8kxZuV2sYzLg69Eix4dO1OAEBJcTb6Jlnx6wUjYWDb2954vKSEgUAgnD96dnJ4ugO3Ts4E4AMvSrjmZ1dgXF4/tHr8ePquQtQ1evD826VobPGR5yOBQDhr1PN/m4WFycCC8wWCdVYLi4qaBqzfVq4s5OWlO/Df80dCkiRs26EtW8l3OrB4Ri7G5PbFui37Na23OsM2dTvn+q233kJraytefPFFJCQkAAAEQcDvf/97LF68GMnJyWFf+8wzz6BPnz5Yv349GCaQ0jx69OiLcdo9Ap6isOqdMiXlYu6EDFTUNISkYOytrIUkBVaK5ME8PMOBnLReOFxdrzm2rKoWL28tx/K5+Xj8lT3Kdr1IWldteUWUlXsGF0P5vdnti/gZd83MhQRgR+mPuq24khLM2PzFEc0C1fCMQNsbs5HBXXPzsf3LY1j1bpnmtYtn5OB0vTviuZEUTQKBEI1wdnJvVS2kD4HcIUkYld0XazZrVcLz0h14ankheEGAhSXPRwKB0HHU83+1zkOwjVHXVstdVnbuO6HbwWjNe/tQOLwfnrvvKjS3emExdd7cvdvlAO7YsQOjR49WHGsAmDRpEkRRxM6dO8O+rqWlBR999BF+8YtfKI41oeOINI1V72prGYamJIZVAg2u+9xbWYu3P6/Urb8qq6pFUrw5ZLta3EmiKKzfVo70gYlYUTIKD88fiRUlozA01Y7yY2fg5qVLWrMtKyv3ijHCytJk4tAN6Yjy+/kgSMAZlyfiZ/jE0Kg2ELhHvj/dgpe3lYekhe+trMW2Hcfw24UFeP8r/drHdVv2gxcl5KU7dD9bSYPqJLqzjgKBQAhPJDtZVlWLK53JeHlruX77rff2gaWJY00gEDpO8IJeJJ2H4NrqSF1WyqpqYY8zY92WfbDHmDp17t7tQhXHjh3DrFmzNNvi4uLgcDhw7NixsK87cOAA/H4/WJbFvHnzUFpaioSEBEyfPh333HMPDAZDp54ny9JgmMDahfz/7kyjhw8ZyB1RL1ZTVlWLaUVpusd6dFSSrWYD2LbIdbNXwPUFqSGKpPkZDuRcm4EHnt8RktZhYs5uQh/8ewkS0OoV4Ob8sFkMsBoZnOVb9ihYnXrcnjTG3S2Ry0PcHI+4hMAikHpsWM0GsAyNZrcXVnP7OAk+5vDRWsTZTBE/w3uOrbjKqmrBUFkR908rSkNxYZryt0y+04Gls3JhoCkA5z/AI6W9n809eaHHlt547in0pPvyXLgcv3+48dzZ1yKaneR8AqYVpcHZ1pZTXWtdVlULHy/Aark0U8/LcVyEoztci+5go7vDdewol+q7CBLg5SV4/Tw4rwCbxQCbqX2+3cRp50XRWv6q/YyO+CmB4ImIOHPnBRi6nXPd1NSEuLi4kO3x8fFwuVxhX1dXVwcAePTRRzF37lwsX74c+/btw/PPPw+apnH//fd32jnSNIXERJvyd1ycpdPe+1JxouFMyLaOqherCTfQY6wGPDx/pHKD1Jx0wR5vVtTFm39q0l2pKq2shShpWw+VVtRi/fZyLJmdBw8XqA+3WQyIjzHpqpUHExdnQW2jBy+8UxpSR33X3Hw4Erre79ns9sHV4j3r79pRgsd0MD1hjLdGMcKxNiMSE204Vd+KVe+UhaRtFxem4bfrdmFEZm/MnzwMa94LPWbR9OywrWnMRgacN3x0vCOtIyJhNrLw+QVMLUzDtKI0+Pwi+vaywZFo6bSx0uz24dk3vg2b9v7gvBFn/VkXYmxFG889hZ5wX54Pl8v378h47qxr0RzBRgGAx+vHyg17QlI0Zdwcj0H94jvlXM6Vy2VcdISuei26m43uqtfxXLhY36XZ7UO9i0Oz2wdRlFB2pE5ZkMt3OrBoeg4oCiF6MbwgRWz5qxZ07aifwvl4pPQN9S3PlW7nXJ8rohiYmI4ZMwYPP/wwAKCgoACtra145ZVXsGzZMpjNoanJ5/ZZEpqa3GAYGnFxFjQ1eSAIkSfGXY3gqK3NYoDZyKC4aLCyUtQnyYq8dIduanheugOiTnaFPS6gaKxeaTr+owtflZ1QbpK8dAeWzc4F7/WjwRvopS2IUsQUdPVKldnI4PpRqfjrm6W60TMfLypOqDrK6PYJ8Hh5xFqNWLtZvy72hU2luHt2XpeKYJ9NpPBcH1bymA6mO4/xYMwsHVH53czS+OlMK15U6Q6o7wlJAv6weAxsFhar3ysLiSKXVQUWfVYsHIWnX/8W1xekKveSycggKd6MZnf4qFC0h4QtSjSI8/HKpLe4MA3PvfUf/PnuIs19dr40cYLu9QMC90+9iwPfwc/qyNjq7PHcU+hJ9+W50J2//7mM6UjjuTOvhVeQcKi6PuJz/3BNA4D27Bj1wjcQ0HZoaGg9r/M4V7rzuOhsLta16Ok2uieNqYv5XfTmreoFudKKQDlb1iA7CrL7avyGPklWrNuiX3oCAItn5CidU1zN3rDzOrW9Mhs7Zpc6Op67nXMdFxeH5ubmkO0ulwvx8eFXQ+Vod0FBgWb76NGjsXbtWtTU1MDpdHbaefJ8+8AUBFHzd1dHTzjsVzcNx4qSArz9eaXyoHxsYYFumqk8eWdorWOX73Tgh9MteH7TXs2xd0zPxqNr2uvly6pqsSZIQIqLonSsjuqFq8corajFi+/u0wit5TsdWDIzFxu2lWPPwYAk/4qSURHrYlu9fJdpWXQxRLhkIo3h7jbGwxFJ+V0SJZxq8Ggc6+DVU7ORwVPLx4VNzy6tqMWsq9Px5NJx+Nv7B0JWXRdMyQw7ca1vCt+KKy/dAQNLn9Wkd+G0bFgMdKf+bm4usuPs5vywsme3MnWhxlZPGK/R6Cn35blyOX3/aN/zfK+F/Kw5VF2PJ5aMxRsfQTd755k3vlW2BS9856U7YDayl/w3uZzGRTS68rXoquelR1e+jmfLhf4u4eatwQtyh6vrcce0bKzfVq459vE7x0QMtrW4fUogYcKIAchISQzRq1Hbq4DmTOfOhbqdc52WlhZSW93c3Iza2lqkpenX8wLAkCFDIr6v1+vtlPPr7oQb9KcbPdhR+qNmQHM+Ac+99R8UFw1W0kzlaPQzb3yLe26+Ujk2L92BOddkoPxYneZ9K2rqceh4PR657eeob/Iqr/90dzX8ogReEOHmeFhMLG6Z6AQFYMgVCSE1Fuqo3lCV8xxM8MO+tKIWq9ocbtm57kj6bVdpWdQREa6ushDQHYik/O7mRbS4251HvUWcGVcPwRkXF/EzWtx+vPN/VXCmJGp6LFbU1KP6RBPunJGDl7buD8lEyBncC73iLZCk0MWsaUVp4HwCFk0PfRDlZzhw47jQSe/CadnntfCi1xYvmuI4USQnELon6meNx8Nj6ew8NLX64PUJ4Hy88twPLnmRn6fyQrqf58H2gPpUAoFwbnj8Ag5V10etmS4uGhwynwGgmYfp0dAc8Ocqauqx72gdhqYm4pc3DgNFAU2tPvj8gmKvMgfZL0hbwG430ykqKsLatWs1tdcff/wxaJrG2LFjw76uf//+yMjIwNdff4158+Yp27/++muYzeaozvflQjhnLf2KBLz5SYVmm9FAg/MJYR3Z5CSrpo565YbdeOjWEcp+deRv1btaZ+HxJWPxt/cPKA4vEHAw5lyTgZUbdmv62K0oKYDFzCifFU6MQU7hTYg1a84rWAAhWvptV3IQotXZdqWFgO6CrPyuXLc2o+vx8uhttyjpSclJVk3EesbVQzB6WF/UuTwR399ooHVLGeR74fUPD2LFwgLMuiYdLW6/Mk5feb8cN4wehKw0u2Yxq+qHRlAUhdc/PITD1fUoLhqMqYVpkCQgKcEMI0vjq7ITIefh5vywxprO6aESti3erLyIqfUWA6NcTwKB0H2QnzUDk2PgsFtQ2+CGxWxQyk3C0aeXFc/eOx5nXBweXbMTj9z2c1jIM4lAuGzxeHndmumRmcl4culYUKDw8PyRmjmWmmhzdANLa+ZUL77T3po03+nA4um5MLIMxub2RYyJvSDdC7qOl9BBbr75ZmzcuBHLli3D4sWLcerUKTz99NO4+eabNT2uFyxYgBMnTuCzzz5Ttt17771YunQpnnjiCVx11VXYv38/XnnlFZSUlMBqtV6Kr9MlUEegJAkhtdVGAw17nDlEiOlwTUPENNRd+0+G3BgdSd+We1+ro8lAIBIritoarrKqWtA0sGh6DmJtRtjMLExGBgkxRjSqVE31Unjl8wwWQIj0vbqag0AihZHRi66ekyGlKMTaTFinqsV/eP5IAO1j6/2vjiElOQ7HTrjCj5+M9vRsXpCUlVuGocHSFJwpiRiWZsdr/zik+3rOJ8KZkqiZzM6dkIGtXxxVjg9W0x86yI6Dx+pDxIVaPX689VnFWfeJj1SK8No/DmDprDycqndrFgZqTrqwsPj8IuUEAuHSEWcz4rGFBejfOwYvvlOG+ZMzQVMUEmJNyM9w6C7K52c4wFA0vtz3oyJUxDA0JIq6ZLag2e1DEyd3cei8vrYEAqFjxFqNeOPjCpRV1Sr+RlaqHUkJFryyvTxkjhVM1Q+NEUvkZJHjcOWhazYHslVzh/SC1cTiQjRn7nYz7/j4eLz22mv4wx/+gGXLlsFms2H27Nm49957NceJoghB0KYnXXPNNfjLX/6C1atX480330Tv3r1x1113YdGiRRfzK3QpgiNQz907XtcJzXeGKn9u33EUD84LRKL1aq7Vaagy55q+HWl7aUUtTta1Kg5HXroDTy4dh0dWf6U42JEceQBYMCVT2Rbue8m1t13pQWwxMCRSGIaw0dWzdCYFikLZkTp8ufeEZjzIY1k9tooL0yLeFwunZeP+v+6A2cigv8OGf+w8HrLYs2h6Njb/84juuZRV1WLOtema1+QO6RX2PiqtrMXUwjQl60RemJJrsM+lNj9cdovZyODqnw3E6nfLQq75krO85gQCoesgUBTWbd6H9IGJSIwzo6KmHjazAeu2BGqwH5w3AqJOucrimbngfDwqahrw4LwR+HhXNWxmFhwvwHIJUsO9ghToZqCjqUHsE4FwceAFSXGsZX8DACpqGnTnWGrMRgYZAxKRk9YrpEQuP8OBqYVpoCkqqn8x59p07DtSh6rvGzpVm0im2znXADB48GC8+uqrEY/ZuHGj7vbJkydj8uTJF+Csuh96ESiLiQ272iOJwAPzRoCmoES0j/zQiPH5/VFSPAytHj9iLAZUfKdfe6UWVQLOvk92pO1mI6tJ9f7b+wfw3/NH4NervwYQ3ZHn+XYxO84n4Jk3vkVJcTYWThsGz/lGPS8glCRFFOHqaud7segsoTf5faYVDYYzJVGTji1KwISRA3DtiAEYl9cvMP6tBiyclo0XNpXi+oJUzfFnXBx27jsBzidg2ew8vLxNX+1y/bbyEIVdNTRF4dl7x8PD8bCYWd0e8Wrk+0VemApe/Dp0vF6jbxBtrIcrRYi2Uny2DzBBAn443YzmVl+Xvf8IhJ6O2pZOLUyDm/NjzrXpWLel3b4+88a3ivaKBCDWakDNyWZ4vH6ccXk1i9iuFi9sloufFn4xxT8JBEJ4ZOFT9ZxhWlFayJzncE0Dhmc4lHK3oSmJiLOZ8MbH7SVwwXOsIz80YmBy9JZaNEUp2TQXQpuoWzrXhM5BLwLl8fFhVfj2VtVi9rXpeHTt18o2WaSkvpHDipd3wWxksPKOAvxu4SiYTQa4OR42MwuP14+EWBNe2X5Qee259MkOt53z8Xjq9W+UcyouTEOM1ajUx5qNLBJijFg+Nx9J8WblvOpcHF7cVIoWj1YgIWdwLwy+Ih6iXj+xLkYkEa7LlfMRelOnkltMLA5V1+P24mxU1DRojP+EkQMwd0IG1uhExx+6dSRWbtiNTT4BZiODkuJsDLkiAacb3HhiyRgkxVmwYXu5/vm1TWLDYTIyaGji4POL4Hw8kuItYXtnA9r7xWxk4UxJVBa/5JXjdVtCBdTCRXPClRpEWsA6W3E9gaKw+p3QCDiJMBEIFxe1LfXzInrbDfh5Vh9s/OgwAP0yslirEb0TrWAZGi9uKgUQWNxrbE5DQqwZoiQBuLj9LIn4J4HQNTCbAnMI9ZxBL2i2fcfRQNDs2gylU9FjCwuQMTARxYVpymuOnXApjvKKklEdOgfOxytzpguhTUSc68sYvQgU59WfoMsEq/RV1NTjcHU9nCmJ+OPSsYi1GmA0MFj97j7sDUoRWzorF9lD7Jg0JhU+v4iEWFPEugl1lDvS9uBtSquh4mwlVXzlHaPx+JKxeHlreUjq2uNLxoLz+lWOOIP4WCM8Xh4WkwF+QQIvSDjt9qB3vKVLOq3hRLguV6IKvXl4sDFG8IIEN+eHxcSCpimwDI0Wtx+tHj/iY4xwczyKiwZjw3btuDEbGcWx1lO9PFHXgr/eNx6NzV7Ex5qxbvM+rHpXK6oRXGahJtzPl+904NgJF1apBDp+npWMp+8qRF2jJ0R105li19wbnI/XOMCRos3hojnhShE6S2WfRJgIhK6D2pYmJZhgMbA43RgQbTQbGTx0q34Z2S9vHAaGpjBp7CBs+ecRcD6hza5J4LwCYgwXN3pNxD8JhK4BTVHIS3do5gzBQbOEGCPuvikffZKs+Nv7B+BMScSM8YPR227F1h1HdbWTnnnjW0gA7HFmGBi6w/7FhdAmIs71ZYzegDIbI5f22+NMGic0LsaI1z88pKjxzZ2QEVI3AQQc3tXv7cP8KZm4/7kdymc9OG9ESN3E8HQHlszOxYFjZzSN4+ubOFzhiMFj63crx4ar7y6rqoWE9gl4jM0Q4ljLx728tRyLZ2SjqTWwcJAQZ4SRZfHqB4dCa8hm5MDMUJe983qp6KhAmc3Chm3zAAA2qwFrNu/X9KxeUVKATf9Xib2VtUiIMWLFwgKYjAwKsvuGRGTnTkiH1yco9YZ6Qnm5Q3ohPkYrgiajJ86nxpFgwcjMZE2rLrVavozZyGBiQSo2bD8QMlZXlBTA6xfwJ1VGR/DCVEejzerrbrOwWDIzF2uCShFirAbd95Hp6AOMRJgIhK5DnC2QAQaKQrzVBFGSlHt9xtVDsP3LYyET2IBdOIBF03PQO96Ch+ePxFOvf4OkBDP+feAnjMnpe9G/BxH/JBC6BhQlobgwDSYjA7ORwcyrh6B3ohXP3jMeHm9gjmE1sdhbVQd7vBnzJmcpmX5bVOKtMur+2L3izahv8oKhKEwdlwaKgmaeEuwzXChtImJNLmP0IlAmIx1eICvDgZqfmpUI3C0TnTh8vF7zYI1W22xghil/q2ubS4qH4URtq9JaqLGJw5elP4b0610yKxd/Wj4OJ+vc6NPLiq/3nQwb/eO87SvVDE1FbDrv5yUlyr36oauxbst+3Rt43Zb9WDY7l9w4l4CzESgzsExIGre8uulq8YbUOxcXDcbbn1cqIhu/LSlQFLv1FCsLsvviZJ07olDeqnf34b8mOsM6iuFE+/LSHaj8vgElxcMwd0I66pu8sFkMcCRY8Ku//Esz1iN9PkUBmYPs4HyCIioWnIoe7XHi5niYYk0h133UsGQsnZUHr49XFjrMRrZTxPVIhIlA6BrIQmallbV47t4i1DZyOFXfisFXJCAv3YH8dEdIi06Z0opaNLf68MXeHzH32gwsnpEDSQKO/tCIa6+84qIvUBPxTwKha2BmGXy6pxpTxgzCYwsLIErQzMl+MdGJ7LRe+KrsBGobPUrArrgwtC5bRhYpE0QJH+48jpuuc+LtzyqwZEYuWr08mlt9iIsxanyGC6lNRHyEyxhKkrBsZi72HqmDPc4Mn18EL0iYPn4wAIQIZAVHzfQerNFSQ1uDapudKXbY48wAJKVmeu6EDPz908rQVNXKWqx+dx8WzcjGU69/g8cWFoS90cxGRllx9/nFDkzY28+L56WIjjjnE8B5o9c2izQNt5dXhN4sJha0GPn6EPQ5m1RhiaKw5r19YVc3F8/IwfOb9gJorxccndMXaf3iFWd302ftbSLscSbN+5iNDHhBAkVFX0y6aUJG5O8VNHTUq6rOFDucKYmoqGlAcWEaTtS1hiwiRfr8vZW1+OWNWRiX2xcmAwvOx2PW1emYd0MmKIoCRUmQpMh1jxYzq3vd9xw4BR8vYvnM3PYosih2irgeiTARCJeeYJtrNrL42weHsGBKJjZ+eAjFhWkQomiS8IKEvZW1kCRgycwcvPHxoUvWko+IfxIIlxZ1Btz8yVkwsDT26XRiGZGZrAQ31EJn0fwLlqHx5icVGNQ/HixD4YbRqaj+qRlPvvpvAMCflo9D0fB+GDG09wXXJiKzlMscCcDOshPKA/TR20ehby8rxuT0w9Rx7Sp8/XrZ8PCqrzTCJXrP1WgiZTaLQZPqfeSHRhz5sRFJCX3wxJKxsJlZSEB4h6GqVulJfbC6XrefsJziqxZpevbe8ZHPy9ye0trK+XVFWuS04laPH79evRNA+MgpT1FY9U5ZSKrustm5YM+ypzARKju7VOFIx5ZV1cLb5qCG632e73Rg3g2ZqP6pCYum56Lmp2aMzEzGoP7xGJqSCLORhYfzQ5QAWxRHTxbuCIc9zozn7huPn+rcyhiTV1XLqmpRMnUYGIbCM298i4duHRHy+mgPG69PgDXWhFU67bGWzswF0/ZvvWhOXroDfl48qxRtRpKwbFYe3F4ebg8Pa1t619ksKpEIE4Fw6Qm2o5xfaHueZeGbQ6ew/2gdnlo2LuJ7yPavrKoWXr+AAX3i4LtEbbgAwMRQeHDeCNS7ONLnmkC4iKgzD+W5l8XEIK1/POxxZkwanar4BGYji2lFaZg0OhVmY/scKpp/YTYy+ObQKUwakwo3x4fMm8xG5qJpExHn+jJGoiis31aO9IGJmNqmvHeFw4aNHx3C1SMGIjGuXVW7ye3Dr26+EnVtQiZAQLU4mMM1DboOLxCopbaobhSKojAiMxlvflKhiYD/Noran9x66NPd1boiZSXF2dj2xRHN9zIwNPIzHLqOQl66AyzbHsGzWdiwdbQPzhsBm6X9O+hFTkWaDnGsgfZU4bvm5HXI2eisPs09gbNJFQ4+NnihhKYp3DLRifQBidi+Q1u/YzYySB+QCI+Xx32/+BlEUQRDmzF/cqYi4rP/WB2uyr8Cf/90n25atxYp7P2Ql+7AkR8aMTTVjufe+o9uaUOtK/CZnE/A4ZqGkDEc9WFj0o88q8etXjRHjqDXNXIR3z84RVugKN0+12czZkmEiUC49ATbUVnsVC63MrfVS0ayb0aWVjoZcF4BW/55BPnpDlguYVlHrNUI3uuHVX7mE3tCIFxYKAplR+owtTANk8cOQn9HDDgfD7ORxctb96uyYwKBMfU2tfp3JP8iL92hBN4CQQcezhQ7EmJNMBsZOFPsMBkia0p1JsS5vozheAHXF6RqnMiVd4zGLROHhjisz99/FXhewldl7ekbcydkhAz07TuO4sF5gZWiEJGyWblYv20/9hxsF2mSJ/H7j9YpzkW0Bh2Wtmjh9QWpeO2DgyH9h2NtBtjjzJrvJd+00BE3WDwjB7vLTyjbeEEKW8cKBHp1qgmO4Lm94duZlVXVwu3lERPFKSKKyVrOJlVY/e9I0elxef1xuLo+7LHqvzVjOcOBnLReAaX8msSIxv7bQ6dQXBgQ1VBrE6jTvzNT7WGFzSgAP8/sgy3/PILtO47if35VhJdU92b0h03HIs/LZ+ai1ScougdyBF0vWq5Gfa07c8wykoS7Z+eB40XS55pAuAQE21GbJZDdZWh7zi2fm4+Dx+uV0pfgLK2bJmSg8rsGRcXXajFgxtVDSFkHgXCZ4ZOAL/eeQEVNvdL6Uy55C6d9I1P1Q6MSVAjnX8jzqRa3D0BAXPVkXSuKC9Pw5icVKCnORn9HDAwMDVyk0kxi5S4jglOMASrEcUhKMGPT55WYPyUTBmYYWj1+2CwGGFk6ZNDrDXTOJ+CT3dVYMCUTLDMMLW4/LGYWoiThtX8cREq/eEwcnapJtf54V7XGuYgY/c5wwMDS+OPSsYixGDAquw+efv0bjWPy3L3jsf3LCs3rOZ+AlRt2o2RaNm6/cRia286L8/rh5rwY1Dcez947Hm6OB8vQEZ3jppbBIdvVEbzguvKQYz181DYkRDFZy9mkCquPjdRqav22/Xhg3gi8uKkU1xekoiC7D17/8BAqagKtteS/g18r1xAWFw2OauxlRconl45V+jIGp3+H62s9PMOBhFgTPF4eKxePQc3JJuw5cBLj8vrhtilZON3gRqzVgKt/dgUOHDuj6CYYDTTOuDj0SrB0OPJMSRI4b3uveJlI92Lwde/sMctQwBW9Y9HQ0AqeF0mEiUC4iATb0SPfNSDf6QDLBNro9Io3489vfIv/nj8S44b30yxwn3Fx8PoFvLR1P5wpdiyclg2WpjBiaDIp6yAQLiMkisK6Ng2cuRMylPmYupZarX2zfcdRTaeX5CQLctJ6QWzrKvTMG9+iuGgw5lybDoamwDAUvj10Gh/vqsag/vHIS3egd6IFB4+fwYbt5eB8Am6+3ok4qwHURdQ8Is71ZYJeivFz944PnTRTEn4xcSjWbN6nibQ9q3OsrPZdXDQYt92YhVNn3MqD1dXig83M4pE1gdrkxxYW4NqRA3VTrYsL08DQ7fFq2WGhKYSkl865JgP3PvuFEuXOS3dg5aIxqK33oIXzw2igQYdRBud8Ala9U4bn779K2UZTFOJsZmz8qF0AS08dOvh91MjiaW5ebGtVFKUlkSX6bUcUk7WcTaqw+thoraZmX52ulBYMTUnEYVVrraEpibo9EoF2pe9NqntAnlz26WWFxchi/bZyZaycrveEOK5qgqea+RkOzLk2A4+s3qm8R77TgYXF2di57wR+vforcD4BZiODv953lUY3AQg45sWFaTBGcWbDRfxlwi0e6F13MmYJhJ5DsB1dt2Uf/rB4DDw+HrOuGgKvTwDnE/DXt/6DJ5eOw09nWpXX1jZ6lIltWVUtbrsxC65WLyhQJPuEQLiMUC+6q+djsl6MOkNwyBUJIZmGK0pG4emN2jmW0RAQQtu+4ygeunWEIvr66Z5qLJmVi9+u+xqn6ttLWAVBvOillMS5vgwIl67pavWFCncxLFa/VxbiVHjCTJw5n4BNn1cirV+8xnnIS3dgycwc5e8YqxEbPwqNAsp/3zqpPdVadtr/fHcRTje44fOLsMeZcLKuFV4fjz8uG6fUgte5OLz2j4OYdW06Hn3pawDAn8KIrMjfVZIkNLX6wPl49EqwhKTAR6tjVe/XE0979PZREVN1rSY2amoKUUxuR51xUTI1G+x0Cs1uHyym8KnCjCRh+cxc1DV5I763IEp47YODyEqzw2piNZHuSaNTI75WfjjI94DMipJRqD7pwi+nZuHWyZlocfuj9oBOijcrQn/2OBNqfmrGyg27NQs5pRW1eGlrOZwpicr24qLBWKvTR1uOrk8tTOtw5FkvO0C+FxdOy8Yd07IjigCRMUsgdF/0xDMZScJds/JQ18zhofkjUfVdAxx2K3olBnrJAoHyrJN1rfjDK3vCvndtgxvJdhuiN/8jEAg9CfWiu1qAVZ5Hq+dcC6ZkKirh6tcEz7HU2MwG3DopEwxDYWRWH+wpP6FxrIFLM/cgs53LAI9fwKHqek2qhdFAw2oOrUd94YGrdFM7WSZyJXSwQ1pWVQu/0H4jsUzkPtO33Zil2eZMscPHC0rv6ZV3jMbgAQkhjnBeugN3TM+G+qFt0bmRItXe3jhWW/MdrY71cE2D8ndJcTY2/V+lZjHixU2lukJrslp4R8TMiGJygKiibhGuASVJGvE5PQV4R6IFU8YOwodfH8fPM/toVlbPZpFFfW59kmwwG1m0eHi0uH3Y/uUxZAwMX5ud73TAZjLgbzsOoqyqFitKRim95IMJ7o0drRXYtKI0FLelnEeLPIfLDsgcZEfekF5gJCmiyiYZswRC9ySSnfX6eNgsRrS2csgYaAfn4+H1i9h3pA556Q4MTUmM+v697VaYjTQEUYJAUZedICeBcLmgXaQzINZmVEQN1XMmWaBVPYfheTFkjhRtHmYxsbj7L//CipJRePGdMjy9XBtcu1RzD+JcXwZ4vLyuY/nk0jEh9aitHv0IdWlVbUS1bbXDqXwux+Ph+SNhNNDw+kOVkNU0t/o07xesVJyUYNYIOcmUVdXi5a3lmii5JCHkXCPV3ooiNDXfkepo50/ORHOrT/leMRYDVr2rfc/GFh8eXbMTy+fmo6R42Dm1JCKKyZ0jkCU7fIeO14ddXJlzTQaGDEjAkR8a23quB4hYb5zhQH2Ttp5Zfq/7nmsvWxiVlYwlM3Oxflu5rpObl+7AHdNy8GXZDxiXF6hbNBkjm2X16m+0YeDzi3jurf8oNUpGlo4oDiZH/M+l/RsZswRC9yOSnd1bVYeMgYn43w8PoKQ4G6vfC3QCeHj+SOU5KUlAxXeRbeWR7xsx+IoEWIwM1m8vx6JL1OuaQCBcOHQX6TIcWFFSgJUbdkOUoNiJ7TuO4pm7i3C63q0c29AcmmkYbR7mF0SNDyIrhgNtc49Zufj/2Tvz+Cbq/P+/ZiZ3etNQKEpLSxJaSktdkKstqKyKQMshqLtyaJFbvx7ruX7RZVkP3O96cYiCXxV/Hrgi1PVm1xVBQPguFAqlLUeryJU2vZNJMpP5/ZHONJNJ0oIUenyej4cP7GQymUw+85n3+/N+v19vKljf4A6GONc9gEiDBu9+WaYYnKyLl8SbxGieXhtcqv6Tb4/5lIODqG37Czf5o9ep8dyqHQCAlx8M32c6yqiRHNZgSsW8Vwgb+XZzXqlPtl7DYOZ4CwS0KjS3J8InXRe/OtrC/ME4bWtGQi8Ddh06gz+u3SlL1Q1Vn13X5MaKN/dg5dIc9I5qifZdoJjCr3F0ugNirU6onuNsO/qlUoKABVMzUXK8WrG4otMwGJQcB62GQeZAE7RqRpahEW6RZXJuCq4yGfG3+/NAUxRYNw+1isa+o61K+AB8yvgUcNOoZDA0hVkT0jB3Ujoam93geC+OVtXi1PkmbNpWgYfvHIat20+02d5LXMkdajEhLlrX5r6sm0dZVS1+O/zq1ohRGxH/i+0F2dPHLIHQ1QgnRNgrWgfeKyA5MRqvbT6I0ko7fneTFYnxRuk5uXz+qLBz5fypQ/DAi9/h2SU5WPfJIZj7x/Y4QU4CobsiRqoBChuKDikX6cptAAUUtogaThmbipysRPSK1sHhdMMUq5f2VQeZE0Lqvlh8dpjLzcl8EINeheeX5sCoUyMuWgfO5QFHnGtCR8DxwR1T3isoonlrH7k+aISadfP4alclFk3LBOvm0ez01ZGW+ake+5NtNUGtovDs4jEw6tXQa1UYnpaAAf2iFU7SyV/q8cOhMzLnd3haArwCpDrU9ogliXgFAV5ewMzxZsyZmA4HyyFCr/YpFW4/HrSfsH80UMQUowfV4mt5OC96+00CIm2lrPzaWo9f4+h0dRwsFzKdP8tswnXXXBX0ff5pSUa9ChRFwZoUh1UftaZa6zQMHpnlO65/j/WlM7Kk1GY2QKwMAGIjdRAgoKHJDRcn4Pipekm4RzwvsfWMuG3P4XO4aWQynl6/O+j5LiscIfusmEhtyCyRbIsJ8TF6LCscgZp6X+R8qMUUVHgtu0Vt/OUHx4H3eiEIQtC6ykvt+PbkMUsgdDXCPVs9nBesi8OgpFgUbT+OR2cPh1bNyCLV+46ehzUpTiHsqFHTLdk9vvu/sdktdUYg4oYEQtfHP1K9rHCEzGYJDIr0MxlB0xTcHh5F249LgZNnFo+RfINgto9oGxXmZ+D3N1nhFQAH60FMpBYffl2G345Mxl9b7K0sswlqhkZElBoa2hdYrHWF797TURDnugfgYIMPrr69jHhjqzzV2l7P4rbxFozO9K0s+bfWSEqIgNvjRXWdUxJeSoyPgDUpTrFaPeN6C7xeAY+v8amFjx7SF/dMycDqvx9UOEmLp2diWYsYGeBLpS0s8O0rHte/kXyo7yjWZ7f21C7B3lJ5T+1Ax0fEX3BKFCn76J/lstrXbGtreov4/pp69pLUmV4Op6erYdSr8Ic7h+HTHcF7jr++9ZAiNZyjKKz92BdhmXbdQORkJaKu0Sde58/U6wai6PsTklMqPgjio/UozM/AhqISycHetK0cw9MSMGdSetA6ev8xJb4W2Lc61E/pn84kfpb/Sq3/QybLbMKknBScrXHgmbd+BOBbhJo1IQ1UkH1n3GBBfZMbz7cIDT41byQ2bSsPXb9OIBC6JY0ONxpYPqggYagFYJ2GQe9YAzw8D4/Di/y8VFTXObGjuLVfLdAaWSoCgnYCeevTI3j4zmGIivDVXro9XhhiielJIHRlxHKS0ko77rjJCoNObkP7B0VE+2pMZiLe+bxU0oAamdEHH/+rQrKtxLlEbLslYk2KQ1yUDste34Un5l6L5Rv24L/vHoEbRyZLtleW2YTbxlvg5ni88/kRLJwyJNhpXzbIDNcDCPXw9ArKiHaEUY2aehY7D56WRcOuTU9A+oB0rN9aIhnnoSTyj1bVYvmG3Vh5b670/qsSImXOskhxhQ2vfXIQy+ePxsnTDdCoaei0DNZ+LN/3QkTGDlTYsObjg7Amxcqc61COz1CzCXqdCi8+MBZOlkNMpBavbzmkiAbuL/MpMD+zeAzO253QqGkcO1WHyTkp0usiF1Jn2qZoVw9FrWKg0zAh22EF9k7maRqrPyqWDD97A4vDJ+zYUXxalmqt0zC4Nq2PFLEO9SCYfp0ZKoYGTQMRenXImn9APqYCywwAIC5Kpxi/opheYEmFuFL7zOIxmH69GV6vIKWQB5ZL7C09h4ljBiAvux/uzs9AY7MbBp0vWr/n8Bls/vYYWDePO26y4sNt5UHHdHvr1wkEQtfDxQt48d19QZ9PjCCEFCLMz0vFsVN1uKp3BOJj9FLKpjiH+UeqOV7AgqkZsDe40OTwyMq7WDcP1uPFbb81Iz8vFZEGNXSatjtmEAiEzosolPxwSwDEfFWM9Jq/xpG/fTUoKVZ6j/h3v96RsqCF/7wiAIjUq7Hv6HlpLuFahJJ7xehQ1+DC/bdfIwUAoyM1+OOanahrcmPWhHTEX4HrIkKc6x5AqIdns1MZ0WZoGlu3KyOFyYnRCueiLYl8f3G0tvoNuz281MprWeEIhbq5TsNgxOA+eOdzZU1XsJrvsio75kxMU6SgF20/LnN8hlpMuKcgA+98fgR7Dp+TPj+UQ3eg3Ib83BRZ27GYCA2eW5ILN9eSLt+SBh9KvCxQTfFoVQ1KK+2Ka9KTnR6hJQJ908jksPuJ6YUCTcPBcpgwKhlzJqbhg6/LcPuNVlAUhUiDBr1jDdI9kJ+XKhMjm3rdQFl0XBzTm7aVI9tqgvnq2Hb1vPbHv8wg22LCj6VnYU2K9T0wBJ+zXdfI4vMfKoOWKViT4nD8VD3ionSyTItg4oG8ICAjpRcYAG/+qxyTc1KkLA7pHMwmWfq7P75FCi8MqvAdAQgEQteivaKQgUKEOg2DnKxEsG5faY6KYeB0cTKbIVgLwsB5R0ScIzMHxiM2SguXh2tTL4NAIHReHCwn2U4Hym2yjij+9n5ge1N/e2vCqGSFbxBsXhH/Fu2foWYTjDo17PWtdpytzgmb3Ym6JnfL+V2ZdHAR4lz3AEKp+Br1akVdRLBoNgCp5srf4e3TyxC2jtm/DVKwmmZ/mv2UxdWq4HW2w9MSMGdiGhg6Hc0tCtw/HDyjSPMWV8re+bxU5hCJKbwRejWeWTQGep0KNfUsnn9nLx6fcy1+f3Mamp0eUFR4J8P/u+g0DO67LRvrPmlf5DlYlDpUunpgZLYnIYrsTM4NL+5l0KnhBoX/3XIISYkt9fxuHnMm+rIsSivtyM9LhUGrwqKpmTh4vBqpV8XAyXJYVjgCFafqMCK9T1jHc/p1ZjQ5wk/UgeNbrMXPtpqwYEomWA+HhiY3YqO08HBe2Oqc0Kho3H6jFe6A9hPie46crFE41sEWkkwxerg5HjoVgyXTMlF1vklxfv4KmsFodnpgiCQ1kARCdyKcWJn/88VfiNDp4hBl1OK1zb7n1B/vuhYROhViIjW+1MwWHRT/BWvWzbf5jPctkqtw3u70paaTmmsCocti1KtkGYBiSjdNy+0hf+fZoFUhN6sfzFfF4OaRyejTywCOF6RWXcEQjyXaP1/vqcTCaZk4V+1QLOb5Cwz7p6lfCYhz3UOgAIzJTMTknNb0bYNWhWWFI/FhS5QOAJ5bkhP0/RyvFD8DQjuGWWaf+rJI273qGDy22hcNfvnBcXjz08MKJ//Q8Wpce8rXi1gAQIdwgkO13RL/XjRtCBY+/y8APof9kdnDsc4vDbyt+m7/7zL1uoH49PsT7WoXFSqKECpdHUCPFX4RRXbCtmGwmtDkdOO0rRm33zhIikY3sRw+/vYYSivteHT2cFTXOaHXMfB4BewsPi0TNhtqMWFMZmLYyd3rFZDQyxD2fP3HRLbVBFOsASuX5kCjZnD/i/8G6+aRbfHVQfvX7IsLRnWNvoh2pEENg04NzsvDfHUsVt6bC9bFwcN7UVxRHfQ+21F8WoqyL56WiYRY5bnqtOGnel2ILgEEAqHr0h4hUPH5QrWkiKsYWnKsdRoGVydE+F4HhbWbDwZdsH7h3X0y3ZJgxEVpwbp4sG4e8THhuxwQCITOjVatwjl7IwBf9uZ/3ZaN+Bg97p6cAcEvqCQ6xzoNg7gYnaLkMtsaWgsJAPrEG/DqH8aBAoVGhwszf2vFxi+OoF/vSMW+/kEN4xW2aTrUuXY6nXj44Ydx4403Ij8/vyM/ihCAl6bhaEnjio3UYt1mpVP32mM3YNM/y2WOi1GnCtr6qE8vA9Z9ErzmlKbkdcg19SziY/RocLT2rGurZlqrZqTItTdI2y3/ug1/kbFgzn1bbbc8vCC17eIFQSFS1da5+qv6DxuU0O5023BRhGCpxcCvVxvvqojfO2QbBqsJM2+wIMqowQfflOOVTQdkr909OQNer09lfufB07DVxaKsqlbxmx4ot2FDUQn+cOcwSXEyEI73YtehM+3q8y6K+e06dBqHT9iRnhInu5cEQZB91t7Sc3BzXuRkJSKlXzT+uHYn/npfLgwMDUHlKx+gKKBXtB4VP9cqHGv/SLa4oLNkelaQMhChzfuPQCB0L9p6fvi/LmZVTc5Nkea5qdcNROkJOyxJsVi/ValDIj7/n5o3EtERGqxYOFpWcy1GtbPMJlSdbcSQ1HjUNTrbLfRJIBAuH7wAnDrfKGm3+Asf+vsUEXo1aFpAbKQOMREa/GVRDtZvPSRlCg5L6y3NCSqaxuNzhsMUq8eGrSVBdV+83uDBpWyLCcd+rgNDU0joZYCT5bHlu+O4aWQyVm6UZ/CJdpiUNXqFq9w61HLX6/X44YcfkJeX15EfQwiAoyis/qhYprQdzClwuTnFQBeVsv2j2QCwYuHokH2mxfRdsQ55qMVn9Nc1uqV9Tv5Sj8XTM7EmQKhMVPjbeeg0Nn5+VDrfQNqKRvvfmG09s5scbvxx7c6Q3ytcz8783BT0jtNj5dIcGHQqWV15MPzTbduKIgSm1V2I2nh3w18nILDFS4RBjd6xevz7P6dw5KQ96GS93luC+QUZkohXfm5K2Jr/6deZg66eZltMUru4uZMGA/84LE//t5gwryADv9iapfZYLg+Pip/qUJCXAoqisOW747LPzrYoFcZ/f5MVjc1upA2Ig17NgAdkWQ46DYN5BRm4e3IGHE4PmlmPTDDI/7u4PJyiDGRf6TncNt4CQDmmbxtvgYameuQ4IxC6M6H0VgD588U/q0rUuRCFHz28L+U7ZHp5uQ1zJqXj9S0lQaPaX+6qxM2jfKq+aQPisGR6FigiZkYgdCp4isKaj4qDljcCwCo/nwIA/nZ/HipPN+DxucMlx1oMgIk29NuflbbphwA+m2TGDWaF0PCdE9Lwx7U78cJ9eaAoAZEGYF7BEKzfekhup1lNmD9lCLxeL24afnXLgsCV9a47PCz2m9/8Bvv378fMmTM7+qMI8K0urQ64CULVQjldyigd7xUU0WwAF1RzeqDcp6q9aNoQqc81z3tRW+fE7b81Y+6kdDhZDnqdCqzLA4/Hi4+2VYQ9frCab//V8cL8wZLqd6h0cRGjvjV9rcnhCRqpP3aqDukpcZgzMR3n7Q6Z+uny+aMQ35JKx7eReuKfbttWFCEwtbi9auPdEQrAgqmZvlr2Mps06YrXpa7JhYFXxeC9EFkDxRU28IIgGXtMG+I5TQ4PvthVKVukyTL7HOd3PjuCwoIMsG4P7pyQhrsmDUZdkwsxkVroNCo4XR7otAwiDRpEGbXQqCkM6BeNY6fqcPiEXXEv7S+3wSvIF4TsDS6o1bTvNwcU5QOsm8eqj4qRbTXhjt9aQwoHAT4hQX0ELdVQiv2+NSoGuUMTFX1oe8foiGNNIHRDQumtBD5f/LOqNGoaOg2DP9w5DHVNLsRH69DcxsJwTR0bPKpNw2cgr9kJ1s37srncHAyk1SSB0GloS/hw9JBEyY6JidBg6cxsqBga1fVOmPvHYn+5zae/1BIA8/9/kbY0GQDg1YfG4XR1M4x6NQw6FZav95XQnaluwjNv7cXKpTkwqmjMz8/ArAlpyta1DN1pbJkOd66XLVuGwsJCvPjii7jjjjvQp0+fjv7IHo3DxSmMefFhGehA+guOibAePqgqcls104Gv+9KvvVKfa52GCdpnV4xy+xMsLbutmm/WxaGh2dfPuHesIWwKrMZPICywDZP/fvm5KWhocsmUwQF5/apWzbQ73batKEJivFGKiIuTRU/rfy1QFBweL87XNoOhKEwck4KC3FSoVDSiIzRQM77aaK8QWrBCHOv+mQJRxvB16xo1jeIKG+ZOSkdKYrTkeLo5HkmJ0Thb3Yyn1+8G4FuB3br9BHKHJiIjNR72Bheef2evtJL68oNjsWlbOZYVjgjr/PuXAWjUNEwxejCCAAcXJkpUZsNdkwaH/S7iIg4lCDCo6NaafUFA9sB42XhK6h3RrccTgdDT0TKUrzVhPRu0zzUgz6o6dqoOywpHgqYExETqse6Tg20KS4Zaz95fZsPsW9JlUaZmJ4c3Pz3c41tNEgidAYGi0OwOL3w4+5Z0zBxvwXf/+RlPzx8Jj8d33w61mCRVbv9yzGClmW3rLqng5rxIiDOgup7Fijf3SPOGqiU4Es626Wx0uHOdn58Pnufx+uuv4/XXXwfDMNBo5IYuRVH4v//7v44+lR5BsPZaP59rwNPzRuLnABVhjYrBiMEJSOobLTndbJBoNnBhfaZFHH4K4Doto3CsgdYot38Uz191UHRE42N0shQTEfHvhVOHwN7gq/FuaHZJDnuwtO6G5tZ0dc4r4NMw6eazJ6Ypvqt/ZFzN0GHTbdUMLfXzbCuKwAiCFBGHIPS4/tfBvu/wtATMmZSOt/9xBDePSpathvqXD4gOdXpyHHrF6LGhqASDkmJbj82HrzkWx++5Ggeee2evNFYeX70T1qQ42b72BlaqdU5LjsPozETZ+FWrGAy1mNqlnises6aexVW9IwHB22b5AE1R7Ur1DEZXeCgRCIRLS6RBA87laW23F3Df+2dVCQC2fHcMd0/OwNrNvjIuc//Y0HOOJfjzX8QZMJ/ptEyPbzVJIHQGRJurrZan52ocqPi5Fk/fMwoMRWHdpwdReboeywpHwuHy3d/+2YHBbJ+2fIgIvRpvFpXgthutMv0b/1rqrlQm2eHO9U033dRmayPCpcM/5Vkk29IbTU4OO4pPywb2g3dkY87EwVj3ySHJMXjloXFBjys5vBQUbaSCtQcCAJ1Ghefe2QEA+Mui0e0W82LdPF54dx/+5748nMtxwO3xQs3QIWu+iytsYN2tfbJXLBytqNP1T+v2V0SnKYQ9LkOlK74rRbXWc7AeDi4Pj5wsebqtWHvLBvTz9G95Ei4a3d7+pN2FUN93QL9ovLGlBNakWEWakThZl1W11voAkITL/PsuNjncyM9NaXP89o4z4MUHxmLXIV+LN2tSnPS6WF/t5ng8vrolzbFFb6BXtE/9dqjFBI73Ij83BZo2RMI0alpSEHd5eGwoOoT5+Rltlg9QVPtSPQkEAqE9+GdVma+KAc8LqK53SvNt0fbj+J//ysP6ohLZnCOWzjz08vbQx/abz7LMJqho3/OwJ7eaJBCuNP42V1uZKRo1jf1lNhw9acf2A7/gaKUdzy7JwTufHYG5xc7yzw4MFqUOKU5rMWHupMEoq7Lj9zenYdnrP0iOdbbFhEk5vvZbXc226XDn+rnnnuvojyD4YdCqFKtDGjWDDz89onAir0qIxLpPDsm2U0BQVWTWzePLXZWYmJOCybk+JzIuSotT55tw/Jc6PDJrmMyJrfylHnqtSopcU22IC6gCamKtSXFwcbxUW/rMojFh3+90t66OHzxWDWtSXFABq6FmE6r9Gs+3FV10unhJWby6nsW3//cT7rolXVo9a3ZyeP6dvcjPS5UcLMDX0H5DUQmWzx+l6OfZnuhhe/uTdhdCfV8xvaggTylIJk7W9qxEyfH23+/r3ZVYNm8kWJcZ0RFa1De5MK8gA7WNLpmirSgKlmU2YXfJGVxj7Y1BSbEYNn8UVCoa1XUsHpk1DEeravHWP45gQL9oWZqjOIayLSbMHG8B7/Xiix8qMWF0cthoT0ykFndNHozdJWew+dtjYN08Zk1Ia7N8QKfyLca0Z5GGQCAQ2sI/q8rt8WJQUqxCZ4XjvVg4NRO2OqfUhUSlosG6eaQlx4XspFDT8rwVs7n2HDkjvd5TW00SCFcaf5urvZmp/XpHSPXVXq+A/eU2SchMEAQMT0vAgH7RiInUKvwIMWhWmJ+B399khb3BJZXf6TQMkvpGwaBT4al5o+B0cdBqGOi1DOoaXbinYAjoLiaC2DP7/HRjaK8X996aifP1Tui1ajhYDm7OC2tSLMqq7DKngAKFqjP1ePLuEegVrYOD5UDRwLyCDLwe0J4qy2zCnEnpeHLtTtQ1+dKqYyI0eGbxGBw+ITfoTTF6jB92NVhP68NZqwkfxYuJ1EqOuNjKq76pNX27zT69mtbXg6WVi99h/tQheGLNDmlbW7059VoG97/4HQCfY7741kywHI9mp8+hEVfrQilRX2wrrQvpT9odCPV9Rcc1cBFEp2Ew4wYzekXrYNSrMXdSOrRqGs0ON568ewTio3VwuXmwLh46rQpv/eMI9paek2rsv9hVGbRk4IV392FQUiwS4gyKKE221YR5+a3K4KKYnkZNo1e0DrlD+4F183j+nb24cWQyaIrCgqmZWBtEIX9STgqeWLMTj8waJqvLdrAcDCq6XZFpkuJNIBAuFYwg4N5pmXB7BZnYqU7D4JFZw/DWP46gtNKOx+dci77xRjQ0u2FvcEGnYXDnhDQIAnAgYJ5bPD0TP59v8nVSaGDh9vAy8dKe2mqSQLjS+NtcRduP45FZwTNTp40bCN7rxYsPjIXHw+GpwhGIj9GjyekTA5563UBEGtVwe7yYPTENRytrsXz9btw7MxteQR6lTkuOQ2q/aDQ0uxFl1ECvVaHiVB2qzjaib7wRyzfsxk/nfOWr2VYT7ikYAlO0vss51sBlcq5Pnz6N1157DXv27IHdbseaNWswfPhw6f+nTZuG9PT0tg9EaBdeAB9+U6Ew6ANbDXk4DisWjZH1eX6qcAS+3FUJa1KsIqX67X8cwY0jkyVHcnKer91WYLp5ltmEfqYI6HSMlKq95NZgvXdb999RfFo6rihyZorVY1nhCLg9Xui14aN5/j3txBWyv96XB+8kAc1OD4x6NXQaBnWNLJ66Z5SkVq6iKUXdufh9q87Uw/+WPlBhw+q/H4TVT6wh22rCssKRWL5ht6JH8q+pEbmQ/qTdgVDfR0wv8k8z0mkYPD53OLb8+zg2fnFU2j56SF/MmZiOd79SOrP5uSk4dLxaGhv5eamYcYMZNEWBdXNSBDstOQ419SyOnarDPQVDcLamGUBrn+mHXt4uqwVaVjgS5+zNiInU4qzdgde3+FpEbNpWjmyLCZPzUhUlA+JnWZPiFLWK4nVob/kAgUAgXCp4AOs+OYSTp+vxzOIxWLFwNPRaFd79ohT7y23QaRhEGNTYUHRYNscOT0vA7IlpmMGaoVLR0KgZ6NQM3BwPnYaB28PDVuvEhq0lrSmfXayGkkDoTvjbXKybx7FTdRidmYjZE9NxrsbXIafyTD3iY3R4fUsJqs7U4/mlufj4XyVIuToGozP64oX78vBmUQne9wsQZJlNuHdmNl7dtB83jkxGQV4KBAGINKhRdbYR+46ew3tflWHl0hw8vmYHWDePFQtHg+e9kmMN+AJj6z451Cl6Vl8MHW6hHzt2DL///e/h9XqRmZmJn376CRznWzGJi4vD//3f/8HhcOCZZ57p6FPpEQRrxQUE7wcdE6nD6r/LHRGjQY3iY9VISoxWHLvi51rcOSFNckL7mYw4WlWLsip70M9aNG2ItG1DUQmWFY4EoIwmB9ZsHyi3AQKwZEYWYqN8EXWO9+KuSYOhokuxt/SctO/wtATMusUnOiZGvsWIogDgvv/5NwBfT743tpRiQD8/8TY3B5oG7po8GIeO18i+Q+9YPa77zVVweeQR1cD6cPG7zCvIwKqPiqXtv7b+tb39SbsLob7v0apaDG1JSxLTlqZeNxBb/n1ckYZ4/fD+WPPxQZRV2RUt22rqWUy7biDe+6pMcn5FRW+x9CDL7Kv9sTew2HfkLEZl9EV8tB4UBZyvdSIuSufrt779uNSfmqaBxdOz8MaWQ/jxSOu4FGsR/7h2J+6dmY2t20+EjJSLBP6uJDJNIBAuF2INZmmlHX9ZNAbrPvEtuv/1vhxMzEnB7InpvmwgN6fIhNtbek7KkBuW1hsPvPgd/ue/8mDQqeDhvIr5j+hDEAhXFn+bS6dhMCwtAXWNLvC8gK92V6K00o5nFo/B61tKUFZlx18Wj8GbRSW4cWQyPt3h07cpPWlXdBcqq7LDnpWIJ+ZeK4kMl/1Ui/TkOKz+ezGWFY5AltmEfUfPS+V4CXEGPPnaTsU5FlfY4OJ4qNtQGu+MdLhz/cILLyAyMhKbNm0CAIwePVr2+tixY/HFF1909Gn0GIK14hIJJhwWuK83RMur4WkJWLFoDDZsLVGkjQRGxMXPcnla/2bdPJZv2I2/3T8WZ2ua4fZ4kdDLIAlHBUZ9D1TYcM7uwJOv/SD7rNm3pGHimAFg3b4V8UijRrGKLkYU1arW5S6e90pq0/7fa8TgBMyZOBg7Diij74nxEYiN0iquY2CK8v4yGwonZ2DVH8Zdsihje/uTdhdCfd+qM/VYfGsm3v/6KBZPz8RrnxxEttkkWykV6RWtk4mbBbZWmz8lQ6ptFjFo1VhWOALREVpEGjTYUXwKpSdrMWF0MqrrWWz57njYDJD9ZTY0Oz24/UYrbh6VLHPmdx48jbomN154dx/mFWRgXkEGXG4OWo0KZVV22bjvrr8rgUDoGog1mDPHW7DxC19njpgIDSINWmz8oqzNTDjRvuA4AdlWE4x6Nc5WN0uaJGL2TqLJCKOGZOEQCFcS0eZaX1SCG0ck453PS3GgJTvl0dnDMeMGC2iKkmwqJ8shKTEaRd+fQFmVHXNuSVfYYf6tbVf/XT5f5A7tB52G8XUHEkVirSYsmpaJfUfP4JzdGfQ8HU4OEequVwLZ4c713r17sWTJEsTFxaG2VtmuITExEefOnQvyTsLFEKwVlz/+jmFzS82Ef//rmEgt3v+mXOF0i6rN7YmIizgD2nqxbh71TS4pUvjY7OEha5UBKARViitseOdzSGnZM8dbJGXowP1oCijMz5DSyo16DT76Z4Ui3d0rQCHq5v+9/KPvIsGUEB2sB/ERmksaZewpqcH+vbwLJ2dANYVCo8MNvdb3fTlBwNRxZhw+UYPRQxLhDfH1HSzniyyHaK22fmuJYpw6XB4s37AHLz84Dk6XB5b+cWDdXhw7VYfDJ+ztGu8O1tdjXSyBEBeBGpv1eH5JDox63/dQMxRi+0ahtrYZ2QPj8df7crv170ogELoOYg2mf4/apTOzsSZAMwII/dx3e7yIjVJh5g0WcBwP1s1LmUIiK5fmIKILRqIIhK6Kv43lb28wgoB7CoZg9d+LpQg06+Zx4pc6HDpegxk3WCSbasKoZGluuOMmK+yNrOJzwtlfbxb57K/ecXo0Ozx4bkkOdBoGlAC8/Y+jimOJGPRdswSyw89aEATodLqQr9vtdkXfa8LFExGkFZc/iSYjnlk0xldvzFB4dPZwVNe1rhi5PMHFz4I1hRcJjIiLGIPU0UYYNJLDm2gyhj3XYE6s/2eFO6f95TZwXq/kyD89byRuGqmMXK9YODpspN8/+g6E7undUTXQ3T01uM1e3oIAN8dDrWKQ0i/aVz8fcK0lUQ2Dus0x4d9ywv+3dLAexERq8eRrPvG6ZYUjZEJj/gSO9wi9GhEGFR6fMxxqla8s4Y9rff2xF00bAg2Flt+tNZOiu/+uBAKhayGKhvovwMdH69qdCQf4BEI1KhqPr96NlffmIqGXHjoNI88W6mZ6IQRCZ6YtG4t1c7LXdBoG1wxKwKffn0B8tA45WYlSxxaO9yImQoPcrH5wB9jGQNs2+fTrzYAAaDQqeAUBR07akTkwHtakuJBK5QatCuiCgmYdvnyYnp6O7777LuhrHMfhs88+Q1ZWVkefRo9B39KKKxhZZhPO1zrxxNqdeODF72DQqKBVM9hRfBrLN+zBc+/sxX/97d8oq6rFw3cOg85P4dvDhR/cganS2VYTPAEhxmyrCTo1g9goHSKNGlAAls7Ikn2O/7kGc2L9P6utNloOZ2u9dIRBE3RFLTA6HgjrF30X62SLth9XfC99Gz2NCUra6uUtUD5nVKNS4fVPDuGx1Tug16lw7Oc6ZFt8Y1xUsi09aceO4tNt+qjimAn8LSMMGlTXtb9Fm/9xyn+uhSBQ0KgZrNy4D5u2lWNIajzmTEyDy8OjuskNB+cFT/xnAoHQSaEpCllmk7SoHegUB8N/nhza0utWXJBudnpw7FS9zJYgz0oC4fLRHhtLzFjRaRjMHG/Bc0ty0NzswbNLcvD2Z0fg9QpS6VzfeCP+u3Ak3vrHYXgFQeFrtGU3qVU0Hn71ezz40nd4+7NSZKT2wrFTdVg0PVNxrCyzCUtuzeySSuHAZYhcz58/HwsXLsRTTz2FiRMnAgBqamrwww8/4LXXXsOJEyewbNmyjj6NHoPLwyG/JToXTECJoVujZx7eiw+3KVPAg6V8xUYqa4/98Y8yZ1t8dRQr3twjbRtqMWHhtEy8vuWQTJAsmNp2ttWESWPkYk/BPitYZNsf/xVyhqGCroy1eQy9CiuX5sCgU0GrUWH91kMyg4PUyl48To+3jV7eXug0DNa0CPTNHG+Bg+Vgq3dixg0WeAVfiUDR9ydwoNyGo5V2PLs4J+xn9o034Ol5I3GksrXmOdtqgpqhEGVszfpoa1xo1LRMlMyaFIfcoYlYsXAMmhxuRBo1ePuzUoWIz70zs0n/QwKB0OmgaQH3TMlAxU+1yLaYYO4fC44Pb9iK82SW2fd8f2z190jqG438vFS43Dx6RemwdfsJ5OelouLnWvKsJBAuI/69rAPZX2aDw+OFQaeS1Upfm94bCfEG/O+nh/G7mwdJOkt33GTFdddchTeLDsPcPxbvf1Wm8DXatKe1Kjw1byT0OhWMOjXstQ689MF+XGPtjXtnZMHh4uBwcjDoVTBoVV3WsQYug3M9duxYPPvss3jmmWckUbOHH34YgiAgIiICzz//PIYPH97Rp9FjaHZyUquhYO1/7r/9Gmlfl0cpaCYSmPKlUtEhm8wPtZiQGN+abl5Tz+Kdz47gibnXovJMIzRqGtGRWqzfUiJzrIFWte2XHhiL2kYXjHo19FoV3vjkUNBV82y/z4qLUjaqF8kym+Cv3t/Q7FbsA0CmQh3ss2i/o9CCgPkFQ/D7m9PQ7PQgouVcu/IEcCVpSx+g2emBVxCk32ZQUiycLg7D0hLQ0OTGrAlp0KhpaQGIdfP4sfQshlpMCgVLwDcm9BoV/mt9aybNUIsJM2+wgKIo1NSz0lgIOy6sJvTpZcSsCWlocriRn5eKr3dXYsHUIb7WM1pVUEXd/WU2vLppP+67lWTqEAiEzoVGpcK6Tw5hXkEGEuKM8AoCDh6rDvt8jDJqsaxwBI5W1YL1cLhxZDKKth/HjBvMOHisGimJ0SiusKEwfzBuGn41cawJhMuIfy/rYDS29Jv+0z0j8IvNgYK8FPBewOnicP3w/pLOkk7DINts8om4tpTXbdpWjkPHq2W+RkykNqT9lW01wcN7EWHQ4MfDZ1BWVYvUq2PAunn8cOgMfneTFRFqulW8rIvb1ZcliDJlyhTceOON+OGHH1BZWQmv14v+/fsjJycHERERl+MUegwGnUohIOKP/8pSoOBYIP4pHvVN7pAR8ck5KfjpXBOeeetH2funX2+RRJ5efGCswrEW2V9mw+nqZqk+enhaAu6ZkgE358WBgM8qLMjAY6t3oK7JjafnjcSknBRFo3oxoij4edd8iBX4ou3H8fCdw0DT8hZhQy0mTM5NgcfrxSOrdgDwTQ4zb7DgT+vlUfYl0zJBAd1eeOxSo9OGTw/UahjJAY+J0CAhVg8vKJyvdYAC8OORs0jtJ28Z98m3x/DwncMgBBkT90zJgIvj8OL9Y3HO7pAWnf60fjeWLxiFbT/+hHumZGDD1hJpXABQRJ9nXG/Bgy99J40BUUn/9S2HZA+VYIq6+8tsaHbxMKi6YONGAoHQbWHdHPaWnsOsW9KwfMNuPH3PqJDzYJbZhEk5KXjytZ3S3JaSGC2VlGnUNL7eXYn7bsv2HdvFEREzAuEy05a+AevmsHzDbiwrHIntB36R7Je/LBoj6S3oNAwen3MttBqV5KyLvkGgryFGwClAUeM98wYLjDo16htZbPzCJ2B286hkaR8Hy7Vq0HQDLotaeGpqKuLi4jB+/HjF63a7HcePHyfR60uETqPCULNJ5pSKDLWYEBOplfpBG9sQP+sbb5D27RWlwyOrvg8ZEX9k1jDF+/3FwJxtrKD513SLTvg9UzPg9njhZDlEGNQ4X+vEk2t3oq7JF4U+UmnHyV/qFQrgR6tq8c+9P+H3Nw+SxNMiDBosuTULG4pKZBFx1s3jq12VmDgmBZNz5Mf44odK3PZbq7Tv/jJf/+2p1w2UWhCUnrTjfB2Lj/5ZHlqUixAUrZoJGRXJMptA0xQiDBrERGjwl0VjsD5IG7hRGX1l72PdvCxzQ6dRycbOg7/7DSINGrz0wX9k46Cx2YMbhvfHe18exd2TB4PjBdgbWSyYmgEP50Wz0zcGm5xurHxnr+y9F6qk72A93eohQiAQuj6i4Sz+Ky7Ui/Pp3EnpOFfjkD33/edBjZqW5rzCyYNx54Q0STeFiJgRCJcf/17WgYi6Rvl5qVJ5qNg9KNKghpPl8PKD46DT0OC9wBtbDuGOG332cKj0b3G+eGbxGEzObbWnTTF66LUq/HK+CdF+7W39A3gGXXh/pKvR4TPe7NmzsXLlSkyePDno67t378ZDDz2E0tLSdh/z+PHjWLFiBfbv3w+j0YiCggLcf//9F6Q6/tZbb+HZZ5/FuHHjsG7duna/r7Pj5jjMm5KhMPZHDE7A729OkymDq1V0yLTqbIsJuw+flZzIv92fB2tSXNCIeCjxMb22dXhFGMLfOIH9pPeWnsOsCWkAgFDuqbiqHqwn97yCDLy2WamQGKy+e86kdLz1jyOyyLoY/W5yyNPJ95fbcMeNVum6+E9Msv1aBCOWkhqzkGhoCreNtwAIiA5bTFgwLRM8z6PZ6cJzS3Kw7pNDinFaXGHDsVN1ioeHuJqaZTYhJysRtjqnND4YhsKxU3UKh5eigK3bT8CaFAuvIOBP63fh3pnZWPdJiSJic+/MbJlheaFK+t3tIUIgELo+ogNs0Knw8J3D4HB6JPtAnN+Ctb4E5DZAcYXNVxbTPxbrt5a0ipiR5yCBcFmhBAELpmZibUA7PX+9mEdmDcOmbeWSOGygPb10RhZ2Fp/G/nIbZt2SJt3roQIj1qQ47C45KzvGKw+NQ6PTgy3bj6OwIEMSS/TXbFAx3Sub77K04gqH2+0Gw7RfPbK+vh5z5sxBcnIyXn31VZw7dw7PPfccWJZttzCazWbD6tWr0atXr3Z/blfB66Xw9mdHZNHcqxIiwPMCNhQdlt0Mzy/xrS4JgCydVUyJXrmxVVBsX+m5oI6Q/03qT5bZBMrvXlGHqdn2ye0rHY4mpwdPrN0p22/FojFS9FpcJSvMz8Dvb7LC3uCSelcH680pRp6fWTwG5+1OaNQ0ahpYNDncMPePwYTRybLI9Ze7KjEgIO0YADg/2eewrQfKbHB6eBhUJB0uKIKA3jE65A5NlNo89OllRFlVLR5b9T2eWTwGOq0G1fVsSFGODUUleOmBsVi35ZDMwc4ym3DbeAtcHh4bikoA+Jz2mAgt/rxhjyzTQnxYiI6w08VLDn17otHtVRYHfIs5Ri0DoQ2hIAKBQLiciFEunUaFou9PoLbBiSfuGoF1nxzE/jJb2FKZQAHS2kYXOF5AWnIcFk4lC8wEwpVCQwHjrumHuRPT4XRxYN2cLPNEtE+mXjdQEof1Jy5KJ9lf1XUs8nNT8OWuyrDCyf5zQZbZBIam0OTwYH+5DW9s8fW7LquqlZz0/NwUNDrc6GXsPhl9HeJcnz59Gr/88ov094kTJ7B3717Ffg0NDfjggw+QmJjY7mN/8MEHaG5uxqpVqxATEwMA4Hkef/rTn7BgwQIkJCS0eYwXXngB119/PU6fPt3uz+0qeAUBe0vPyaKwrz16A97YonQ29Vo1nn17L5bOzMaciem+9Gu9GufrnHjlw/2ylK/N3x6D+epYyRESndD4GD3+3xelsn3Fm4WifLUbRp0Kjc2ha7aDRYgBQB+QSlZcYcOGrSVYsXAMTp1v8jnH9SziY/RY9vou6RyWFY4IKdQmijGIteAAMCI9AVPGpcpq0E0xeqQlx+H5d5TjVucXkXe3KFrn56ViUFKszDkv2n6829WRXGpoQcCgpDicr3WgnykCr7dkXMwcb8Hhk3bsO3wWk3NTMXO8Jej1Zd08TtmaMfuWdNx5swCXm4dBrwIFCnsOn8Hmb4+BdfPIMvui4U+9/oPsgZJt9WkGiAtJvu0eGLSqkA59YDS6Pcri4mfdNzMbjOBF+CIJAoFAuLxQgoDF0zLhdHMorrDhybtH4HyNA/MLhsDDe9Hk8MCgV2H2xDQ0NqWC9wowxeqhVtF44MXvZDaAWkUjwqDGrFvS0NDs6lZGM4HQpRAEZKTGY9VHxSjI89k6+XmpeGTWMDAMjdhILf7n/jxoVAze/6oMMREaLJ2ZjV7ROjhafIKZ4y0o2n4cKoaS3s/QFGZNSEPh5MFocLhh1Ktx7Oc6WVbfULMJ86ZkoKaORWSLHVxcYcOMG8zIHdoPNS2ZtC+8uw9/vS/3il2ijqBDnOvNmzdj1apVoCgKFEXhtddew2uvvabYTxAEMAyDP/3pT+0+9vbt2zFq1CjJsQaACRMm4KmnnsLOnTsxbdq0sO/ft28ftm3bhi+//BIPPfRQuz+3q8C6lGa7y8MFdTZVKgqPzBquSGsOlvrKunk8/85evPTAWDjdvOSIHztVh5SrY3DTKGXUd9YtaWhsdsPl5tArWo9n3voRN45MDlqz/UxAC6Usswk19SwC2V9uw/lah+QcD7WYJKddJJTDe+xUHQQAMZE6qZb82Kk6DLwqBpu2VchTyFui94EMtZig0zDS+yMN6qCp6aKYlVFPas3aRsDyDXvw0gNjUVZlx8zxFowa0hcUBfSOMSA+Vo+yqtqg1/eFd/eBpoAPvj6KeQVDcM7lwHm7E/ExOgw1m5DUJwpqlS9DYefBX3DO7pvMe8cZsKxwBGoaWFB+KRYRBjUOHqtGtiX87+YfjW5LWbx3rAGr/jAORq0K8TF61NY2/9oLRiAQCJccRhDgYH0ikvExOqgZGusChBqzrSYsmJKJ0zXN2LStDON+01/mWA+1mGBvYNE33ogdxaeRN7T9wRMCgfDrEShKJrALCCirsiM2Kg3LCkfiw23lMnsq22rCbeOtiInQYMWiMYqyUtHeOnaqTlEeKtraQ83xsFwdg+eW5MDl4aFVM6iuZ/Hel0dxzaDecPtl63m9Ah5+ZbusPLO7lY50iOU/YcIEmM1mCIKA+++/H7NmzcKwYXLBK4qioNfrkZaWhvj4+HYf+8SJE5g+fbpsW1RUFEwmE06cOBH2vTzP489//jMWLlyI3r17t/8LdSGC1XOGUgVnaBof/bN9fa4BIC05DqybxwMv+loZicqA3/3nF6kGGWiNRtvrWZkT/Ojs4Th0vFpxHkNS4+FfWS0qOz/plxLuj79jc6DcBkGQn6t/zz7/bU/PG4mfbU2oa2x12jNSe2HTtgpFKsz+chu8AccNphT9zOLRKPr+RMhreO+MrC7fUqCj0WlUWLFwNNwen4CGrc6J83YHEk0RUKspvLZZmXUhCefkZ8DewOKuyRl48rWd+K/brsEXu04qUsTzc1OwYWuJ9PfukjPS75plNklpSqYYPYq2H1cIpQXiH62uOlOPBVOHKNLI5aJ2FLpZSRGBQOhGCBQFAYBR74swMRSF9VtLlM/GMhvWbj6InKxE3DkhHY+t+l56TVQFjovSob6RRdWZeuiHX92tjGYCoTPDUxTWfCzXG/rvwhGYMd4Ml4uHVxAwYVQypo5NBecVQFMtASktg6Uzs8OKs6anxCkyUFk3j7KqWlj7x+KTfx/H3EnpePqNXahrckvleTGRGjyxptWe53ivzLFe3A21iTrEuU5NTUVqaioA4Nlnn8WwYcNw9dVXX5JjNzQ0ICoqSrE9Ojoa9fX1Yd/73nvvwel0Yu7cuZfkXMKhUtFgGJ8BLv57OVAJXkUULVT01BWmwXxg6utQiwkzx1vAult7E7NuHl/uqsSciWmoa0wJW698oNwGigJGD0mUWm4BPsdmwdQhUNGQ+mQbdSo88ur3kip4IIFpuIHnynkFfBrg8E67biC8ArDjwGnZ9hULRwftySced+6kdKQkRiMuSouqs40yMTQAYF3he4Wzbh5RuvZrCnRmVEFqx3/tGGd5Aas/KkZZlR1/WTRGViv/4gNjodeqw/4+8woycOznWuwpOY1zdieWb9iNwvwM3DVxMJpYD7xeX69WMQtjqMWXBu5fEySmKY3JTMTOg7+AdfMQIITt696nlxGPzR6OPr0MiNCrwVDAommZcHk4sC4eRr0aRi3T4lBTl+Ra9TQ6+noFG8/dhZ4+1nri9w81nttzLVy8gPVbS3BPwRCoVTRGpCcAFMLaB/PyB2PP4dN46p5RsDewiDSoEWXQgKYonK1xQKWiMK8gA2qagjgHXml64rgIRVe4Fl1hju5M15EXgDUfFSvuWzVNY8yQfnjtk4M4UG6TAlD+dvLf7s+T2m8FQ7SzxbTwGTeYoVbRknAxRQELpg6Bi+Pw2Jxrodcy0KoZnKtx4Ik1rV1+sq0mJMZHYOXSHBh0SjvpUnGlf5cOz1mdOnWq9P/nz5+H3W5H//79YTAYOvqjZdTU1OCVV17B888/f0Gq4hcDTVOIjTVKf0dF6Tv08/w5c6JGsbJEgQqqCi72EA6FQaeW0p9r6lm4PV70jtXjlYfGodnpgVGvhlbN4O3PjuCHQ2ek94USOdtfZsPkHHmqdXGFDW9sOYTC/Aw0NLvBujkYtRFI6huNujZUSf3xj2brtYxighiWloC3PytVbG9yhL8G52p8KejLCkdg9d+Lw35uMFg3h6S+ysWgrkbgmA7kYsZ4TYMTqz/cj+IKG+64yYp3v5D/Pk0OD9QqOmxNe5PDjXWfHJIEylg3j9V/L8aKhaNx+GQNfmNNQObAeGRbTIjQq1Fd58TzG+UtZETsDSw2basAEF7Ab+YNFuwo/gWllXb81+3Z6HWB3/1yzgfdgY64Xm2N5+5CTx9rPeX7t2c8h7oWjQ43Xnx3H8xXx8LF8fDwPO7Oz0Btoyvo/uJ8zPECEmIjAACxkVosX78bj82+Fqerm8B7BVwzqDd6x15eO6+99JRx0R4667XoanN0Z7iOp843Bl0QMxrVkmMN+JzqPXAAAQAASURBVDIyxYxLnYbBtOsGwqhTS/d8KJsrQq/GssKRUDEUVCoa1XUsmp0e1NSzGHh1NH4+34SGZhfO2R0Yk5mo6PIi6s7Ex+jRDxGX5Zpcqd/lshSEbtu2DX/9619RVVUFAHjzzTcxatQo2O123H333Vi6dGnQHtjBiIqKQmNjo2J7fX09oqOVys4iL7/8MqxWK4YNG4aGhgYAAMdx4DgODQ0NMBgMUKkuzeXwegU0NDjAMDSiovRoaHCCv0zqwHqdCk+9sUvWj1qAF/MKMhR9gtvqc23QqcB7BRh1KoCiIAiCov5qqNmEhdOGYOZ4C87WONAn3oAfDp5R9MAUCeaM+lKwBSmF/JlFo9utRCiS0Ku1J3fw7BIq6Ipce8WoQjnRbb1fp1F1qhrbi31YiWM6kIsd47wANLKcNLlfm9ZHKi3QaRhMvW4gYiI04AUhbE272DbGX8Ed8Dnm5qtioFHRoGkV9pWeg+XqWAhA0HGp16qw4s2d0mvHf67D2OyrFAJ+NfUsXB4ex0/VYfH0TNC8t92/75WYD7oy7blel3o8dxd6+ljryt//YsZ0uPHc1rVoYHlp4ZvzeqFTq8F6uKC9qYOVXAGtOi1GgwqJ8UY43TxYF9epnn1A1x4Xl5rLdS26+xzdmcYUzwtYVjhCoTOkZmiZ3S52udFpGDw6ezj0GgYHj1Vj4NUxYe/x639zNbwQsG6zsgTOFKOHKUYHCsC/9p3C5m+PIT8vVepI1DvWgAgtA0Zov830a+io36W947nDnet//etfuPfeezF06FBMmjQJq1atkl6Li4tDQkICPv7443Y71ykpKYra6sbGRthsNqSkKAWoRE6ePIm9e/di+PDhiteGDx+ON954A3l5ee38Vm3Dca0/Js97ZX93JBoVjSyzvIadAo2yqloMGhAna+yu16rCtsfaUXxaurmW3JqFnQdPK1J0D1TYsHbzISyYmoHn3tmLlUtzQramAkI7ow62VYitodmDlz74j2yBQEzLDua0Z1tM0GsYRBk10OtUshZgIsGE3oDwYlT+UfJQ511xqi50r3Cr77wu12/f0YT7HhcyxsWaoFtvsECnYfCHO4fB3lIH799r8f2vyvDk3SMUKf5A66LL7IlpKPr+BOZMTJO9rlHTEADsOHha6nnN8QJSEpULcFlmE2obXXhk1jC4PV4k9DJg16EzeHTV97hxZDL6xhsRoVdDp1Whd6wBFCVgfn4GKK8AznvhdUKXcz7oDnTU9eoJv0FPH2s96fu39T1DXQtRwIxhaNAUjXWfHERh/mBU/KR8tvlHvPwR/146Iwu7Dvm6NCyfPwr6Tio00ZPGRVt05mtxOc8rUARMr2YuqA74Sl9HnqKwoagEpZV2TL1uILItJmQONEGvZeAMsH8ZhkZMhAbL7hkJg1YFe70LO4pPw1bnRGF+Rsh7fN2WgxiTmRi0za3XCyycOgS9onWYnJuCuyen+9TGDRoY1DQoQYDAX/5OKVfqd+lw53r16tUYNmwYNm7ciNraWplzDQBDhw7Fhx9+2O7j5eXl4bXXXpPVXn/55ZegaRpjxowJ+b4nnnhCiliLPPPMM9DpdHjwwQdhtVov4Ft1XlQUcPfkDKzdfFCx6pTf0rtadE5f/cM4FOT5Wmb5O83BIsS9onVha189LYN3f4UN2VaTTFDK/7jBUroBn1MlolHTYN28QpHw4TuHwZoUp4hmFxZk4LzdiWVv7AIAzBxvUTjMoRrUi707aRpBRbDEaxDKCacAzLjBAq+gjLLPuN4CzutF+PyAnoXgJ7YxZ1I6Hr5zGLQaBm6Pb0zOuMGMT/16LdIUwtYANTWnorjCBo5rvX/FcTZqSF8UbT8u+y2fvHuE7BhiDfarm/bjxpHJyBwYj4ZmNwYlxQLwiZX9dvjVLaJkIhQR6CEQCN0CMUIdZdRAEAScrm4CKArRUTrFs02MeAWjuMKGZqcHA6+Kwf23XwO9VgWBorqdUBGh+xFMBEwuSNq5Ee2q0kq7FJz45NtjmHbdQIzJTISHay1/1GkY9I7V488LRqPJ6YFeo8KmFmHjsio7nl2cE7QEEghe2ilSXGGDh/did8kZvPdVGf6yaDR6x+h9168LXMNLTYc71xUVFXjsscdCvh4fH4+ampp2H+/222/Hxo0bsWTJEixYsADnzp3DypUrcfvtt8t6XM+ZMwenT5/GN998AwBIS0tTHCsqKgoGgwEjRoxQvNZVESgar31crHCEgymAO1kOFEVhTGYi8lsi2mLULjBC3FZtsYPl8Njs4dBpGAwflAAIULS2mnGDBcs37Fa8d6jZhGq/tlvBHFnWzeOFd/dhXkEG5hVkoLHZDb1OhZoWqf/rh/eX9g3mMIdy+lk3j693V2LxtEy4PF6wbg46jQpHq+yyayAe0/9aAkD6gF5YvmG3LMou1qcs37Abzy/NgVrTPQTNLgVOPxE93iug6PsTmDAqGSdO12N4WgKGpfXBxi+OSvu3Ne7ENlpirZDoSH+9pxIjBvfBI7OGSe3erEk+tftlhSMgAIiP1mH34bN4ddN+3DszW5EGlW0xYWEXebgSCATCxaBXM8i2mgAIYF08Hp3jy+7TqGjFs02nCW8y2htYmWBpV3JQCD0TIYhjDfhsxzWbD2JpF1CyFu2qmeMtKPr+BI5W2vHwncNgb2DxxtYSWPrHIstsQlmVb/vrfrXQywpHSP4C6+ZxvjZ8Kn44m8zBctj87TFkW01IiDWA7sGdcjrcudbr9XA6nSFf//nnn2U9q9siOjoab7/9Nv785z9jyZIlMBqNuPXWW/HAAw/I9vN6veD54C2oujOsh2u3AniUUYP/91WZzFl8bPbwoCvTbdYWa1V4vEVqf3haAu6aPBh3uDnY613QqGlUnKqDy8MjLTlOdn5ZZp8Dc97ukPWeLshLUUSTh6TGw9I/FoJXkMTPahtY/HZEkkxnUHTEV96bi8k5TmnRYPigBAiCPEo/1GLCTaOSUdfkQkK0Dkl9o1Bb24yhA+MxryADcVE6yWGub3Lh3hlZYN2clDrUzHKKKLvs93DxiCTOtYR/+n+zwyONyaLtx/HskhxU18vnirbGXaTRJ05oivX1rT5aVYuvd1eiYOxA/HnDbtw4MhmDkmJhnTUMvWP1oEDBXs/CFKtHk9ONrIEm5Gb1wxtbDilTncpteO2TrvFwJRAIhIuBEgQsnpYJAHDSPDQqGm9+ehgTc1IUz7ZlhRcWiOhKDgqhZ+IM0zVnf5kNTg8PQydXLRftKjGzRHSyC/JScKDchsrT9Vg2byQYmsb/+7IU5v6xUolo4IKZuo3vGs4m06oZpA2Iw+JpmTLH+tem3HdFOty5HjFiBLZs2YI5c+YoXrPZbNi0aROuu+66Czpmamoq3nrrrbD7bNy4sc3jtGefrkazM3xFg/+qk5vzoqzKjpnjLZIqYEKv4Oqe4WqTs60maNW05BwfrarFI69+j0dmDZNEygBfOspLD4yF083DyXKIMKihUdF453Ol2nhmajzm5WfgnN3RMgEwiDRqsKHosOwchlp8kUq9ViX7/KLtx8G6OGkVfVnhCKmFQH6uPMK8cuM+/PW+XNl3EgDsLD6tSBPKSOkFg4qGIaJFcT5IX3F/2hKN62mIKYgJcXpoWxYdjlbV4hprb9AUpWjG0FZNPM8LUtTF7fFiUFIsGIaCQc/gL4vG4I2tJUGj0e98fgQ7D/rG3LLCEV3+4UogEAgXCyMIcIPCm58exl2T03HTyGQwtLKUqi07IFjZF5lDCZ0Z/wX/UK9L9l4nRbSrRPtedLInjkmGTsPg3pnZePuzUkwdm4qbRyXLsvQCF8zC3eNDLSbYG1jFdsBnj+m1jGIhraun3F8sHe5c33///bjttttw66234uabbwZFUdixYwd2796NDz/8EIIgYMmSJR19Gj0GvTZ8lNR/1Yl1cXh09nBU17VGCwVBCCrQVbT9OJYVjgxanz3jegt2lZzBxs+Pyt4TmD4yKCkONEWhtsHX1ivCoMahEzX4T9l52X7FFTbQFDBnYrrkHM8cb0FZVa3ihj9QboMgAHMmpkmOfJbZhGWFI3HoRLW039GqWliT4oJGmLOtJujVrdeNF9DuNCG9mg5ZY+47Lt0j601CoVczGDE4AbNvSZdSub/eXYnnlubiTLVPQdL/eoZKxxfTv90eDjOut2Bf6Tm816I2nmU2IbVfTFAhtP3lNqz5+CAm56ZIznV7Sh46+8OVQCAQLhYvTWPd333lZDRFo+j7E7AmxSqM7HDz8aJpmbjvf/4d9PhkDu1+dJdoZDBV/At5vTMglnZo1L7WpVFGLZYVjkB8jB5TrxuIT3f4bKHZt6Rh4xelMhs+0Jluy+ZKjDcq5oUsswm3jbdAQ8v1aLpDyv3F0uGjJiUlBe+99x7+8pe/4OWXX4YgCNiwYQMA4Nprr8VTTz2Fq666qqNPo8eg16rDrjrFRGqlCG90hAYcL2BH8Wlpf52GwbLCkQAlT8lOS47zpXUPiFNEfpdv2C31GfbH35EfajZh0fRMbCgqwZ4j56TtYkulwBrv/eU23HFj699tCalwvFX2N00DuVn9pG1f767EM4tzsO6TQ0GNAt8N7lupb3a1P01ITKlbs/mg7HqJK3PddeK4WChBwLyCIVjz92KYW+qArEmxsNc70TtWj7c/O4J5+Rl4fUsJiitsUop/YX4G5k5Mx/laB3rH+XQBvt5dibvzM/Doqu9x323ZAHzXvTA/AxznDSuENndSuvR3W6nnXeHhSiAQCBcFRaGJ9UjPPEEQJHGjQCNb1CiZMzENdY0pEAQg0qDGvqPnW0q1gpfikTm0e9GdopGiYxo6QMJ0+gCJaIeWnKjBssKRePdLnwP94gN5GDG4tc1pYEsuQOlM++sb3TU5HQ3NbnCcF0eravHV7kqMHpKIJbdmoa6JRW2DC2qVr0Vp7xid4jp1h5T7i+WyzHhmsxlvvfUW6uvrUVVVBUEQcPXVVyMuLu5yfHyPws3xmD5uIG77rRl6rRoOloNRp4LLzaFXlB4ON4foCA0i9GoIAvDhtnKFcNjyDbtRmJ+BuycPRmOzx9feCsBjq3eEfHgGRv+yLSb06WXEM4vGQK9TwSsIWL+1BHtLz8n2Cya0JiJGNoMdPxDWJT+v0pN2FE7OwIsPjIWD5RBpUKOs0o7BKXEK4bENRSWYn58hvVdsTRKKwFV4RhCwdFpmt1jFvRy43D5dgJMtdUA0TYGmKKkP+/hrk2BNig36O7FuHo/NHo6yqlrk56bgdHUzbhyZDJ1GhRfvH4uTp+thq3XC20aLLKdfKlhbqY5d4eFKIBAIF4PbK6CmvrUVoti2RzSyA8U6e0Xp8KifLbCscAQ2bSuXOiwEQubQ7kV3i0Z2lwAJIwgYkhqP1X8vxtFKX7knQ9FoZj2SHk1zENvW/z6fOykdzU4PjDo1fiw9i/WrduCRWcOwfMMeXyBqeiZcbg5NTjeaHB4IAqBRMxhqMQUVL+sOKfcXy2VdToyOjkZmZubl/MgeB+vyIKGXAWs+Pqho8j7jep9at/hQfPnBsUEdCtbNY/Xfi/HSg2PxxFqfSNmKhaNDOtaAPPqXZTZhUk4KHnzpO9kDONCxFgkUWgN8D/k+vYxYVjgibC24SJSx9QYV23atLyoJ2mLMvx2ZyKwJaVAzvtvB0EYddbBVeEoQ5LXYXWRCvhI4WA4xERr8d+FIbPy8FPvLbbK6ZxVDhe2VntDLAGtSLF54dx8emTUMg5JiYdCrwNAUkhKj0NzsQa9YXdhz0Pv9hqHSoLraw5VAIBAuFJeHB4XW56Ze2zo3BhPrfPGBsUE7iZhiDYpFSjKHdj+6YzSyywdIKAocgPN2B0pblMIDu59kmU0Yndk36NvF+3xQUizio/V4ZNX30j2u06iwYuFomGL02HnwF2zaVoGV9+YiQq+GIbblOoVQBe8OKfcXy2X7Znv37sXPP/+MhoYGCAEDlqIozJ0793KdSrfDv/YlNkqHVR8Vh2zyLmvF5Qqvps6yra8fPFYdNt28Ty8jHps9/KJbefm/Lqamv/WPw9IkHqx3tUiW2QStX810fl4qioLU24aLkjtYDlEtN7pR2/XThDotFAWjQYW/LBojpX4D8t+/rUjyrkNnsGlbudTP2poUix8Otm7Lz01BdZ0z7Hip8Wv95p96Pq8gA07W0/UergQCgRCAQFFoYHmcr7JDr1VBp6IVcxrr4uEVgHkFGSj6/gQK8we3KSLpj6ZFd0TFUJicm4KpY1Oh1agQaSBzaHeku0Yju2yAhKLAg8Laj4tx08jksPYvBSqophIAyZ4aalbJbPcIgxr2Bif+62//BuvmkW01wahhECEG1MJcp+6Qcn+xdLhzXVpaivvvvx8//fSTwqkWIc71xRNY+/LKQ+PC1pr6R4iDqYH6Q/tpowXrHQ34bsjJOSk4b3fguXf2SsJjgZHhtupa/V8vzM/AR/8sl00AbYkscH4rZ23VZwdGyQH5ChpDoVukCXU2vBSF2iYWsZF61De7Zb+j/+8f7rdeMDUT9//t39Lv/sK7+/DCvbl4YeM+2f5Z5l64Z0oG3vBz4MVjLJ6eiY1fHJGdmzUpDnFROrz7xRHMz8/w/cbkdyYQCF2U9tbFGvVquNw8rElxWPVRMbyCgPxc3zMy2LO2yeGWbbM3sJh1cxoeePE7WJN8miwRBpUveknm0G5HT45GdiYEigLLeSEIAryCgJtGJiOhlwEaNR3S/t1z+AzmTRmC14NoD4n21OghrdHtbIsJx0/VITpC6/v7Am3g7pJyfzF0+F3wxz/+EXa7HX/605+QmZmJyMjIjv7IHkOw2pdmZ/h6Yf8I4X/Kz4dcxQrcLkb3nl+Sg8k5rKwW9stdlRjQLxpAaMfI3sCG/KyhFhMS442S0FqEXo3Vf5fvF1gXcq7GIX3+C+/uw9P3jGq9LmGvQJD68AC1cKAbpAl1MgSKwqETNUgfEAcX50WdXz09II9WB9b6CQIQE6kFRQENjSwemTVM+t3TkuNQXeeULeaICyhPrt2JpTOzMXdSutT6TcVQ2H34NKaOM+PmUQPg9QrgeK90PNbNY9aEtC6X1kYgEAgiF1IXq1fTiDCqJaeZ4wR8uasyqO6F/7M+2+pb7OR5L2y1vjlYfObfOyMLCJEqSuja9ORoZGeBb9GouXFksixK/bubrBiSGh/yfZu/PYZx2VchJytRcW+/8O4+WJPiwLVkpgy1mDC5pYwyLTkOzyweAzXDXLBgXU+1pTvcuT527Bjuu+8+zJw5s6M/qscRrPalrb7K/hHCT7495lP5DlAG97+p/GHdPJpYj9QeC5CveIn7BHOCTbF6xEXp4BWUq+GTc1LQ0Ny6Gu4MUdst1oUMNZsUrxl0KqxcmtOyaho+Iu9/DeQraPL3ddk0oU6I08MjOTEKAIXaBidio+Q10cEUKzdtK0e2xYR5BRnYefA0NreMV3H8icrgT7boAvjj9nhR1+TGijf3SGPUX29gxcJYuFrGamCWRVdNayMQCATgwupiKUGAiqGh0vva+AiCV9ELF/DZBfcUZKCx2Y1BSbHoHWsA6+ZwrsYhezT65m+OLFB2U3pyNLIzIC6cmfvH4stdlRicEoc5E9MAUFAxFBr9MksCYd08ztY4kNIvGu9+USqbI0Q7SaOmJAE0UZ9of7kNk3NTEB+jR1v2dTB6oi3d4c51UlISKOrCfwxC2wSrfdFrwqwqWkyoOFUn/c26eXzxQyXuKcjA2RoH3B4v4qK0qDrbGFT0a6jFBFOMXhIZE/cNdFBYN4+yqloAkB7OK5fmYOVGpfKouGK2fP4oqU/1ioWjw35v1s0pelobtSqpBkSgqLArq4nxRskR7wkraJ0Bp4tDpEGL1zb7oimBNfT+izIzbjDLIsoPvbxdqvXpG2/EE3OHw6BTQ69T4cm1O1HXpHyYJJqM+O/CEaAAWVQa8I0B1s3jr0Eca4CktREIhK7NhdbFOl0+kcllhSNReaYRPx4+GzRy/dY/jmBAv2iUVdXi7smDYa9noQ7iRJMFyu5NT41GXklEbSXeK2B/uQ0FealIS46DVs3g7c9KUVxhw9PzRiIqQhNWM6HkZA2Kth9HYX4G7rjRCnuDS5aZMmdiuiyAJn2+ABi0KpKR0k463Iq899578dxzz2HSpElISEjo6I/rUQRVrQaFGddb4PUqI8QzbrCg5ES1bNvNo5Jx6nwznnnrRwCtiqHWpLig/aBP2ZqlGy/cvv7RbADYX2FD2oC4oLUg2RYT9vu9P5x4mii6ICL2tF46rVWFvq2VVUYQEN+DVtA6A9EROqz9uFhaKQ1WPiAuyuRl98Pb/zgiU5fPMptwT8EQPL56B5L6RmP2LWn44KuyoI61KLih7x0Rcgysb2nrFey9JK2NQCB0ZS6oLpaioNMwoCkKH/2zPKTa8FCLL8vsy12VyM9NgcvDocnhhsvjVWQikQXK7k9PjEZeKbwUhQPHqhEXpYNeq8KywhGIjdSi/Oc67Cg+jbIqX+utXtE6bPyiNKRmwuxb0vDHtTuRlhyHfqYILHt9l2QHiXb7mZrmoOfQO84QtN0WITgdPgPeeOONcLlcuPnmmzFy5Ej06dMHDMMo9nvyySc7+lS6HcFqXxxuDss37A4aIV6+YTeeXZKD/glRsqjxI7OGSe/3jyAW5g/GaVuztO/6rSW44yZr0H3vnpyOM9W+FPD4GD3+35elMufl2E91uKdgCN7YckiWihIsBT2ceFqg0w4Eb/9AVlY7DxxF4XytI2gNvzhODVo1DHoV3B4v7HUsbhqVjAmjk2Xj1+3h8Yc7h8GgU+H5d/Zi/pRMuDlv0EUgShDAACHHwLz8DLg5L0lrIxAI3Y4LqYv1CAIoigLr8UpzdLD+1n16GXHe7sCAftF44d19eGz2cCQnRqOmnpUlipIFSgLhEkJROF/H4vsDp2W2zssPjkOvaB3KqloXw3IyE/HjkXM4eKw6qA9A0xSeXZKDH4+cRcmJajwya5gii9TfHxDJtppgUBOBwguhw53rH3/8EU8//TScTie+/fbboPtQFEWc64uBUkapm52eoL0pRc7VOKSUagAYnpYArwAp1Vu8yU7+Uo9x11wl2xcAZtxglv0t1UFbWuugd5ecwYjBfTH9OrMs5eSJNTvwp/mjMbneCbfHi95xBuwuOaNIQQ8mnibuG6xGFiBpaJ0VL01j9UfFmDgmWfGa/zh9ZtEYsG4eVWcasCFIVDmrpc5ebLc19pqrFc456+ZwpNIOl4eHyq+eMNjqOll8IRAI3ZULqYv1CsAHX5chPy9V2hbMhhBLt1g3jyyzCUcq7chI7YXn39mL+2+/JuTxCQTCxeP2CvhwW7nMsdZpGLAuDm6PV9Z6y8H6BI1D+QApidE4cboeZVW1IVud+rcpFbeRe/rC6XDn+s9//jMiIiLwyiuvICsrCxERER39kT2GZpcySh1K0EynYZCfl4qEXgZJlbu+yYXBA3ph9ccHFdG/e6ZkoMnhUhyntlG5DQD0WhUaWlJ0OV7A61sO4ZFZwxTOudPVWgtGUQi5CMC6edQ0sFIK+rLCESH3BZRpaO1tQ0LoWBwuDlVn6tE33oiZ4y0YlBQrW8Qp2n4crJsH6+awfO0eZFt8NfT+4mNZZhMK8lJw7FSdtAjUp5cBgC/LYZObx9PzRuLp9bsBANdYesMY1fZCC0lrIxC6FwxDy/7tybQuIHrBujnoNCro1co+1xzvxS2jBrTUXI8IOj8DAE1TePjOYfh6dyVuHJmMF97dh0FJsWDdPPrGG7DqD+PIAiWBcIlxeVpV+HUaBjNuMGN4Wh84XBz6xhuR1CcSg5PjcNfkNDBU2y1vi7Yfx7LCkYrM0GyLCQW5qSj/uVaaBxJNRhg15J6+GDrcuf7pp5/w0EMPYcyYMR39UT2OYG239FqVIh1MrI0OrKHKtpqQEGdEWZVddoziChve2FKChVOHKI4fTLwky2zCrkNnpGNnmU14+M5hkqS/P1oNg8dW7wAAhahV4DH9a6u9AsLuq9O0Ci1cSBsSQsfS7PTgvtuvgeAFyqpqZeNPHCdf7qqUfuv95TaAAl58YCzqGl1gGAr7y22gKAqHT9jx3ldlQd9/pLJ1DBv0pN6PQOhpMAyNz3ZXwVbrAEVR6NPLiImjksBxPbdOkBIEROkYJPWNQm1ts+Ja8BQF3utFfJwer20+iAMB6sEP3zlMatFz8Fg1Kn6qxT1TMvDgS9thTYrD0apaZFtNiNCqfM9U8lwlEC4prMu3uKXTMHhk1jB8+v0JbPziqPT6UIsJ86cMAUMDh47XhLSTs60mRBm1WHlvLmrrWcy5JR2zbwFcbh405dNFEjNTxP2JrXzxdLgVOnDgQDQ2Nnb0x/RIIgxqPDp7OKrrnNI2r1fAzBssEARID8r8vNSQfSs/+fcx5OelKqLCxRU2cF75TZVtNSkixMHqoMUb29ceoJWhZhNYV+uCQLgVtBk3WLB8w25pm4qmQoo0iOIq+pZoxYW0ISF0DKKypUGnQkyEFuu2HJJEN/yj1zX1LH53sxWPr25tp7W/zAYP5wXr5vH8O3uRn5eKLd8dVzww/MfZE2t8788ym4iiJYHQRQmMOPP8hd3HtloHzlQ3g6IoEr1uA3EReuG0TKzfWgJL/1jk5yr7WhfmZyAuSieVZDU5PEgbEIc7b07Dpm/KMON6C5SNLAkEwq9BoCiwHA+DXu3LKpk3Ehs/b22fJWajDkqKxZmaZphi9KhpYDFlrK+8I9BOnpefgXc+P4I7bhyEp9bvRnaL3pFBq8L728qJ/swlpsOd60cffRR/+MMfkJubi8zMzLbfQGg3Bo0KWjWDHcWtQgcvPTgWrJvHmMxE6UHZz2SEtX+sInItOqYMHfyx6PCLjGeZTZhxvQUxkVopZaRvvAE7Dwavgy6usIHjrLL3L741Ey4PJ0s9O1vTjIVTM+F0cTjb0hO74lQdaApIGxAn3fCsm8dLH/wnbCsvfUt674W2ISFcWvxT8u+anIah5t44GkKBNstsQvqAOMUxHCyHL384CdbNY1BSbMiSgOIKG+oaU6Q6wCW3ZhJFSwKhC+IfeQYAU6wBE0cmXbCDTWgf4iK0m+OD9rUW7YMooxr/va5VVdgrAL+/KQ0aNQ1LUiyWb9iNtAFxJMpFIFwiRBsqbUAccrL64pnFObA3sDLHOpQ9Zb4qBoNT4hR28vlaJ6aOGwgVQ+HVP1yHHw+fwVe7K3FPfoZMfybSqIFORUMg8+6vosOd6zfffBNGoxG33XYbBg4ciL59+4Km5SvKFEVh7dq1HX0q3Q4PrxQ6UNG0Isr36h+ukwQP/BH/njVBHmEW0WkZqT5bVBt/fmmOVAf9+JzhYeugOa8ge/8bW0pQmD9Yts9ZuwO7Dp3Bbb+1yuqzP9Ecw0sPjAXHe+FgOei0qrBCbf4R9QtqQ0K4pASm5GcN9PWU9hfd8Ke4wob1W0sU2RMO1oM5kwbDxXnh9oSf5PVaNV55aBwMWhVxrAmELowYeSZ0PNIitIA27QP/xXOaBhqaXTDyaik9lWSEEQiXBn8bavbENNAUjbWbD2HCqGRpn3D2FABYk2IVvapfeWgcaupZcJwAjZrGiMF9MG5oP2lBzKCiERWjQ2ys0VdC0rFfs9vT4V5GebnPYO7bty+am5tx7NgxxT4URRKKLgaXh1PcXF5BUGwTgmwTKa6wYe6kdMX2LLMJWjUTRJCs9SEbrP7aH9bFKd5/54S0oA3qf3fzIPl73Twamt2Ij9DAEKGBQFHtbi1yIW1ICJcW/5R8nYaBTqtGk9MZNvq8v9yGyS0p/4CvLOBoVS1oikJOViL6xhvCfmakQeUz6ohjTSAQCO1CXGQWgLD2QeHkwT514pbsIK1ahX1V5zEms6+0HSAZYQTCpUC0oXQaBgatWhI0K8hLkVLBRw3pGzabryAvRbYt22oCTVF4/p29eGTWMMREanw2E7GDO4wOd67/9a9/dfRH9Fj8Hd3Wbcr1pmDb/AkURssym3DbeAvO1TgU++q1rUPmaFVtuwXJ2jqXxma3Ypt/hPlCWotcyL6ES4t/Sn5+XirWbfalNg1JjQ/7PjE6PdRswvypmfjfT0vQO1aPtOQ47Dh4OqxIB1ksIRAIhAtDXIRuciiFUf2x1Tt9KuF7KnHjiGS4PBxO/lKP639zlSR4xrp5khFGIPxKBIoC7xXwp/mjEBelBcfzcLbYVCfP1GNZ4Uh8uK0cKYnRYY/jn+2XbTVhwdRMbN9/CtakONgbWCT1jiA2UwdDZsMujDGIKrK/8xtumz/RAS047A0sYiI1kkiUSLbVJLshi7Yfx8N3+hrOBxMZ8xc5az0XJug5cAH1HcGcpgvpTUz6GF8Z/A2swQPisGlbOQYNiAPvDX/d+8Qb8MpD47Cj+DTcHg53TR6M8qpa7Dx4Gp98eyzoOCOLJQQCgXBxUIKABVMzpd64IfcD8OnOE5hXkIGHXtqOlffmYuq4gXB5eBR9fwL5eamo+LmWLHISCL8Cf60anYbBo7OHo08vAzy8FzoNg2usCXjnsyNBI9OBiC13IwxqxEfrwLo9qPipDreNt6B3jI7YTJeBy+pcNzU1oampCd4g6ZuJiYmX81S6BRQoZFtMMmVsmqIUUT6vVwgbYVYzNGKjdHCyHPQ6Ffr0MuD/fXkUdU2t0eShFhNuH28BzVAyR7yu0YVF04fA7fGi2elBhEGNk7/Ug6aAZ5fkwMFyMOpUqK5n8a+9P/ly0AIYGhDlDuc0XUhvYtLH+PIjRkNKT9oRH6vHmkeuA8cL2FEcPvpcdboBRoMGm7aVY6jFhPe+OoqCvIFYu/kgWDePF97dJ4nZCQASYg1Be7YSCISeg78iOFEHv3A0FMDoNSHLqMQMtP1lNtjsTliT4kBTFCINauwqOYPiChtm3GDGb4dfTeZiAuEiEeusSyt9HVWGDeoNtdo3n8VEaPHc0hxQgGTrt5U1uuvQGVT8XIu7Jg4GTVEAKNw5IQ1GHdGluVxcFuf6vffew1tvvYWff/455D6lpaWX41S6FQK8mFeQgfVbS1odbErA/CnybbY6Z9g2VvVNLjzq1wpJrOt46UELzlb7FLyPnaqD08Xj5/NNiIvSSft6BQFer4DztU6seHMPEuL0WD5/NNZ8fFDxWYumZ8LDydPCRUfazfEYNqg3iTB3cShBwJJpmbA3sqBAYd0nPiGOcFkO8/IzoGZo/PfrPwAAIvRqWPrHwuXhYU2KQ3GFTRKzE8cLIwgQADg4L8lMIBC6IXSQdlr+yuGB6uKW/rEA0W+5MAQBNEVh0bRMrA0oowrMQOMFocWOEGBvcGHztz79HI2KBkPmXQLhonF6eJRW2qXWug6WQ4LRgLpGFz7cVo4D5TY8Nnu4tH8oeyrb6ut57eF4XP+bq+D28Kg82wiDToWEOANxrC8jHe5cv//++1i+fDlycnIwffp0vPjii5g7dy60Wi02b96M+Ph4zJo1q6NPo1sg9g5udSbUqK53YnRmIia3tN1SMwzqGlmMzmrdlhBrwCOrvg/ZxuqFe3NlnyM6MqMz+0qCZL+7yQqNmsH3B04rnKPE+Aj0itYCAO6ZkqlwrAHfBLD244NYcmsWVv1hnMIh0jO01EqLRJi7NlRL3dC6Tw5JKUyB0Wf/Mej1CnjjHyUYe83VqPipFrtKzuD9r8qkRR4xWt071gC9hgHt9cpSqET8HW8CgdC1iYvWoeiHk7DZQ7fm8lcXj4/RX5Hz7MpwFIWSE9VIHxCHuRMHY3KOU2EfiIJlvWMNePeLI7h5ZDKe39i6ndRaEwgXh9jLutnJYdp1A6XWuukpcahvduHf/3cKB1psHI26daExmD3VN96AE6fqQVMUDBoVWI4H6+aRGG/w2dnEsb6sdPis+O677yInJwfr169HbW0tXnzxRYwdOxajRo3CvHnzMH36dNTV1XX0aXR5gjkTrz16Az7+9hgG9ItGr2hfNFkQBLz/Tbl0QwLA3+7PgzUpLqi6YJbZFFT1O8tsgk7N4C+LxsCoU0GjZiRnyR/x7wVThwAAekXrwiqPsm4OEWqSqt2dcbg56LRqaRz4pzAFjsFsqwmW/rHYW3oOBWNTYe0fK0VKAluvLSscgU93nMDi6VlY8/di2b0A+NrBrNl8kPRbJRC6CbZaJ2nN1UEIFIW1Hx/ErFvSUF3H4uCxapRV1YYs3VEzFGbfko6HXt4uOdZDzSboNCrSqYFAuED8e1n/ZlAChqUl4P2vypCeEodRGX0hCILMxglMBfe3j7LMJuRkJWJwSi8cPlmD9OQ4GBhiZ19JOrxI6aeffsJ1110HAFCr1QAAj8cnoBEZGYlbb70V7733XkefRpcmsHewiJvjcPOoZJRV1WL5hj147p29cHNemWMNADX1LPJzU5BlNsm2i2lfDU1uxfbbxluw/cAv+OPanbj/xe/gbmkHEIziChs8XGs7jnA4nKR7XnfHyXKycVC0/XjI8bdoWibe2HIQAKBmaFmkJBC3x4v9ZTacszsU94KI2G+VQCAQCKFpbZtIodnpCTtPz58yBE1ON7x+Rnq2xYTZt6TB5SHPdALhQvCvsR6TmYiqsw1QMRRuHpWM0pN23Pc//8aZanm3nlD3Z7bFhIXThqC2kUWT042rTEZoaFIec6Xp8Mh1ZGQkeN5n7EZERECv1+Ps2bPS60ajEdXV1R19Gl0a/97B/lAUrWgkH8y5jTZqsOz1XaHTwu/LxYsPjJXExxwuDzwer1RTBSCkwyO97uLx2OzhiDSow+5nCKJwTug+eGkaOq0Kaj918GApTAm9DNh16Aw2FPnSwTdtK4depwo7zsS0qLZax5B+qwRC9yOwBpsImP06RFuBdXGIjdSGLd3hvV5o1CrwvIAX7suDrdaBmEgteN6LZqe3taSLQCC0iWjTz7plEI6dqsPAfjE+Vf4dJ4KmgQNKO8qgU0OnYeAVBDy+egfqmtxIH9ALfeIMJJOkE9Dhno7ZbMbRo0elv7OysvD+++9j7Nix8Hq9+PDDD5GcnNzRp9GlCRUNFgRBEU0O1upKpaJDpoUPT0uARsXAVtsEt8cLl5tDfaMLyf2i8MisYdIDtq26Kr1OhUdX78CTd48Iq2Ko16rgcHNEhKqb4nBx0KppCAJkSvZiCpNOw6AwPwNxUVqkJEZjUFIsYiK1qDpTD52GUajfi/j3TQ986ARCagAJhO5HYA02ETD7dehaWnSqVBRUDI0sswllVXbFfqYYPVQMDY9XQEOzC9ERGmzdfgLWpFgMNZsQZQy/oE4gEOQ4WA4xERqMyeyHdZsP4sXy/VhWOEKWdRqYBi5q0AxKioUg+OwcD+/Fn9fvRl2TG1lmEw4eq0bM0EQYgpR6Ei4vHW6F5ufn44MPPoDb7YZGo8G9996Lu+66C+PGjfOdgEqFV199taNPo0sTyllwspzshnN7vNCqGQxPS8CAftHSNpqiMPuWNLzzuVxZcHhaAuZMSsdrm5XCUAm9jFjpJ1ryykPjQjo+2RYTVC1RhFWb9mPFojF4Y0uJQvhs8fRMvP2Pw9hx8Izss4gIVfeBZT3QqLSobWRxz5QheGPrIUmBVqdhsKxwJDb9sxyr/+433iw+JXk3x2PmeAvmTkqHrY7Fqk37pYeGv2rt0arakK1jgvVHJxAI3QP/GmwiYPbroCkK2VYTHE4O0ZEaLJiagbpGNz7cVi5biM+2mJCR0gsU7esM0uzkpPl41JC+ZL4lEC4AnqKg1aiwYuEYrPOzvd0er8ye53gBY7P74Y2tJThaacfDdw5D0fcnZPdmltmEe2dm48tdlbh5VDJeeHefr+sOySS54nS4cz19+nRMnz5d+vs3v/kNPvvsM/zrX/8CwzAYM2YMBgwY0NGn0aURewcHOhMGvUpxw734YB7umjwY6z45JLsJh6clYM7ENNQ1tqZ7eQUonGDAV7fq9QL5eanSMXaXnMHM8RYIgGx1bajFhJnjLVLdVV2TG0+u3YmlM7NRmD8YTQ4P9DoVvIKAtz87gh8OnVF8FhGh6j5EReqkB4b4oJh+nRk0RUGnZfDO56UKTYD95Tas3XwQ5qtjZQIdzy3NxfkaB0pO1shqsavO1AdtHROuPzqBQCAQfPAUhYZmFgunZoL3CnhjyyEMGhCH0pN2pT1QbsPrWw9h8bQsRBo1UKsoLN+wG9akOOg1KjLfEgjtxEvTsNU6semf5cjPTZEFq3QaRmHPi5l+86cMwRtbggsK0zQwcUyKZCPpdSSTpDNwRfInr776asyZM+dKfHSXhBIELJ6WiTUBzoRWrVLUXB8st+FAebXiJtxbeg5uzgtrUqsDs6xwRFiRsoK8FOnvzd8eg/nqWORkJSI/t9VBr6lnYdSr4XJzeGz2cKlG66/v7sMTc6/Fstd3SZ8V6FiLiCJUJJWla+OlaazzU/EWU8E3bStHltmE399kVTjWIvvLbJic0zrexNZtt//WLI+iWH19sRlBwNJpmQGt6UiJAYFAIIRDFFMy94/FDcOuxhtbDmF/uQ2Tc1Pw/ldlQd+zv8wGp4vDxs9LMWtiGqxJcbhtvAUaGgCZcgmENhFoGh7ei03/9HXzmTpuoOx1zivg0wB7nnXzWP33YqxYODqsiOvkHF+7U7G0I3tgPLGFrjCkOLGLEMyZcLk5hXN8dUIU/vcfpUGPEegwt3XvuT2togism8fz7+zFs0vGoLbBJW23JsXi3S9K8eORc9K2LLMJD985DFF+qSlt3eZEhKrr43BxIR8AxRU23P5bS9j3+4838T2F+YOD9kUHfItOBhVpN0EgXAkCBcX8+08TOi+imNLJ0/XIHdpPlpYaDoeLw4EKG+ZS6cgdmojeMToy5xII7cBL03C6OTQ7OUzJS8WknBTERmpl+9AUQga72hJxdXu8svK5v96XS4JVV5hL7lwPGjQINE3jwIED0Gg0GDRoEKg2REcoisKRI0cu9al0OwSKglcAeK8AQfA97AJrrg1tpIToNCopwhyhD79vMLVCFcMgNkoHB8shyqDG0Z9qcfCYXO1dnCAWTcvEyqU5MOhUEBB+DLR13oTOj4MN/wDQa8NPN8GEyhxODr2jNMSBJhA6EQxD47PdVbDV+sTFTLEGTByZRBzsLoAokDo5NwXna1vb/bQlFKnT+MRSXW6eRMYIhHbCUxTW/L0YpZV2zBxvxpjMfmhyeqBR0TLBsnCLW23dmwm9DLAmxUqp4SRYdeW55M71kiVLQFEUVCqV7G/Cr4OjKKz+qFi2svXyQ2OVNdcPjA17HL1OhYZmX19r3uttlzqzSLbVl3Ky6qNi2X4P3zlM0Z+4uMIGN8cjvuUGdwsIqyKuYsgY6epE6MNP5jRFXdB4Ay5/6zaBokiqOYHQDmy1DklcjNA5ESgKDSyP81V26LUq6FQ0jHoVdBoGw9P7oLrOKe0bqE7sT5bZJPW4NupJnTWB0C5oGiXHqvG7mwZBgIAYoxY1DU7otGq4OB5TxqYiJysRvaJ1iInUhTzM0arasLbTrkNnZOVzpGPKleeS/wL33ntv2L8JF46XphWONQDogtRce71C2Aek/004YnACFk7LxNqPD+JAgLL3gqlD8MSaHdK2bIsJM663YPmG3bJjip/jL34m4nRxiFD7HK5Ghxv5uSmy94iflZ+bgkaHG72MZKWtK6NRh2+lpVJRKMhLBSjItAOGmk2Y7KcG7v8eg1Z12Xo28i21iIHK+UTNnkAgdDVCzWeLpmVi0bRMOF2czKEu2n4cD985DID8GT3UYsLMGyzYV3qOdGMgENqJQFHweAV8d+AXHCi3YfYtgzAyIxEffFOB4gobnph7LVQMhZ0HT+NAuQ0zx1tC2u4nf6nHnRPS4BWC28/+thO5RzsHHbq84Xa7sXXrVuzcuRM//fQTmpubYTQakZycjJycHEyaNAkaDXGo2sLhUtZWA4DLwyu2MzQV1on1vwn3HD4HrxeYlJuC/LxWkbKjVbV4+7PDeG5JDmobXTDqfc3q/3vdD7LotEhgLbeIfxqwXqvCf6/bhfy8VBQEfJZYI0LoungEYMPWQ1g4LRNrPj4YdOz976dHYO4fgwVThuBsjQOsm4dOw6BPvBEbtpbIxlaW2YQlt2aCvkyOtRDEEAWImj2BcCkhddqXh3Dz2drNB7FwaiZcHh5F24/jL4vGSG06X3h3H/LzUjHjBl+HB0EQEB+jx+nqZlT8VIf5U4aQeZBAaIuWDLgNRYclEdeRGX2x7pNWxe/4GB3e/qxU+jvU4laW2YSbRyXjk28rpI4/Hs6L3rEGHP+lTpY1SjqmdB46zLkuKyvD4sWLcfr0aQiCgMjISBgMBtjtdhw5cgRffPEFXnvtNaxduxapqakddRrdgmZn8FrWYNs1agZf7qqENSlWcmITehmw69AZReo24FMRnzA6Gcs37FEc66aRrduzzCb8d+FIPLl2J+qa3Ip9A+tFsswm0H7lAHo1g7QBcYroNkBW2roDDpZD2U+1cHO8bOz5L6Cwbh4FY1PB8QKeXt+aARETocEzi8fgdzcPgrMlHTtCr75sjjXQKvITDKJmTyD8ekid9uWjrfnM5eGhYmhYk+LQ2OxWzNkHj1WjaPtxsG4eLz84FvExWgzoFw2v1wswZB4kEEJCUeDhU/8+eboeT949Ar2ideB4QeY0c5xXoQwuLm4V5KXAqFNDr1OBoijU1rOYMs6MJ9bslGz44WkJuGlUMp5fmgOXmydlbJ2MDnGum5ubsWjRItjtdjzwwAMoKChAQkKC9Pq5c+ewZcsWrF27FgsXLsTWrVthMBg64lS6BWLk2F+4TKOmERuphU7DyBzmhiYXbhkzQFZL5WS5oE6tSCghBf/txRU2vLGlBEtnZmPFm0pH3F9wQYxUUpQAtAiZhWonRlbaugesm8NfFo9BY7Mn7FhTq2ioVJSsbdvJX+rx7//8gk3byqXxcDkda6BV5Cfc60QghED4dZA67ctDW/OZk/XAqFfjrknpUsvEkPu6eMREaFDxcy1uGn41WQQnEAJodLjR6OLB0BQ8HI9GhxsGrRqPz7kWvFdATT0LU6xOZvfUNbkUx/G/F59bnAOtmsF//e3fYN08lhWOkGx9MZotZn3GE8HXTkeHONebN2/GmTNn8NZbb2HEiBGK1xMSErBgwQJkZmbi7rvvxieffILf//73HXEq3QK9hsGywpH4sKVnsEi21YRlhSOxfMNu6aYz6tVwuDipjgPw9ZgORyglwsDtxRU2zJ2UrthvqMWEmEitbOL4ek8l5udnyG520pu4+xIToUN1vRO8N/xvqdeq4OG8eO6dvQB8D4nF0zPx8/kmvPLQOBg1V2Y8tCUAQgRCCARCVyHcfKXTMIiO1OF/i0pw48hkaFtUwEMeS6uChxewaCpZBCcQAnHxAl58dx/MV8eiT5wBg5LjsGlbhWR/A60Bp5c++I/Uj3pURt+wx9XrVDhT0wTWzSM7iI39wrv7kDYgjmR9dlI6xGL897//jTFjxgR1rP0ZNWoURo8ejX/9618X5FwfP34cK1aswP79+2E0GlFQUID7778/bP32+fPn8dZbb0n135GRkRg+fDgefPBB9OvXr92ffSWgKQof/bNcUV8tRoAL8zOw+u8+BW+dRoWt2+UiZ22pgAZTaQ613RmwIp5tMWHGDRZZukq4aDTpTdz9aHS4wXu9+HBbOSz9Y0OOtWyLCVo1I1uxLa6wYc3HB2FNikWUQY2INlpOdBR6NYNsq0mWVSFCyhYIBEJXItx8Nq8gA+s2H4S5fyyKvj8Ba1KYOdtqQk29E6CA/r0jgTYWTwmEnoS/tsHknBTERGrxxpZDMscaUAr/FlfYcOxUHYZaTIp9AZ/9XVPvyz4VRQg3FJVgz+Fz0j4k67Nz0yGWbHl5Oa699tp27Tty5EiUl4dOSQqkvr4ec+bMgcfjwauvvooHHngAmzZtwnPPPRf2fYcPH8Y333yDCRMmYM2aNXjsscdQXl6OGTNmwG63t/vzrwRONxe2fmpQUixeeWgcnl08Bg6XR/GQLNp+HPm5Kcgym2Tbh7ZEDavO1Mu2i6tsRduPKz7PqFdhWeEIPDZ7OJYVjsCgAXEoOVGNlffmYuXSHKz6wzgsJerKPYr6JhdYD48D5baQYy3bYsKCaZmw2Z3QqOSRkuIK3xi+ktFhsWwh2xpw3uQBRiAQuhjh5jNrUhz2l/vmXFElPOicbTVh4dRMvPzhfgiCzw4hEAg+BIpCs5tv6V9tQVy0DmoVHdJWF+0ckQ1FJbinIENx32WZTZg/JQOvfLgfRp0aS6dlQiUImJ+fgVV/GEfs7C5Ch1iz9fX1MJlMbe8IID4+HvX19W3v2MIHH3yA5uZmrFq1CjExMQAAnufxpz/9CQsWLJDVdvvzm9/8Bl988YXUfxsArrnmGowbNw5btmzB3Xff3e5zuNy0VT9lq3NKwmPPLclRvO4vlHD35HQ0OznodSrU1LN476ujmPlbK24amewTP4sz4NipuqDiZ1lmE2x1rKLmOttqwg3XXNUadSQ3fI+iyeGR0sEDRTlEfYAooxZnq5tRXe9EiiFacQwBuOLRYVK2QCBcPmiKkqmHByqJE34drfOZF6ybg06jgl5No6bRlzkkaqqEmrN7xxqw+/BpDOgXjaNVtYjQq4nuBIGA1jZ3E0YPwCOzhuGfe3+CmumHc3ZH2Pf56xixbh7NTg+W3poFp5tDk8Mj2eV/bBEO9u8pT7I+uxYd4ly73W6ZExsOhmHg8QRXww7G9u3bMWrUKMmxBoAJEybgqaeews6dOzFt2rSg74uKilJs69OnD+Li4nD+/Pl2f/6VQK9Th309Qt/6eqj6KVEoYdSQvnhi7U4APmf5nikZMgXwmAgNViwaA2tSnKIdwJJbM/HO50dkxyWRvZ4NLwB6LQMBrcrwwQRylhWOQFy0DgYdg32l5wIPg96xhk4xhsgDjEC4NAQ6y4F/x0XrUPTDSdhaDFJL/1jAr8ME4ddDCQKidAyS+kahtrYZHOeFviVDyF9TJdic/fKDYxGl12LBlEzc/+K/kTu0c5fPEQiXA/9U8LkT0/HWZ0cwMScFb392BHfcOCjsewN1jPQ6NV7fcgh7g9hEpByta9NheZi//PILDh8+3OZ+p06duqDjnjhxAtOnT5dti4qKgslkwokTJy7oWCdPnkRNTU2nbwWmZqiwNdMqvxZB9Y1s2H2NOhWeWTQGep0KGhUtrZCJ1DW58eTanVg6MxuF+YPR7PSpijIMhRc27sNDv/8Nbv+tlUT2CAAAh5uHAApaNY1siyloSlSW2QR7A4uEWANqWR6bvz0mez3baoJBTZOHCIHQTQhsuwUEd55ttU5JPTw+Rn9Zz7GnomZoSVMlnK1Q28Ai9aoY2OudsCbFQc2QhQ8CQWxzp9MwoGgK+8ttmD0xHcmJ0Th2qq7d+kbZVhOKy8/j5lHJcAe05Rpq8ZVkENu669JhzvXLL7+Ml19+uc39BEEAdQGr1Q0NDUGj0NHR0ReUXi4IAlasWIHevXtj4sSJ7X5fe1GpaGml/temu9lqncjPTQGgbC5fkJcCQfBFBt0eL2KidCH3zc9NgdPNSZHrZYUjgvasrmtyY8Wbe/DqH8bh8TU7Za81NLvRJ0aHKFl9bPd46F6q36u7ogrW55nj0eRww6tXYXLLuNsfoJJ523gLekXr4HR78PnOk7Jyg2yrr+5fTVPoLuMoFGR8XRgdfb2CjuduQkdfO4ahQVGU9OymKAoqFS35zgxDo7rOibM1rc61KdYAioLsPR32NwXQlPgbtz6runNP7VDjOXAsVNexyM9Nwdd7KsPaCgCFMzXNSIgzID83BQ1NbvSJ1XXsl+hgyBzcSle4Fp1xjna02MxTrxsotbx1sBwGJcVi5cZ9ePjOYQCC31MvvLsPgM95npc/BA+9/B0Anyjx3InpcLo4sG4OMZFaNDS7kBB9ee+3rjAm2suV/i4d4lw/++yzHXHYS8qrr76K3bt3Y/369Ze8xzZNU4iNNUp/R0X9uhX5OieHp97YraiJqjhVB4qisPGLUklx8LHZw/HSB/9R7CtK9z89b5R03LZWrlVBBmWkUSP7bt2RX/t7dUcCx7RI/Zl66DQqOFkeKzfuw9TrBuKOG63geAE6rQqAgH2l5zDUbMKy13chPy8VsyemweXmYdSrER2hRaShZ9XxkfF1YXTE9Qo1nrsbHTnWGIaGqkWcUK2iFZ/l/7r4N0O3buvov+Oi9dj6/UnYWgxgU4wed9wUPm2zq9Ke8Sz+PrUOD55560esWDgG1XVOzJqQhrmT0tHY7AbHeyVb4f7br0GEQQ0VQ+OFd/fhhftyu809Q+bgVjrrteisc3SDi8MdN1kxKqMvvC2RZaNeBQqh9Qu8gq8M5v7br0FCL5+ukZvjcP/t10j2+YaiEjwyaxiWb9iDx2YPR1LfyCv2/TvrmLgYrtR36RDneurUqR1xWAC+FPDGxkbF9vr6ekRHK4WSgrFp0yasXr0af/nLXzBq1Ki233CBeL0CGhocYBifwdHQ4PxVK+Y6DYNBSXGKmqiZ4y3Y8t1xmXOsUdNB66dEaL+S7KLtx/HwncNAU8poY35uChqb5VHtbKsJOhWN2trmi/4unZlL9Xt1Zi52shbHdCAuN4dYow4OlW/cvf9VGd7/qkyx36ghiWDdPCp+rsWEEf0R3ZL5wLk8qHW1X3OhK9MTxtelpD3X61KP5+5CR481hqHB815wnC8LJTpCi3e/OAJbrc+RNfePAe9tfR3wRY39t3Xo3y0R9HP2Zpy2NUuvd4V772LGdLjxHDgWNGoGv785DXVNLjy9fnfIY0YY1C0dHASkJcfBoFV1+Wc/mYNbuVzXojvN0bwAaFQqZKT0Qm2jCzERWvzt/jzoNSo0OXx2TCj7e1nhCHyxqxI5WYmIi9Lh8dU7ZVl8/mnjEQb1FbG1u9P90VHfpb3j+cr1vrlIUlJSFLXVjY2NsNlsSElJafP933zzDZ5++mncd999uPXWWzvqNMFxrT+mzwi5+B9XRdNYND0Taz4+KHOkMwfGK27icNHobKsJh45VS3+zbh5f7qrExJwUTM5VRrlX3psre+/iaZkQeC+6e0OOX/t7dVeCXZNYow4u3gvBK4TNglAzVI8aQ+Eg4+vC6Kjr1RN+g466doLgK60SWiI3giDAVsfijK0JANArWift0/oeQbatI/+mWrxrAfLXOc7b5Y3GULT1O4tjgaaAQcmx+P7A6bC2QkKcAW9/dhh33pyGBdMyQXWjeZvMwa105mvRmc7LS1FodvF489PDipTvuZPScfBYdej7yeLTnVk8PRMMTeGNrYcUjrWYNp5l9t17V9JO6sxj4kK5Ut+lyznXeXl5eO2112S1119++SVomsaYMWPCvnfPnj148MEHMWPGDCxZsuRynO5FI1CU1BIoyqjFhqISWJNiZakmvFeATsMgPy8Vg5Ji4fZ4odMwGDG4D975HAqBhJk3WHDoeKtznW0xYeq4gVi+Ybei7Va21QS9hsHKpTlEuIwQEh7Ah9+U4dYbzJg/JQPrt5YEzYJoaHJjwZQhqGtyQa8l44lAIBCuBAxNw+lyQ8VQIefs+VOGAF4Bsyekw97gRO9ovW+lgkDogQgUhQPHqrG/7Dwm56bgrsnpoFu0HpocHlAAVAyFgrzgGgbzpwyBVtUi2ur1Yn5+Bu6ckI7ztQ5QgBTQShsQh8XTMsF4u4dj25Ppcs717bffjo0bN2LJkiVYsGABzp07h5UrV+L222+X9bieM2cOTp8+jW+++QYAcPz4cSxZsgTJyckoKCjAgQMHpH3j4uLQv3//y/1VQsL7Sf0DvpYYe0vPKeT6n543Eg/fOQxF35+QRbCHpyVgzsQ00FQ6ztY4oFHTqKlnwbp5jBrSF0NS42HUq0FTgFbNIC05TvZwzbaYsKilQX08aUlECIOH53DHTYOwbvNBlFbakZ+Xism5PpG9uCgdfiw9K2VBLHz+X9L7xCg2Q8YVgUAgXBZ4ioLL41uwP3zCjs3fHgs6Z7vcPN76+ihm35KOCKOWPP8JPROKgtsrwMPxSE6MxKDkOLz9jyO4eVQyir4/oXCizVfHIj0lTqF35G1xqqXDCgKMKgrJvSPg9PCI0KuRNzSRBB26EV3OuY6Ojsbbb7+NP//5z1iyZAmMRiNuvfVWPPDAA7L9vF4veL41GltcXIzGxkY0NjbijjvukO07depUPPfcc5fl/NtCCHCsAcDp4oPuGxmhwTuflSrSUPaWnoOb82Jybgqee2evtD3LbMI9BRkQBID3Cmh2eWCI1mPprVlodnFwODkY9CoYtCrQZOWM0A7UDIPVf28tV/Bf5Mkym2BNioU1KQ5MQBuX/WU2rNl8EEtJj3QCgUDocHgBWL+1BLNvScO6zaHn7JysRFT8XIekvtFYv7UEM8eboY/Wk3ma0KPwUhSq61mctTuQelU0InQarN18CNakWIVjDbRGq61JsVi+YY+0PdtiwjVWE3RROsU9RAkCDCoaBhLE6nZ0OecaAFJTU/HWW2+F3Wfjxo2yv6dNm4Zp06Z14FldGsQeev4Y9eqg+zIUFbS+A/Dd6GKKiv82ryBIrbgAXwRx6bRMRKhpRKhbbnDiWBPagZemwbq4sGNwxg1mjB9+NVa8uUfx+v4yG5weHoZO2G6DQCAQuhPNLh5JidHwglLYGCLFFTbMnZiOx9fswCOzhmHTtnJMzk0h8zShRyFQFA6dqEFCnBH//s8pvPTBfrzy0DjJrg4lGBxodw81m1BYkIEn1+7EioWjyT3Ug+iSznV3xsEqJQy0ahrZVhP2l8kfiM1B9vXH7VE6yU6X/D3EwSFcLA4Xh2ZneKVvNUPj5Q/246dzTcGPwXKtq7YEAoFA6BAcrAeDkmLhYMPP2edrHWDdvGQ/uD1eMk8TehROD4+kvlF42y8ztKnF1glmV/tj0KmxcmkONGoG1fUsnly7E3VNbnIP9TCIc93JMOhUCpEy1s1jwZRMrPtEni5u1IX/+TRqpcOs0zCKbeSmJ1wMzU5PyKwKEb1OhcMn7SFfN7QxhgkEAoHw6zHo1Kht9AlKhkPdstAu2g8aNU3maUKPwuniYNRrUJCXggmjkqFR05K9Hcyu9seoU6GxyY1HVu2QbSf3UM+C/NqdDIOawdP3jMQH35TLUk+uTU/AoumZYN285NTotaqw7Y/Ennn+2zRqpXNNbnrCxRBpVEOrDj8GdZrQr2dbTdCrGVJnRCBcBhhGbhR215ZUoaApqkdfA4OWQXLfSFAU3abd4P+vvYFFUu8IMk8TegReikKkUYt1m+XBrGcXj5bdF6Fsmoqf63DW7lBsJ7ZOz4J4VZ0MAcCH35TjQEBN1I9HzsHDezEoOQ7vf1UGABg9pC+W3JopE5QCfDfyjOstWL5ht7Qty2zCbeMtOFcjv+lFB4jUWRMuCIqCTq3C//uyFIumZ2JtQA/2LLMJS27NhIfnkJ+bApqGrKxBVAsnIjkEQsfDMDQ+210FW61v/jfFGjBxZFKPci7jonUo+uEkbPaeeQ14AfAKwFtFh5CfG7xlUH5uCr7cVYn83BR8vbsSt423oHeMUoiJQOiOeGkarJvD+qLDChv8+Xf24ZnFOfjfTw8HvX+Gmk2YO3EwnKwHr285JG0ntk7PhDjXnQyHxxtSbGR/mQ13/NYqOdc/HDoDmgYK8weD9wpwshz0OhVYF4dIgxp/XjAaNfWs1IorNkqLx1e3pqqID1OXh4OeITXXhPbj9gpweTh8+59fcKTSjkdmD4eaGSxlVXh4L9wch/8rPY8jJ+1YMj0LrJvzlSCQvukEwmXHVuvAmermK30aVxRbrbNHXoNz9mas/nsx8nNTsOfIORQfq0Z+XioK8lKgYmhEGjWgAdAMhTkT08ELXswryAADkGgboUfgpWk43Rx4r6BwrAGgrsmNJ9bswDOLx8DDeTEvfzAE+FLIvV4BvaL1UEFApJbBX+/LJbZOD4c4152MtgSiOF5+k+4oPoPrh/WXSf8DvtWyBVOGgOMFGPUqxERq8eORM7jvtmxZ/70X3t2H5fNHQU9qrgkXgMvDSy3iztmdeOil7Yp9nl+SgyMn7ZiXnwHa6yUtJwgEAuEywwvA6o+KcaDchptHJgMAWDcfVPH4sdnDkWgy4tFXd+Cv9+USoVNCj0CgKDQ43DBoVThvD734Vtfkxk9nm/DcO3vxykPjQFMUjDoV/u/oOVwzKAGqlvuF2DoE4lx3MnRaZU00AEnkLEKvxmOzh0vOcdH240HVC/eX2cB6eDy+xhepFqPUKzfuA+uW980mNdeEC4V18dBpGYX4nv+41GoZzM/PIKu2BAKBcIVodrW299So6bBztkZNo9npwSOzhgGgruyJEwiXA4oCJwgwaFVwc17otSosKxwh3ROB9rIoaGarc4ICsHLjPliT4pCT1Q/oISUmhLYhXlUnQ6dmFGIJOg2Dh+8chqLvT8hWm7PMJjwyaxgS4gx48YGxcLAcjDoVqutZrNq0Hy43L3PEv9xVify8VNkxiNAC4WIw6tVQqygsKxyJD7eVK8blssKR0GsY1DS6SGoUgdAN8BcDCxQGI3Re/FtvHTtVF3bO1moYqFU09pfb8NXuStw1OQMaCsQ+IHRZBIqC08MHTdPmKQo19Sy8AvDhtnKFBsHDdw7DC++2BqSyzCZ4BWBZ4QgYdGo4XRwK8zOQbTFBTQHhm+MSehLEue5kUBSF28ZbALSKJeTnpaLo+xMKdcLiChtoGhidmYjVHxVL27PMJqxYNAaCIODRVfLINUO3rkYToQXCxWLQMPAC+Oif5SHHpb/4njjWGDLWCIQuR6AgmqV/LECRyGZXwKBrbZfI0FToOZsCBg3wzdmivbBhawlGZPRB1sB4MncTuhw8RWHNx3LVb8nupSiptnpH8emg9wQAKSCVZTbhnikZePsfR7C39JzseL9JSwAEErUmtEKWnzsZDc0uuDw8crISsaxwBB6bPRyjhvQNKvsP+NK/e0XpZNuKK2x4Y0sJdBoVHps9HMsKR8CaFIsvd1UiPkaPlUtzsOoP47CUODuEi4SHLy0qnPie+aoY2d9rNh+EQAxyAqFTwjB02P9EQbQz1c2wN7BX+nQJ7cSoZZBtNQEAMgeaQs/Z5a1zdnGFDUXfn8CAftGIi9KRuZvQ5RCCONaAzxZZX1QCl4eHuX8MLP1jQ9rXxRU2jMroi2WFIzA5N0XhWIvHe3XTfvDElCb4QSLXnQydRoW//O+PWDozG7FROjhZDq6Amo9AgtVcF1fY4HRxeO6dvQBaI9cCBMQToQXCr4R1c20On8Bxub/MBqeHJyI5BEInI1hkurbJJbWtIpHqrgtDAQunZqK00g7eG37S9p+ziytsKMhLgdvjJXM3ocvh9PBBF5JiIjS448ZBYN08OM4LbxuGjMvDIy5aBwpQONYi+8tsaHbxMKh8c2S4VHRCz4A4150MjZrBI7OGy+o/Vt6b08Z7gj/wmp2tFSDise4pyLhEZ0roydAUBYM+/PQRbFw6WK5VRZNAIHQa/Ft1xcfoUV3Pyv4mdG2++88pTG7pzxuKwDlbFDwDyNxN6Fo4WGUFdEyEBn9ZNAbrt5ZIjveywhFtHMcDigK8bSxMOVgPDBGasKnoJFO050CWITsZgiBgU0BNVIRejSyzKej+osBCMIwBzk9xha3NVToCoT0wNIWKn+pCjsuhFhOOVtUqthNlegKB0BmgKUqR+t4dcXuB1zb7jP2jVbVhbYnAOTvCoJa2kbmb0JUIHK86DYNl80bKHGsA7bontBoGGnXwTj6tn6cOm4pOSit6Ft3zadKFcXl4RQN7l8eL/NwUxQQgpnqraOUNm2U2wetVpouzLqJnSPj1uDw8NhSVhByX9xRkoGj7cdl2SZmeQCAQrjBx0ToU/XASb31Rire+KMVnu6u6nYMtUBTqm92SsV+0/XhYW8J/zs4ym2CK0aNo+3EydxO6HHp1q9YA4BMmc7CcwvENdU9kW3z3ROUv9TDq1IgxamTHk+1rNcGoZUKmogOtZXGEngFZiuxkOF3Km8/Jcnjh3X3Iz0uVaqDE9lovvLsPD88aJts/y2zC/CkZqKlTis6Q1WfCpcDp4sG6+ZDj8nytU9YfkijTEwiEzoat1imlvndHnB5eptkSbM7uG2/AydMNspZD2RYT7pyQhp/PNyFtQByZuwldDkoQsHhaJtYXlSCpbzRGDekbNFXc/564a1I6ztkdUKtoxERq8eE3ZZg3JQNMS6Bq8bRMrNl8EPvL5Cnf983MBiN4gx7fH1Ja0XMgntYVJlD4IDCVGwDUKhqsm5f1pfSnd6weLz4wFk6Wg16nQk09iz+u3YmF07Jk+5Ge1oRLhVHva+8Saly+9MBYvPzgWJypdkCjppEYbyT1RgQCgXAZcbAcdFq5TRE4Z69YOBqDkuOwYuEoVNe5kBhvxI6Dp/HHtTux8t5cLCWONaGLwgAozM/A2o8PYtO28pD11eI9kTkwHiqGxle7KvG7m9NwT8EQ0H4ZoIwgYOm0TLnNrlUhPkaP2trmNoNXJLjVcyC/9BUkmPDBmkeuQ7bVJFsZYxgKWWZT0HYBWWYTeN6LB17crnjNX5yERA4JlxKdhgk7JhmGwg+HzuD9r8qQbTVh6bRMsqhDIBAIlxGDTgU35w07Vx88Vo2yqloU5KXgqz2VyEjphU3byn2prhqickzomngpCk43jzc/PSzZ2GJ9dVv3QmH+YOg1jMyxFqEEAQYVLUWgGb+qTDEV3d9+FyHBrZ5F9yow6kKEEj5wc15MzknBUEtrbQdNU2HrpIK1SMm2mpAYbyQ9rQkdAuvmwo9JAJ98e4ws6hAIBMIVQq9mUHWmAbeNtyjqRf3rrIsrbIiL0qEgNxUf/bOCzNuErg1F4XwdK9MbANqnOVBcYfOJHV7E2BdT0QPvNXI/9TxI5PoKEUr4oL7JjZUbffUf+bm+mqi2aq6XFY6UHcNf9p/0tCZ0BE0OT9gx+fS8UfjrfbmkvyOBcAVhGBqCgG4n1EVoH5QgICOlF2rqWdw1aTAm5zgVc7VYZ826eLg5L55fmoMIrYrM24Quh1hmCVDY9M9y3DwyWfZ6oOaATqMC6+YU94LYVutiCJY6Tuygngdxrq8QoYQPeN6rqIl65aFxYWuuIwxqrPrDOHIjEy4bRr067Jg06FUwqGiyqEMgXAEYhsb7Xx3F2ZpmCIIAS/9YWYaT2IbKf39C96TB4UJslA4uD4/lG/aE3M+gV+GxNTuw6g/jiP1A6HL4l1kuKxyBA+U2KYvOH3+7ZVnhiKD3xK+tjQ5MHSd2UM+DPFGvEKFu3mA99xiaCtuHT6NiYFDRiI/QwKCiyYOR0OFoVEybY5JAIFw5bHU+Jewz1c2wN8g7RwS2ofr+4Omg5UWEro9Wrcajq75vc85WMzRpuUXokgSWWbo9vlrpC+3rDpCWoYRLA3GurxCBPfhEirYfx23jLbKa65o6FvdMyQjeT3hKBrwC6Z1HuLzwgjfsmOQFpRAIgUC4OBiGVvz3axHbUAVzvgndB6OWwYB+0Thvd4SdsxuaWVIXSuiSBJZZimK+IXtYW01YPD0TJ3+pV24n9wDhEkDSwq8QovBBYM+8tAFxcHl4pA2Ik2quI4xqvP/VUUzOTcHcSemyllsffH0Ud92STtJOCJcXL/DB1yHG5FdHcceNg8jSHYFwCWAYGp/troKt1iFtM8UaMHFkEnieLGJdKgJT5UPR1a45QwHzpwxByfEafLm7MqQdMXfi4KDqyARCZyewzNJfFTxQGybCoIZep8Ky13/AjBssmD0xHU7WQ0oqCZcU4lxfQYIJH6gYGve/+J0krAD42h49fOcwFH1/QtZCgKyyEa4YlIDrh/dH0fcncMBvxXioRVSwFwCQNFMC4VJgq3XgTHXzlT6Nbo2YKm+zty5iWPrHorbJJW3rqosaFAXUNrL4/c2DsH5riSzKl2X2RfGIY03oqgSWWRZtP46H7xwGACiusEk11tlWExZOzURDswv/ffcIyZk2ktpowiWGONdXmEDhA4GikDYgThbNFhUO5xVk4J6CDJ+SIVllI1xBdCoGX+2uhKV/rJRhISrQfrW7EvPzM8iDikDoIIJFWbuaw9cZEVPlReJj9KiuZ7v8wkaUUYvSSjs2f3sM+XmpmOw3Z9sbWKgpAGS6JnRRAvtL+6uCz7jBDI2KltnMvYzEmSZ0LMS57mSESxfPGhgPRhCIAiHhikMJAublZ2DN5oMyxXCSTUEgdDyBUdauGlElXB4iDRrJrgg2XxNbgtCVCWY3s24eFT/X4rfDr27tWU3GOeEyQZzrTgjpk0foCjCCgPtuzQLLedHY7CbjlEC4jPhHWQMj2TRNSjIIcrQMRewKQreF2M2EzgRxri8jYoP79tz4pE8eobMjUBQcLh6sm4NRr4aOtIEjEK4IgZFsS1LsFT4jQmeBF4BT5xtlC6AGVctCDJmvCV2ItmxoYjcTOgvEub5M8AF9+IDWlCyGTACELgYZzwRC58I/km2KNVzhsyF0BniKwpqPisk8TejyEJuD0JUgzXIuA7wAxaQAAPvLbFiz+SAEiqTwEboOQpCHHEDGM4FwqbjUPa0JPQ8yTxO6C2QsE7oaJHJ9GWh28YpJQWR/mQ1OD9+apkUgdHKcHjKeCYRLib8DzTA0inaelPpaW/rH+nopEQgXAJmnCd0FMpYJXQ3iXF8GHKynjde51hoRAqGT42C5Nl8n45nQk7mQNlkMQ+Oz3VUyZ9pW15riHR+j77gTJXRbyDxN6C6QsUzoahDn+jJg0KnbeJ38DISuQ1vjlYxnQk8m0FluT5ssW62DONOESwqZpwndBTKWCV0NkkdxGTBqfQ3ug5FtNUGvZi7zGREIF49eTcYzgRAO0Vk+U92MmjonqaHuJogtz7rCb0nmaUJ3gYxlQlej8z4ZuhEMBSyelqmYHESlQ9K+iNCVoASBjGcCoZ2IbbLe+qIUb31Ris/3VEGjUXUJB40gJ/C3/Gx3Vaf9/cg8TegukLFM6GqQXIrLBGlwT+hOtI5nL1g3B51GBb2a9Lkm9EwCBckC8W+TFR+jl/ekJoJlXQr/37KzwwgC7rs1CyznlfW5JvM0oatBbGhCV4I415cR0uCe0J2gBAFROgZJfaNQW9v8/9m788Aoyvt/4O+Z2XuTzUGWU0kIJCE3UZAjEDwQ5AqHiNpyyCFRUatWW7Ut9aAVaa214IECRbH1VkBFPPprRVGofhsI4QhHICpoCOTOnnP8/tjMZGevJCSB3eTz8g/JZnczM/s8z87nOT4PeD74mlJCupOOZvf2DbZJZJKniYcSaq39hcAxwCW9o1vaaLrvIBGK7qFJpKDguguwLIP4eLPys8VCN0+RhD4vf75l2hdds7aja9U+XXG9WivPrfnXN9+jttEJALikd1Tz9G7Puj+WY9G3lxkc6wm6EuJM0Gi4Tvu5Lc/pFWuEhmOVe8/OPoauOObO/jkuWu/5PJiuO+aUgbHYc+iMqiw02tzKz7FRelwz4lJ0tbaUZ2p3WtC1aBGu16KjbfSFFq7X8XzQuXQcI0nU9UMIIYQQQgghhHREeGbiIIQQQgghhBBCIggF14QQQgghhBBCSAdRcE0IIYQQQgghhHQQBdeEEEIIIYQQQkgHUXBNCCGEEEIIIYR0EAXXhBBCCCGEEEJIB1FwTQghhBBCCCGEdBAF14QQQgghhBBCSAdRcE0IIYQQQgghhHQQBdeEEEIIIYQQQkgHUXBNCCGEEEIIIYR0EAXXhBBCCCGEEEJIB1FwTQghhBBCCCGEdBAF14QQQgghhBBCSAdpLvYBdEeCIKK6ugksyyA+3ozq6iaIonSxD4u0oid8XlZr9Hm9Ti7TvnrCNessdK3apy3Xq7PLc3fR08taJJ//+ZTpUOU5kq9FZ6Nr0eJCXYvu3kZ3pzJF59K6tpZnGrnuQizLgGEYsCxzsQ+FtAF9Xu1H16zt6Fq1D12v89fTr11PP39vdC1a0LVoQdeic3Sn60jn0ol//6L8VUIIIYQQQgghpBuh4JoQQgghhBBCCOkgCq4JJIaBjRdxttEFGy9CYiJ/SgiJPFQOCYksVGcJISS8UTt94VFCsx5OYBg8904Jio9UKY/lpVlxx+wccFJkJzQgkYPKISGRheosIYSEN2qnLw4aue7BpACVDgCKy6rw3Lsl1LtFLggqh4REFqqzhBAS3qidvngouO7B7G7Br9LJisuqYHcLF/iISE9E5ZCQyEJ1lhBCwhu10xcPBdc9mM3Bd+j3hHQGKoeERBaqs4QQEt6onb54KLjuwUyG0EvuW/s9IZ2ByiEhkYXqLCGEhDdqpy8eCq57MKOWQ16aNeDv8tKsMGq5C3xEpCeickhIZKE6Swgh4Y3a6YuHgusejJEk3DE7x6/yyZkEGcokSC4AKoeERBaqs4QQEt6onb54aE5AD8dJEu6cnQO7W4DNwcNk0MCo5ajSkQuKyiEhkYXqLCGEhDdqpy8OCq4JGEmCScPCFKXzPECVjlwEVA4JiSxUZwkhJLxRO33h0bRwQgghhBBCCCGkgyi4JoQQQgghhBBCOoiCa0IIIYQQQgghpIMouCaEEEIIIYQQQjqIgmtCCCGEEEIIIaSDKLgmhBBCCCGEEEI6KKyC64qKCqxYsQIzZsxARkYGpk2b1qbXSZKEF198EVdeeSVycnJw4403Yu/evX7Pq6ysxF133YW8vDxcccUV+M1vfoPGxsZOPgtCCCGEEEIIIT1NWAXXR48exeeff47ExEQMHjy4za976aWX8Le//Q233HIL1q1bB6vVisWLF+P7779XnuN2u7F06VKcPHkSTz31FB555BF8+eWX+OUvf9kVp0IIIYQQQgghpAfRXOwD8Hb11VdjwoQJAIAHH3wQpaWlrb7G6XRi3bp1WLx4MW655RYAwOWXX47rrrsOGzZswCOPPAIA+Pjjj3H06FFs374dycnJAACLxYIlS5agpKQEOTk5XXJOhBBCCCGEEEK6v7AauWbZ9h/O//73PzQ2NmLy5MnKYzqdDtdeey127typPLZz506kpaUpgTUA5OfnIzY2Fp9//nnHDpwQQgghhBBCSI8WVsH1+SgvLwcAVdAMAIMHD8bp06fhcDiU5/k+h2EYDBo0SHkPQgghhBBCCCHkfITVtPDzUV9fD51OB71er3rcYrFAkiTU1dXBYDCgvr4e0dHRfq+PiYlBXV1dpx+XRsOC4zx9F/L/SXijzys0jcb/utA1azu6Vu3T1dcrUHnuLnp6WeuJ5x+sPPfEaxEMXYsWkXAtIqGNjoTr2FZ0Lp0n4oPrcMSyDOLizMrPFovxIh4NaS/6vPz5lmlfdM3ajq5V+3TF9WqtPHcXPb2s9ZTzb0t57inXoi3oWrQI12sRaW10uF7H80Hn0nERH1xbLBa4XC44nU7V6HV9fT0YhkFMTIzyvEDbbtXV1aFfv36dekyiKKG+3gaOY2GxGFFfb4cgiJ36N0jn6wmf1/l+Wcll2ldPuGadha5V+7TlenV2ee4uenpZi+TzP58yHao8R/K16Gx0LVpcqGvR3dvo7lSm6Fxa19byHPHBtbyO+sSJExg6dKjyeHl5Ofr37w+DwaA878iRI6rXSpKEEydOID8/v9OPi+dbPkxBEFU/k/BGn1dgoa4JXbO2o2vVPl11vXrCZ9DTy1pPOv/WzrMnXYvW0LVoEc7XIlyPK5Bwvo7tRefScRE/sf6yyy5DVFQUPvroI+Uxt9uNTz75BAUFBcpjBQUFOHz4ME6ePKk89vXXX6O2thbjx4+/kIdMCCGEEEIIIaSbCauRa7vdrmyLderUKTQ2NmLHjh0AgCuuuALx8fFYuHAhTp8+jU8//RQAoNfrUVRUhDVr1iA+Ph6pqal47bXXUFtbiyVLlijvPWnSJKxbtw533XUX7rvvPtjtdqxevRpXXnkl7XFNCCGEEEIIIaRDwiq4PnfuHH7xi1+oHpN/fuWVVzBy5EiIoghBEFTPufXWWyFJEjZu3Ijq6mqkp6djw4YNuPTSS5XnaLVarF+/HitXrsR9990HjUaDa6+9Fg8//HDXnxghhBBCCCGEkG4trILrSy65BGVlZSGfs3nzZr/HGIZBUVERioqKQr62T58+WLNmTYeOkRBCCCGEEEII8RXxa64JIYQQQgghhJCLjYJrQgghhBBCCCGkgyi4JoQQQgghhBBCOoiCa0IIIYQQQgghpIMouCaEEEIIIYQQQjqIgmtCCCGEEEIIIaSDKLgmhBBCCCGEEEI6iIJrQgghhBBCCCGkgyi4JoQQQgghhBBCOoiCa0IIIYQQQgghpIMouCaEEEIIIYQQQjqIgmtCCCGEEEIIIaSDKLgmhBBCCCGEEEI6iIJrQgghhBBCCCGkgyi4JoQQQgghhBBCOoiCa0IIIYQQQgghpIMouCaEEEIIIYQQQjqIgmtCCCGEEEIIIaSDKLgmhBBCCCGEEEI6iIJrQgghhBBCCCGkgyi4JoQQQgghhBBCOkhzsQ/A1/Hjx7Fy5UoUFxfDbDZjxowZuOeee6DT6YK+Zs+ePViwYEHA3w0aNAg7duwI+bwpU6bg6aef7pwTIIQQQgghhBDS44RVcF1XV4eFCxciKSkJa9asQWVlJVatWgWHw4EVK1YEfV1mZibeeOMN1WONjY249dZbUVBQ4Pf8J554AsnJycrPcXFxnXcShBBCCCGEEEJ6nLAKrl9//XU0NTVh7dq1iI2NBQAIgoBHH30URUVF6NOnT8DXRUVFYdiwYarH3n33XYiiiGnTpvk9PyUlBdnZ2Z19+IQQQggh3dqL7x/AsumZF/swCCEkLIXVmuudO3di9OjRSmANAJMnT4Yoiti1a1e73uuDDz5AUlIScnJyOvkoCSGEEEJ6JpdbuNiHQAghYSusguvy8nLVdG0AsFgssFqtKC8vb/P7nD17Frt37w44ag0Ay5YtQ3p6OgoKCvDkk0/C4XB06LgJIYQQQgghhPRsYTUtvL6+HhaLxe/xmJgY1NXVtfl9tm/fDkEQ/ILr6OhoLF26FCNGjIBer8fu3buxceNGlJeXY926dR0+fm8aDQuO8/RdyP8n4Y0+r9A0Gv/rQtes7ehatU9XX69A5bm76OllrSeef7Dy3BXXgmGYiKw/PbFcBBMJ1yISylgkXMe2onPpPB0KrteuXYuJEyciNTU14O+PHj2Kjz/+GHfeeWdH/ky7vf/++8jMzMSgQYNUj2dkZCAjI0P5efTo0ejduzcee+wxlJSUdNoUcpZlEBdnVn62WIyd8r7kwqDPy59vmfZF16zt6Fq1T1dcr9bKc3fR08taTzn/tpTnzrwWGg0X0fWnp5SLtgjXaxFpbXS4XsfzQefScR0OrhMTE0MG188++2ybg2uLxYKGhga/x+vq6hATE9Om9/juu+9QUlKChx56qE3Pnzx5Mh577DGUlpZ2WnAtihLq623gOBYWixH19XYIgtgp7026Tk/4vM73y0ou0756wjXrLHSt2qct16uzy3N30dPLWiSf//mU6VDluSuuBc8LqKlp6pT3upAiuVx0tgt1Lbp7G92dyhSdS+vaWp67dFp4bW0ttFptm5+fnJzst7a6oaEBVVVVfmuxg3n//ffBsiymTJnSrmPtbDzf8mEKgqj6mYQ3+rwCC3VN6Jq1HV2r9umq69UTPoOeXtZ60vm3dp6deS0kSYro69qTykVrwvlahOtxBRLO17G96Fw6rt3B9TfffIM9e/YoP3/66aeoqKjwe15DQwO2b98edFQ7kIKCArzwwguqtdc7duwAy7LIz89v03t8+OGHuOKKK9C7d+82Px8Abc1FCCGEEEIIIeS8tTu43rNnD9auXQvAk9Tik08+wSeffBLwuUOGDMHvfve7Nr/3TTfdhM2bN2P58uUoKipCZWUlVq9ejZtuukm1x/XChQtx+vRpfPrpp6rXHzx4EMePH8eiRYsCvv/999+PxMREZGRkKAnNNm3ahAkTJlBwTQghhBBCCCHkvLU7uF66dCl+/vOfQ5IkjBkzBo8++igmTpyoeg7DMDAajdDr9e1675iYGLz88st4/PHHsXz5cpjNZsyZMwf33nuv6nmiKEIQ/PdZfP/996HT6TBp0qSA75+SkoL3338fGzduhNvtxoABA3Dbbbdh2bJl7TpOQgghhBBCCCHEW7uDa4PBAIPBAAD417/+hfj4eBiNnZeNbfDgwdi0aVPI52zevDng47/+9a/x61//OujrioqKUFRU1JHDI4QQQgghhBBC/HQoodmAAQM66zgIIYQQQgghhJCI1aHgWpIkvPHGG3j77bfx/fffo76+3u85DMPg4MGDHfkzhBBCCCGEEEJIWOtQcL169Wps2rQJ6enpKCwsbPNe1IQQQgghhBBCSHfSoeB6y5YtmDhxIp555pnOOh5CCCGEEEIIISTisB15scPhwJgxYzrrWAghhBBCCCGEkIjUoeB69OjR2L9/f2cdCyGEEEIIIYQQEpE6FFz//ve/x759+/DCCy+gpqams46JEEIIIYQQQgiJKO1ac52XlweGYVSPCYKAZ555Bs888wz0ej1YVh2vMwyD//u//+v4kRJCCCGEEEIIIWGqXcH1pEmT/IJrQgghhBBCCCGkp2tXcL1q1aquOg5CCCGEEEIIISRidWjNNSGEEEIIIYQQQjphn+vW6PV69O3bF5mZmdDpdB35c4QQQgghhBBCSFjqUHD94IMPKmuwJUlS/c77cYZhEBUVhWXLluHWW2/tyJ8khBBCCCGEEELCTodHrh988EHExsbi5z//OQYOHAgAqKiowD/+8Q80NDTgd7/7Hc6dO4fNmzfjL3/5C8xmM372s591ysETQgghhBBCCCHhoENrrl9++WX06tULmzZtwrXXXou0tDSkpaVh4sSJ2LRpE+Li4vD2229jwoQJ+Pvf/47c3Fy89tprnXXshBBCCCGEEEJIWOhQcP3ZZ5/hmmuuCfg7hmFw9dVX49NPP/X8IZbFpEmTUFFR0ZE/SQghhBBCCCGEhJ0OBdeiKOLEiRNBf3/ixAmIoqj8rNPpoNfrO/InCSGEEEIIIYSQsNOh4Prqq6/Ga6+9hldffRVOp1N53Ol0YvPmzXj99ddx1VVXKY8XFxcr67IJIYQQQgghhJDuokMJzX7zm9/g+++/x8qVK/Hkk0/CarUCAKqqquB2u5GTk4Pf/OY3ADwBt8FgwKJFizp+1IQQQgghhBBCSBjpUHAdGxuL1157DZ9++im+/PJLnDp1CgAwduxYjB07FhMmTADLegbH9Xo9Vq5c2fEjJoQQQgghhBBCwkyHgmvAk7hs4sSJmDhxYmccDwlzEsPA7hZgc/AwGTQwajkwPnucE0ICa7C5UO8QYHO4qf4QEoboO44QQsJTpLTPHQ6uO9vx48excuVKFBcXw2w2Y8aMGbjnnnug0+lCvu7qq69WRs69lZSUqJKoVVZWYuXKlfjyyy+h1Wpx7bXX4qGHHkJUVFSnn0t3IzAMnnunBMVHqpTH8tKsuGN2DrgwLNyEhBOnIOHpV79FcRnVH0LCEX3HEUJIeIqk9rldwfXVV18NlmXx0UcfQavV4uqrrwbDMCFfwzAMPvvssza9f11dHRYuXIikpCSsWbMGlZWVWLVqFRwOB1asWNHq6ydNmoTFixerHvMOyt1uN5YuXQoAeOqpp+BwOPDkk0/il7/8JdatW9emY+yppACFGgCKy6rw3LsluHN2Tlj2HhESDqj+EBLeqI6enxffP4Bl0zMv9mEQQrqxSGuf2xVcX3HFFWAYRllHLf/cWV5//XU0NTVh7dq1iI2NBQAIgoBHH30URUVF6NOnT8jXJyQkYNiwYUF///HHH+Po0aPYvn07kpOTAQAWiwVLlixBSUkJcnJyOutUuh27W/Ar1LLisirY3QJMmg4lnyek26L6Q0h4ozp6flxu4WIfAiGkm4u09rldwfWqVatC/txRO3fuxOjRo5XAGgAmT56M3//+99i1axdmz57d4fdPS0tTAmsAyM/PR2xsLD7//HMKrkOwOfhWf2+KCj11n5CeiuoPIeGN6ighhISnSGufw2rNdXl5Oa6//nrVYxaLBVarFeXl5a2+/v3338ebb74JrVaL4cOH4/7770daWprq/b0Da8AzbX3QoEFtev/20GhYcJynF0X+fyQzGbSt/l4TRr1G56M7fV5dIdDnS9esbXpC/elsXV22uvP17un18nzOP9LraLBj64qywDCM8ve8/x3uenq98BYJ1yISylUkXMe2CudzaW/7fLHPpcPBdWNjI/75z39iz549OHfuHB577DHk5OSgtrYW7733Hq6++mokJia26b3q6+thsVj8Ho+JiUFdXV3I11599dXIyclB//798f333+OFF17Az372M2zZsgWXXnqp8v7R0dHn9f7twbIM4uLMys8Wi7HT3vti0dhcyEuzqpIxyfLSrIiPMSDaFD69Rh3RHT6vzuZbpn3RNQutJ9WfztYVZau18txd9PR62Z7zj+Q62pby3JllQaPhlL/n/e9I0dPrhbdwvRaR1kaH63U8H+F4LufbPl+sc+lQcP3TTz9h3rx5+Omnn5CYmIjy8nI0NTUB8OyB/frrr+PUqVP47W9/2ykHG4r33xg+fDjy8/MxefJkbNiwAY888kiX/31voiihvt4GjmNhsRhRX2+HIIgX9Bi6wh2zc/DcuyX+2Y6vzwHvdKPG6b6IR9dx3e3zCuR8v6zkMu2rJ1yzzrL8+lw8+86+blt/OltbylZnl+fuoqfXy/M9/3D4jjufMh2qPHdFWeB5ATU1TX7/Dnc9vV54u1DXoru30d2pTIX7ubSnfe6qc2lree5QcL169Wo0NTVhy5YtiI+Px5gxY1S/nzBhAv7zn/+0+f0sFgsaGhr8Hq+rq0NMTEy7jq137964/PLLceDAAdX7NzY2Bnz/fv36tev9W8PzLR+mIIiqnyMVB+DO2Tn+e8yJEngxfLL0dVR3+bw6W6hrQtesdToNiwfmDUd1nUO9z3U3qz+dravKVk8orz29Xrb3/CP5O6618+zMsiBJkvJe3v+OFD29XngL52sRrscVSDhfx/YK13M5n/b5Yp1Lhyaj79q1C/Pnz8eQIUMCZg2/9NJL8eOPP7b5/ZKTk/3WPjc0NKCqqspvrfT5CPT+kiThxIkTnfL+PQEjSTBpWCRE6WDSsGGV+p6QcBdt0sFi4Kj+EBKm6DuOEELCU6S0zx0Krh0OB+Lj44P+Xp4i3lYFBQX46quvUF9frzy2Y8cOsCyL/Pz8dr1XZWUl/u///g/Z2dmq9z98+DBOnjypPPb111+jtrYW48ePb9f7E0IIIYQQQgghsg4F14MHD8Y333wT9PefffYZMjIy2vx+N910E8xmM5YvX44vv/wS77zzDlavXo2bbrpJtcf1woULce211yo/f/DBB/jlL3+Jbdu2Yffu3Xjrrbcwb948cByHRYsWKc+bNGkSUlJScNddd+Hf//43tm/fjocffhhXXnklbcNFCCGEEEIIIeS8dWjN9cKFC/Hggw8iLS0NkydPBuCZZl1RUYG1a9di7969WLNmTZvfLyYmBi+//DIef/xxLF++HGazGXPmzMG9996rep4oihAEQfn5kksuwZkzZ/DHP/4RDQ0NiI6OxqhRo3D33XcrmcIBQKvVYv369Vi5ciXuu+8+aDQaXHvttXj44Yc7chkIIYQQQgghhPRwHQquZ8yYgdOnT+OZZ57BX//6VwDA0qVLIUkSWJbFvffeiwkTJrTrPQcPHoxNmzaFfM7mzZtVPw8bNszvsWD69OnTroCfEEIIIYQQQghpTYf3ub799ttRWFiITz/9FBUVFRBFEQMHDsTEiRNVo8aEEEIIIYQQQkh31eHgGgAGDBiAW265pTPeihBCCCGEEEIIiTjtDq6nT5/eruczDINt27a1988QQgghhBBCCCERo93BdWxsrOpnnudRXFyMtLQ0WCyWzjouQgghhBBCCCEkYrQ7uPZNHFZdXY0xY8bgwQcfxOjRozvtwAghhBBCCCGEkEjRoX2uAc+0b0IIIYQQQgghpCfrcHBNCCGEEEIIIYT0dBRcE0IIIYQQxYvvH7jYh0AIIRGJgmtCCCGEEKJwuYWLfQiEEBKR2p3Q7MABdW9mQ0MDAKCioiJotvDMzMzzODRCCCGEEEIIISQytDu4vv766wMmMXv00Uf9HpMkCQzD4NChQ+d3dIQQQgghhBBCSARod3D9xBNPdMVxEEIIIYQQQgghEavdwfWsWbO64jgIIYQQQgghhJCIRQnNCCGEEEIIIYSQDqLgmhBCCCGEEEII6SAKrgkhhBBCCCGEkA6i4JoQQgghhBBCCOkgCq4JIYQQQkhIL75/4GIfAiGEhD0KrgkhhBBCSEgut3CxD4EQQsIeBdeEEEIIIYQQQkgHUXBNCCGEEELaRKthaYo4IYQEobnYB+Dr+PHjWLlyJYqLi2E2mzFjxgzcc8890Ol0QV9z5swZbNq0Cbt27cJ3332H6OhojBgxAvfddx8GDBigPG/Pnj1YsGCB3+unTJmCp59+ukvOhxBCCCGkO6Ep4oQQElhYBdd1dXVYuHAhkpKSsGbNGlRWVmLVqlVwOBxYsWJF0NcdOHAAn376Ka6//nrk5uaipqYGzz//PG644QZ88MEHiI+PVz3/iSeeQHJysvJzXFxcl51TTyUxDOxuATYHD5NBA6OWAyNJAZ8rsixsTh5NdjeijFoY9RqwoniBj5iQ89ee8n4x3i9Sj4EQX5FQLgMeIwBbmB83IYR0hnBsp1s7ps485rAKrl9//XU0NTVh7dq1iI2NBQAIgoBHH30URUVF6NOnT8DXXX755fjoo4+g0bSczmWXXYYrr7wSW7ZsweLFi1XPT0lJQXZ2dpedR08nMAyee6cExUeqlMfy0qy4Y3YOOJ+CyjMMnn1rH/YdbXlubooVy+fkQEM3HiQCtKe8X4z3Ox/hcAyE+IqEchnsGG+4OhWPbdgNh0tQHgun424vrYZWFRJC/IVjO93aMXX2MYdV67hz506MHj1aCawBYPLkyRBFEbt27Qr6OovFogqsAaBv376Ij4/HmTNnuupwSQASw2D91lKkDIzDiiUj8eCCEVixZCRSLo3Dy9sPQmRZNLpFVNY70cSL2HfsLMoqqlXvse9oFZ57uwQi6188JYaBjRdxttEFGy9CYhgg0GPBnkt6vNbKRbDfB3pcCtAgA0BxWRWee7dE9d6CBPxwpgGVdQ64JMDGSzjb6EKTW4SNl2AXRIgsG/L93PC8rtHderk+3/LfnnPqzL9LiC/vsuSS1OXSoOMwd0Iqpo9NxndnGmHjJYgsC7sg4ccaB06cqoOdlyCxbLvKo7r8SnBJwLmmUG1By3NcEoLWnTc+O4LCgsGqx9pSn8LFxu2HLvYhEELCiHc7KN+/uCQEjQHWbyuFSwLQfO8kv9b7HqjN7SHDwCUBDS4BZxo87+FufhwMg3qHgLKKajQ4hVbvq1r7/fm00WE1cl1eXo7rr79e9ZjFYoHVakV5eXm73uvEiRM4d+4cBg8e7Pe7ZcuWoba2FlarFVOnTsUvfvELGAyGDh27L42GBcd5gkP5/92BWwKaHM1TuE1amPQasACanAJsDjdMBg3mXpuGV7YfwpufHVFel5tixa0zs/DSlv3Yc7BSeXxEeh/88Y581DY44XKL0GlZHK6owbadx2F38mAYBjaH529pOf8KkJdmxaKpmaiud8DhEtBod6O63oHcIQlYv7VU9bdGZvbB0hnZcLo8x2o2amHSceCa6013/Lw6kybASEWkXTOnIAXtndRzTNDf3z47Bxt8ylNemhWLp2f5Nciy4rIq2N0iLAYOThGoPGdDk92N3vEm7D9+Dhu2lSqjWLkpVswcPxgJMQb8bFIaFk3PBCTA5uTBsQz+d+QMPtp1Arwg4aWtpaqZHvLxa1jGqx5qcbjiHNZvLfUbKdNzob8o6h1CyHOyuQREGTQI9DatXd/26OqyFag8dxeRVi8D8S1LK5aMVP4dG6XD75aMwqsfqb9n8lKtmD4uGX97oxgTRyUhZ0gCOJaBwyXg0MlqbNt5HOmD4pXyKEgt313e3zGHTlZj9lVDMDy9D9w8A8/ABYM6uxtGvQYvvqsu48NSrSgcl4wmOx+07uw7WoUZBcmqx7zbiI4KVp7PtywwDKN6T54XodNw+Pv2w2DAKH/T93nhrDvUi84SCdciEspVJFzHtmrPuXi3zwYdhwfmDce2L8oxa/xgTByVhB1fnwQADE2Mg8stYliKFVdeNgAuXoDAcVi/Zb/6PiHVinmT0/HaJ2VYOCXD735BkAAnL8Hp5uF0CbBE6bHuvf1+9xo3TkgFJOCR9S2zhFbeNib0PY0zeLt9vm10WAXX9fX1sFgsfo/HxMSgrq6uze8jSRJWrlyJ3r17Y+rUqcrj0dHRWLp0KUaMGAG9Xo/du3dj48aNKC8vx7p16zrlHACAZRnExZmVny0WY6e998X007kmPPv2Puz1Kcxzr0nFo80Fee6EVJRV1Khu/gHPjcUrHx7EwmkZ+PnkdDTZPcGtQcehtsGBOIsBNgcPs0GDYakJyE5OAMMwOFNjg8stQqvl8NKW0oA9S8ABzJ+cDke1HQAgScC5OgdSk+KUYMig4zBxZBLW+kxBz0uz4q65ebDGtnxG8ufVYHOhrtGpHGtMlB7RpsCJ9drz3PboqvdtL98y7SsSyniDzYWnX/1WNfJVWDAYQxPj8N2ZRlzaOwrPB+m9fP7dEgxLSUDypbHIS7GCFyQY9RpwLIP5U4aCAXBZWh8wDAO7k4dRr4FOw0IQRdQ7eRw+WYNXPzqEiaOSoNWwiLcY8MTysfjvwZ/w3r+PoayiGkZ9Kt74tAyzrkrBxvcPqOtZqhUrlo7yC6zl43vu3RLcMjUTP55tgk7L4tvDZ3DydB1+NX84Vm/+Fg6XoDzvgXnD/cqQdzkTxNBToE5VNeHjPSf96o3v9fU+vmffLsFdNw5D7zhTmz8vWVeUrdbKc3cRCfUykEBlyeX25OEw6DisWDoKL394yK8uHDpZjfzc/ni8aAwabJ7O3rN1Dqx9sxiD+sfgz3cXQIQAgEGt3dNJHG3SIjZaD6dbRH2TE4unZ0KrYVFvc8HhFLC//CxSL43DPz4uQ0ZyPA6dqFbVTQDYe6QKDIB5k9NDnpd8Dt4cLh6J/fzve9qjLeW5vWVBo+FU78lpPDeXote/4+LMfs+LBJFaL7pCuF6LSGujw/U6no/WzsW3fS4sGIxtX5Rj39EqzJ+cjjc+LcN1o5Ow7Ytyv87P22bn4Pl3S1RtqEHHIWVgHOxOHtPHDYbDJUDQcHALnvXPUUYtBEHCxg8890XB4gxPPAAUzczGM/ddiV0lp/DmZ0fRaHOr7vd8B/JsDj7k+Z5PGx1WwXVnWbNmDXbv3o3169fDZGq5mcvIyEBGRoby8+jRo9G7d2889thjKCkpQU5OTqf8fVGUUF9vA8exsFiMqK+3QxAiK0GXd4++HASv37IfqQPjUDguWVU4t/znGGZdNQSvfVyGoYlxqsokM+g4TBqVhPU+AbK8Fm3Fi18qvUwj0vtg6YwsvPCuetTi0MlqzJ2QGrBy1DY4seqVbwB4RgFvnJCKUZn9sHn7YQDqyu+tuKwKa94sxt1zcqHTtHxeNpcQdATT6RbQaPMkXzMZNBBF/9G6UKPkvtfWe/TcW2eOAsrO98tKLtO+IqmM29wSpo9NxqSRSdDrOMRE6fDax2VKeX36nvFBey8PnahG0cwcrHuvBK99XKY8npdqxZIZWQAkHK2oxbot+1Wj0TdOSIXTLWD/sbNYdec4nK21o9Hmhk7L4uv9P6Lixzr86e4CiIKIf358GDdOTAsYNBQfqcL1V6f43dQrvy+rwvSxdlUdKByXjI+/PokHFw6HxawHwMDh5HGuzgGnw62UuUAjhKHotKyq3sjvU+8QlC83X3uPVuGnc01gJSlgWQ+kLWWrs8tzdxFJ9TKQQGVJp/WMphQWDIbNwfvVEe/Rk7Vv7VMez0u1YtVyT90TRBFGnRbrt+7HvmNnMeuqIbgivS8qqxvBMFC+T9IS41E4Lhl/evVbDE2KR3ZyAsoqqvHzSWmq+u+t+EgVFk/PhEHHKW2AL/kc1MetQU1Nk/Lz+ZTpUOX5fMsCzwuq4xJ4/3OqqWnye144i/R60Zku1LXo7m10dypTbT0X3/bZ+76f4xgMGhAT+H77SBWqau2q+xh5FtJmn1lIw1I8s5D+9Oq3KCwYjBOn6pT4w6DTYGhiHNIS47Bt53FVe1tcVgW7U8A/Pz6MpTOyMDKrLziWxTP3XYkqr/uvwxU1OHGqDg/MGw6zMXQo7N1Gt7U8h1VwbbFY0NDQ4Pd4XV0dYmJi2vQeb775Jp599ln84Q9/wOjRo1t9/uTJk/HYY4+htLS004JrwDOFSiYIournsMcwcIkSREmCIEoQRQluQcKU/GScqVE3dn3jTbjysgHgBQk5gxNgNmrx28UjsfbNYtQ2upTnhQpuRdHze7liDRoQg+feKVE9lxck5cbJd7r5A/OGgxdaRtvk1y2fk4MVS0bC5RbRp5cJ23YeDxqcNzoFSA4e31U1IcqkRVlFDQ6dVK8Fl0fg0rwakuVzcvFVyWlVUBZqlDzY9GLfpAmtrXu9c3bOBc+8GKoMh0sZD5btUWAYrHuvZQpTYcFg5AxJwKwrh2BK/iAc+b4Gbq+bR/k5GUnxiDLpoNOwOHW2EdPHJSNlYEuDXnykCi9tKUVaYhyOfFeDB+YNx59e/RYAkJYYB1GSYNJrcMM1qSg9flY9TTvViqUzsnDkuxoMuTQWif1jAgYNskabO+S5e4+K7TtaBZYB5k9Jh0mvwYZtB/DNIXWZWzYjG6Ik4dDJalVZP1xRg9wUa8DjyE2x4nBFDQBPWWxy8jA1T92zOUIfnyBIque3Rl6j3tDk6pJso+FQXrvaha6XHcm26v1avU6DuRNSVTdOcrkcmhgHh0vAbxePRK+YlhlPgiTh9Y/LAt7QPf9uiXIjtqQwCzdNGooZ43lIkPB16Y/K38lLteKpXxRgV8lp7Pj6JGZdNQSC4Pku/M2ikTAatMp3ivf3h3yMTQ4eT945DrsP/Ij3/n1MddPnXXdkeWlWGLVsp3xGrb1He8uCJEnK81/5uAwS/D9HnhdVz4sU4fJ9FQ7C+VqE63EFEs7XsT0abC7UNLmVZZ4GnQZON48me0ubbneqv+u97z0abW4MT++tut928yLiLAZoOAZOl4AVS0bicEUNPtl9MugspL1HqyDBExtkDeqFUVl9YXPwzfdBPI7+UIu+8SY8ccdYnKmxQatpaY+rGxy4eVIaSo6dRdbgeJQeP4dLrFH486vfYuKoJE9gPjAOo7P74cSpOiT2jUZemjXg4MD5ttFhFVwnJyf7ra1uaGhAVVWVauusYD799FM88sgjuPvuuzFnzpyuOsxux/umpleUDgIQcC3DrTOy8cGX5eqb9FQrBl8Si5rmNc92J4+aegf+cEc+fvPcLiXADjaiDfivRQv03IRYQ8AKKP+8cGq63+Nnaux4bMMeAMDDt1yBXy8YgbO1dtXzrLFG5fFH1+9WHs9NseIPt+ejockFh0tQ3Uh5H2uvGINfAByqI0EOzr2D60ABs90det2r3S20OUjpKQSWRWW1TemZ/PbwGVT8WIelM7Lx3Nv7/NYGqaYrpVkxftglMOg80x0fmDccO74+ibSBcdj80SG/bPZyEO1wCaryq9dx+O2ikYiz6PHS1tKAHUHy64qPVGH9tlIsnpYJSQIKhg3AqarGoOcXaNQLaOkI6NPLhAcXjPCb0bF5+yFMG5uM/cfPKjf7xWVVeOG9/UhLjENZRY3quLbtPI4H5g0HAL/zlkfzZDYHD1OUZ4q5QR/66yTarFM9PxSBYfDcW/vCKtsoCa292Vbl7x27k0e0WY91Pq/1rS/bdh7HrxeMgFHHIs5i9OuAzUuzYlq+upzLyiqqsWxmFsbnDcBLW0vx7Nv7Av6d4iNVeHFLKcbm9sd1o5OQEGvA3z84qNSJjdtKQx6jQcfh12u/QHpSvOrxvFQrbrjGky3c99pc7O1p2sIdYNSaENK9OAXJM927LPj3/tIZWUhLjMdDC0coAa18b2LQcYi36HGmxh50MEx+r7TEePxuySjYfQYUfKdvD+hthk7D+bf3qVZkX5OKh577UjVb8IF5w8ExDGobnPhy32lkD0nAgAQzzCYtfr90FDZ96DNCnmrF0CRPHo7n3i1RnXtH2uiwCq4LCgrwwgsvqNZe79ixAyzLIj8/P+Rr9+zZg/vuuw833HADli9f3ua/+eGHHwJAz92ai2FgcwmQAAiiBB7AC0FGTNc134x7B9eHTlbjyHc1SOwbrRRwjmMgiRJ+f+toVJ6zQadlYTHrQ06XM+g0SmAQ6Lk8LwYd0dt3tApaTSb+cHs+zM1r7N745DB6xxrxt19eqSRf03Astu86oTp+eequ0SdZwb6jVXhlO1Sj1HLF9V6T6uZFv8agTy9TmzsSvK9vk0uAw+npHWxtDUhbg5RIJzEMHLwASWIgSlLz9dFCwzFosLlg1Ht6Vh1uAZVnGsAwwHeV9eA4Bvk5/TEmpx/O1TlQWDAYU8cmIyHGgE0fHgzY8bFuSwmevnc8nC4Bmz48iNSBcQE7SeSf5dkWBh2H3nEmxETpcbbWjvgYAw6erMbh5tFg7/Kh03J48s5xcPMiGm0uHDxZDYeLx+/WfY3cIQn4+XXB12werqhBXqrVb5ZEazM6io9UQZTUs0Pk85hRkKw8Jv/e4RKUqViLp2fgx7M2JWCXgwWZydDyFcIyTMgRb0GQVM8PJhxnbZDQ2vOZSQwDm1vEmZom6DgOveONsDt53HBNKhZNz1QSkHGsJ3/Bn+4aBzCAhmPBC5KSdKwts6CAljpy8GQ1vtx72u91ZRXVqL9sAJ66uwBOXoTDySPKpEX5qTpc0tuMZTOzwTDAiz4dzoC6LSirqIFWw7bMXmGA1XeNgyhKqK534HDFOay+a5zSxofDvq+EEAKo23Dfe1qjXoNn7rsSLreAqlo7ztbaodWwiDZrMXxob1iidFhz/1Vosrvh5kUMsJoDttH7jlaBYYA/3pGPM9V2uNy8KnmaQcfhV/PV9zNzJ6TixKk6pCXGYUZBMnhBQkKsATwvotHuxmNFY/DtoUps23nc8/4Apo1LBs+LKKuoRunxsxjYNxp1jS4wDJoHFKqV+5i9R6rw0tb9WDI9C0umZ0Ezs+Xestvsc33TTTdh8+bNWL58OYqKilBZWYnVq1fjpptuUu1xvXDhQpw+fRqffvopAOD48eNYvnw5kpKSMGPGDOzdu1d5bnx8PAYOHAgAuP/++5GYmIiMjAwlodmmTZswYcKEHhFc+07ZM+k0cIsS1m87oFSCP989rs3ZTr1v7J99uyVJ1Iolo7Bh2wG/EQzvnnxfDhevrBfNS/V/bk2DM+S51dQ7seLFrwF41mw/MH84nn1bXbmHpVgxf0o6puYPUo1Gv/efY1g0PVM13e/YD7WQAFyR0RfJ/WOU5+74+iQWTm1Ztx9v0fsFNw8uGBEyeUKgpDYAcLqqSbkGK28bE/J8fYOUjkzHDFdC87ZuE0cl+QW5cg/o79Z9rVofCQCPLB0FCcDfP1AnBctNseKWqRkh1y03NLnQaHdj75EqFI5LbrWTRK4D67eV+v2tB+YNx5o3i3HX3LygPbgnTtVhfN4APLE8HwADXhT9AmjZiVN1KJqVjeff3a+6qQ/VASDP6AjWqSOXRd/fO1wC3vzsCAqGDcDHe06GmC7FoTmVMhhGQuG4ZNXf9z5Xl5tHnNmoPD8YmrUReVr7zJpcApwu9Qh1bJQOK2/PV92Eyd8fb/7riFKffB97+t7xITtafcu5XEdmFCQHXKf96wUjoNdyeDFAFv6hSfF49aODmHDFwJDfizdck4JhKVa4eAHbvihXAvzpYz2zp+Q64HTxSJA7RSO8fdZwLG3PRUg3IbfhoTrs5fssh0tAbooVc65KQXyMHuveVXc8rrxtTND7LPne6q+v/w8PzBsOvdcY0ayrhmDbF+Wq12YkxSOteaBDnkHkO4vVewbR3qNVmHXlYLAMq5xHqJmHgOc76sxYGx7bsEc926oDbXRYBdcxMTF4+eWX8fjjj2P58uUwm82YM2cO7r33XtXzRFGEILQEaPv27UNDQwMaGhpw8803q547a9YsrFq1CgCQkpKC999/Hxs3boTb7caAAQNw2223YdmyZV1/cheYd7BlNmqUaRXeFWDV8ny8+/+OKT1CLrcIQQhdmLwDw8KCwZ6ps16v7x1vxCvbD/lVrGCjCoAnmO4dp57SuuPrk6rnalu5mY42t9TQQQNi/AJrwLOGA9uBVK/RaHkLFRcvKFPI5Zu5t/51RJW8Rn6uBEk1yv7qDvU6v9ZGEzk2cEYn72m/JcfOYkR6HwwaEOMXoFf8WKcKato7HTNceZdZi1mPde+WeNY3BwkeWQZ4Ynk+ztU5YdBzeOTW0dDrODhdPLb8+5jq5lzu6LC7Qs8IkCSgd5wJa+6/Eo02t7I2yDdpBuCpC6GCW4YB7r4xD1t3Bg9+0xI9ez/On5yO2gYHjv5Qi8KCwRAl/wD1utFJeGX7IUwfl6zUt34JoWdJ8Hya8rObF/1yDsRGt8wS8e30kdcaBZouJSfss7t4pUPHoNPgkz3q9sC7Pi+blQ1GbH3dEs3aCF++nXgGnQZ2F99qPoDTVU0oP12HHyobMHVsMm6ZngGjToNXPjyI6eOSsWhaBhwuAWaDBm5BxMyCwUgfFA8Gnk7RBpsbheOSkTowrtXy4VuO5WVGk0cn+T23sGAwztba8eU+/xFtz2ytEtw6Iws/nPFfruHdrnAsA6NeA0GUUFZRrQT43p1XAHD77O7ViU/TxQmJLCLLwuZs3k7XqIVRrwErirA5efxsUhrG5vZHTYMTs68agkXTMsALkjLL7l/ffIdVd42FSaeB0y0AkmfG603XpmHh1AxlZ4Yme+jvA6NegzX3X4Xn3t6HlIFxyoy3vBSrX8LIKJNOWZo3d0Jqm2YT6rQcmhw83m9+ru9gl0HH4f55w/FnrwBbbqs7a4ZcWAXXADB48GBs2rQp5HM2b96s+nn27NmYPXt2q+9dVFSEoqKijhxeRBAZBnuPnUW8xQCXWwTDMjj+Qx2mj0vGgqkZSgIYo57DlPxB2LLzuHKD/tQvCkK+t3cAmJEUj/SkeNU6ZoZhgvZYyT38vgHnbbNzsOLFr1DZvJWW3EMWZ9ErlSE2Wh90RC83xQqOZZSAN8qkDRpw7D1ahUKvkQ15C5WiWdnKyHWwDgLv7Va8R5h9KzovSkql9j1/AJg+zn8E0TfZzSe7T2Ll7fl4aYv/ut3lc9RTLLvDFFrBZ0rSY8tGo/hIFaaHGD0+dLIaOg3nd63ltZf7jp0F4JlJUFVnB8swMLcyLVmn44KOQvvOutBpWeQMSQhe1o5UYfG0zFZH2TwjXMnKCFfKJbHITI7HDdekQBQl8IKompI9JX8QfvvCVwCAhxaOCHk+3jM+eseZsP2rk37rjeRz867b3muNOAB3zs5RddZpNZyyjl02MrMPlhRm4fl3S/zWs98xOwdcGwJrwH9WRnt/T7pGoE48ua0O1mEo02lZZA3qhYK8AfjnjsP42XVDUV1nx02ThuKlLaV+HUmF45JR/n0tZl05BMVHq5BySayyV6p3R2ogUSat6me59QuUs2BoYhwABK2jxWVVqK53ok+8OkNs0NwNqeoEm95/c9/RKvCCBJ3m/HZ6IISQtvKbqarlwAN41ifRbm6KFXfdkIsokw5ZyQl4cYv//U/huGT8UNmA+VOGQpIYvLSlVNlqy/u9xub2w5/uKmh1ECPKpENltQ3FR6pw4nSdcq/LBxjc4zhG+Rttzd1kNmrhbM6H01pbLd9XebfVnTFDju5SuhuGwZlaB77wWlsWG6XDH+8Yi3Xv7VdVhDtvyMWufadVFcls0AZdNzksxQpRghKExscYwDJAbb1DeY69lVEFUZT8sq2u31qKW2fmYOVGz8ix/Ldvm50NhmFgc/BgGQZFs7Lx9w8OYM+BljXTIzP6YGFz71q0WQezwbP3cKj13Sa9VjVK/vn/vgfDMMpe2xqORerAOBw+We33HsVHqrBoeqbyc6D98xJiDCEDqrkTUlSPBUoUNXFUkt9Np/z6572C5kieQis3/gCDDdv2q6YkNTSPhHEcG3SKvYbzTBv3nTWQcmkc9DoOjy4b7SkPHIvtX53Afw9WYu6E1ODlO9WKYz/U+nWq+PaKAp6GOTZaD4cz9MhNYys9uHJvqe8IV1piHH77wldYsWSkMqNCxjIMVt42BqIotRpoyDM+8prPzW82x5EqSJInSUn/BDNW3zlWWdNe2+hUrTsyaViYonSQGAZrA3ToyPVy+fW5cHiNaLd3iYJRy7WSuZOL+Cm14SjU0pJgnXjyDI1lM7P8Oj9jo3S4c24eEmIMnqRlJh00LIMZBcmQJAnxMUY8H2RdHgDMunII4iwGZA7qpSQp3Hu0Cn3jTSE7Wl1uAavvHAtekGDQa6BtDmYDZcEPtkTHW6PNjZ/ONWFYqlVpG4ImrWzOb7BwanrA7OA2h5tmXRBCOixUey0PsCXEGBEbrYcoAVUNToiCiBnjBzcvF2PgcvGIMungcPMQRU9QetO1abhlWgZMes/otM3Bw6jX4GeThoJlWDz/XomSj6asomV7XF4Q0S/BjL3HqlBd7wh6n5WXZkVZRTWijJ52cHL+ILzy4UGkJcbBFGBLrPqmll2HWmuvXW4Rw1KtAKDcu7fWVsv5Mvzb6o7NkKPguptxiRLe+OyIOoiem+cXWANAQowRp8824ql7CqDlWDTZ3XDxAhZMScfmj6AKMvLSrLhtVg7Wby1VEoLJ06c/33tKeW5re+TygugXLADAz68bqvp539EqnKtzKCN08jHcMjUTk0cPUjKzxlkMeCnA3tmh1nfbnG5l5HlMdj88umyMX/KFYKOVgHraaqBesQcXhB5N1HIs1t5/JWwOHga9Bl/uO+33d0L10HkHzZE6hdZ7FGzFkpHK5+e9PhIAYqJ0QXsdi2bl4N1/H4NBx2HWVUNwWaoVZqMOL23ZH3CtUMmxsyEzYd86Iwu/fGZnwOP17hXNS/Xsv1jX6Gp1uYKxtZHy5t5S3xEu32ml3kwGDc7VOZSkY61tm5WbYsWyWdm49+nPg57b0hlZ0DFAXLS+1SUGoTp09hyoxPzJ6UogDqDdgTAjSZ2euZOE1trSklCf+d4jVXC5Rdx+fQ6qau0QRAnx0XpoNRyef7fEbxRkRkEySk+cw/ChfZX3DDRtr18vU8B2OT0pHnMnpAKA3yj6splZOFvrwD+8tuT6yz0FyE2xBqz7wTLwe9NpWax/vRRP/aIALzZ3eLY2giJJ6X4dpgDNuiCEdFzI9hrAmVoH9pT+hOtGJ+HvHxxURnB/vWAEDFoOL394CBU/1uF3S0bhle0HMXnMIJyttcMaa0S0WQeDVoPnfd5/WKonBjh8shqF45Lxye6T+MPt+X77U+emWDFz/GCkXBILQH2fJd+33fOX/+BX84fDoONwRXpfvPZxGf57sBKjsvr63c9477fdWnsdZdLi1hlZcAui8tzW2uobrklB2sC4Tm+rqaXvZpxuQdWb5HKL6B1n9MuQBwBmA4fHlo3xuwEamdkHi6dn4mytXRkpHGCNwssfHsSgATGYPCZJGbmu+LFeyYoMtH2PXF92p3+Q6LuOz7Nu+4CSwXvuhFSUVdS0OWtsoGO4esTAkKMngd7DqG/JLB4dpcMrPskVWmsATAaNahTw6Pc1AdfzhiIHzZE4hdZ3FEyUoOxZ63DyGJPdD6Ik4arLBsCo0wTtdVy3pQRPLM+HhuOwcVspBEEKWB7kn2dfNQS8IIFhoKwnYlkGjTYXbE4Bp6qags52ADwZ7f9yz3hU1ztQ2+DE58WnkJYYF7K8n6tzBB2F9Q5+feuF/Pn7lqXcFCs4jkWvWANWLBmFaJPWs73QllJPToFmealWLC7MwrnmJRvfVzaGPLcmuxsmi39gDfgvMbgQHTqcJOHuOblw8GKX7XNNPFpbWnLX7BwADFYsGanK1FrX5EKvGAMEQYROy6luxoK1zXKuhDG5/fHj2SYYdBzmTkjBmOz+WPdeS6fY3AmpeO/z40HrcmZyPOZPSceMgsGIMunAcQzqm1yeDi8tg7KKlu+ks7UOFI5LxjZA6ZDyjJ4DfXuZceDEuZCzWQ5XeNrnU1VNSj4Bgy50u9pkd/t1mEbCrIsX3z+AZc0zs7QaVvUzIeTia629vn12Dt747AjSEltGl2+elIYr0vtCq2GwYdsBVPxYhz/ekY/qeiduvDYNTpeA/x7wBOPlp+oC5qDYe8STg2LWVUMQG63H6rvGBcxt5N1Ge+df6Zdgxt4jleB5Eb+aPxwcx+IPt+dDgqTMNP32UCVubO44ld/ncEUNhqVYsfdoVcj4Ii/VCodLwJkaO3rHGdE/wYy8VGur99KiKHVJWx1+d96kQ5xuwS+VPRB4JDbOYsSzb+/zmwa750AlHC5RtQ3VM/eNxzUjBrb6vsFGBvNSrZg21r8nX2Y2av0e8w0sDDoOaYmejd+T+8egby8TAPh1Gsh/O9D67gVT0tHQ5FKmhfdqZQq3b+bZ3BQrdNqW4JpjGL/Xh2wAfDMsBxml81036EsOmsN9Cq1vYj29VgObk8fkMYMwf0o6BEGCKHkaVzcvwe0WYXc5kWAxYOaVQ+Bw8UE/n+KyKsyfnK5MDQ+1Plve5/ZFnzXscrnUsAzEVpZCOlw8HC4ef371W6y6cyz+9uZelFVUhyzva94sxh9uz1dGvGTyaPqOr08GHOHSaVm/oFt+jSCKqK5zKInWsgcnYMHUdBQ2eMqqNdaIw9/V4IG/7VTqRVuyz7d1icGF6tDhGOCS3tGoqWkCz4thHZRECtXe0iYdeEFCk92F6eOSPckDfRL3HTpRDZcEbNhWikMnq/HrBSNw/Ic69IoxwGzQwunkoddrUF3vwKRRSZg+LhmHK2pCz7w5UoUFUzPA8wIeXDACvWIMqgz4QNvW1p2tdYBjGb996H3X0mk4Bqs3twTVBp0GoiSh5NhZrHmzGL+46TK/Gzr5faaPS8bqzZ66qeEYvPnZkeYZVBkIhW3eTkx5rwiZdeFyq79HJUmijOCEXEwMA5cowekW4HAKMBk0SBkYh0OBli2WVcHh8gywLZ6egTHZ/cCxDM7U2lHb6ESfeBPO1dnx5J3jYHfyYBgGOg0Lp5vH0EFxQXdVUN6/ue3mWAZnauyt3jt7z1JddUc+Lk/viw1bfWaaerXX7/77GFIujcPY3P5KUG7QccjP6Y9NHxwIOfNQji9W3zUOr318GD+fPBTzJqcHHLjz1lVtNQXX3YzFpMM/Py7zC5jLKqpRPaw/Vt85Dg12N8wGT5bXUNuL3DItQ9mGimGYNmXpC7ZHrigBO74+GXD0LDfF6jcS4BtYtJaBO9D0bQ3HKuu7+8SbIEHCax+Xqfa5/uPt+aEup6rXS94T21ug8wnawRCk0nKSpEoYJWfhbUvQHM5TaL0T6/GCBLNRi7Vv78Phk9XKdgplFdUoLBiMjKR4xETrER9rAMsweGmLZw12a1PsGbR0bsifVaA12qIEvLTVfw279xrJ3aU/qdZVepNHoatq7UhLjIez+XP3Lu/eGbItZj1++8IupCXGY1fJaaUHV6flEG3SAmDQZHdh0IAYv7Kbm2JFdb0Dt8/OQYPNicEDYqDVeNaZf7z7JCaOSgLbvF/jn+4aB45j0dDkhDXOhGPf1+BvbxRj4qgk/Gr+cOV4EmIMSu9voHMzNQdIocgj0uHeoUN8eN2c2Rw8NBoWLMv6BbS+bWlslA6/WzoKf99WipSBcfjZpKEQRAn9rWaUVVRjyIBY9O5lxrp3/ZOcDUuxhjykM9U29E8w44fKRmg0rF/eBItZ75ebwzvwlxNP+m7JAqjX0r352REcrqhBWmK88r3h3T6kJcYhIcYAtyhi2YwsuHgRdicPDceg+GgVVm/2XIu8NCuscSY8fe94VPxYD5NeG3Tdd16aFb3jjFh7/1WeNdYRPuvCzQvQcOGZt4OQ7kxkWbh4UbkfkgW675XbNVGSsLJoFEx6LapqbTDoNRiQYIbTLaDR5sLDi0YGXK5z++wcvL+zvE2zcgD/maUy+Thiow2q3EaWKL3feQD+7fWTr3yDwoLB6BVjgFbr6czfc+BHDB0Uj3mT0+F08Vg8PRNOF4+aBqdyb/SnV79F+qB4nDhdh5snDcVDz+5C2sA4LJnhnw9ElpdmRd94k7JMszPbagquuxm3IOHwSfW0cIOOQ0y0DnYnD8Gr0LQ2vVOVnMxnayBvwfbIHTesv7K2+Yr0Prh1ZhbcvKi6wc9NseLWmVlw8S1/K9Aod2v7+Qaavm3QcXjw2S8BeNbdBboRa21NbH+rWWkgztU5wDKeEUxZoFE674BrSWEmHM7WK613wigAgCi2OWgOFJxf9Js5n8R6C6YMRZRJg4XNvZ5/f/8Ayiqq8av5w7Hj65MYmhiH1z4+jOtGJ+Hjr08iZWAcpo9LRmy0IeSfcbrV2buDdcKE2ndx39EqaNhMnDhVh8JxyWDgv5bzxgmpsETpYK3xTLPWaVpmL8jl3duKJSNV+2/LN+hLpmfhbK0dR76vwZBLYv2WBOSledYksQDWbyvFfw+2dAR5j6TJ7/3Ami+QPiheWRubldwLgwbE+GXrvnN2Du6Yk+M3jUvOPs+KYptHpMO5Q4eouQQJZ2odSh4OeQuSD79saUsNOg6zrxqC4el9wLIM/nx3AURJgt3JQ8sxmHttGl7/xLM9ipy45orMvhBF4AWfmzTA05Gr13F+x+KtX4IZogRc0icK5+paMtrL9ffVHYdCZuyPMmnB82KbvpN8Ozvl+pqXZsXca1LxwJovlBweK5aMwlv/74i6XDevE/zupwaYDBqkJ8Xj8Y27cdvsXAAIuk5do2HOO+8AIaRn4xkGpcfOYmdzTiM5QWSvGE/i3SijBn/75ZVotLuh4VhoORabPjgAS5QGV6T3w4tb9mNK/iCwjKDMNrKY9UHb7NLys/j90tFAKzP4okxa1De6Ai5/DDUINm5Y/5CDefJMU7l99uwklI3KczYM7GOBTsvi/w5XYnzeJThX5/DLLZWX5ukggCThbJ0D988bDmusEZXn7LjhmlS/7U3ltpoVxQ7liAmGgutuxu50+xXuBVOGYlRWf2z6QB1c/u2XV4Z8L4eLV4LjJ+4IPcLr27Odl+YZjX7ijnyYjVroNCxWbtyDBVMzsXBaBuwOHsbmxEy/fX4XHlp4hRLEBhrlbmsKflluihWC1JKZXMOyAW/EztUFz2qYm2KFXut/k2jUa5RjZRkm4Os9U3NqUDBsABLOs9K2J2j2C84v8s2cd2K92Cgd8nMGKMmJHlk6CikD4zB/Sjo2bz+ElIFx+Nc33+GmiWlwunhMHJWklN+bJ6UF73VMtaoSih2uqMGSwqyAnTCt7cNb2+jEoAExYBkG8yanY9G0TE/COQMHUZTw7aFKvPvvY0qZHJXVN/jobXMm8enNWxQ9MG84ok1afHv4DO73mqo9MrMPbpuVA7uTR32TCxzHoHesCbUNdkRH6bF4eiZ+dt1QOJwC9DoODIDaBif+dHcBtByDBpsLf757nKpMhCozGgB33ZALm5OHzc7DZNTA1LzHJdC+JQZh2aFDVBpsLuw9dlbp4JJvfPQ6TpVI7KGFVyA2Wo9/7DiESaOSsOPrkxg0IKZ5/2YWb31Wpmy78uZnR1Tv43uTJv+u/FRdyHb1y32ncfS7Gtw6MxtN9pbOyrZ0opZV1MBi1uHHs00hz1+eySJ3di4pzMKS6Zloar4x1Wk5OFw8/nB7Pty8CL3OU9cXTcvEgskSahociI8xwKzXorbBgb69TNBpWNQ3OXHLtEyUlp9FQd4ALCnM6hYj1IT0ZKGyb19oAsvi+bf34eaJaUpgLW9X5Rsg3nhNKmqdTui1HGaMH4J4ix7Pv1OClIFxqKl3QN/LrKyhXrFkZNA2e9sX5Vi/tRR/vCM/aNs9MqMP9FoOLMvgcLn/8sdQ7feZGrvv26n47iR0rs6BL/aewj999r0elmJFVY2tOeN5BhxOHnodB4tJhy07j2LyGM8MwrN1dsRH6xEfo4dBy+H22dnK1HqzUQujlu3Sz5eC627Au1GwmHXY8p/jmD4uGbdMy2h+TIsDJ86pkrwAntG3UDdAole5a21Uy3tLoLxUz97VrCThoed2AQD+cNsYfFfZqGy35cto0ODXzaPMcmXnBVG5CWxLCn7vY791ZhZ++/wu1DZ60vgH2w947ZvFARsteUTvzDn/BkGSoHQ6rLn/ShQ271sdaE2tBAmtdgWGEG5Bc1s53YJyPe67+XKcq7dj0fQMaDkGWg2HaLMOgujJMOxwCWiyu6HhGJiijXjjs5bRVQYI2OuYm2LFDdekor7RqQSE23YexxN3jMWzb+/zO57WkszxgujXeTMsxYrUAJ06uSlWfHuoEkWzcrDuPfXorbz25+Hndimj1bfNzsHGraXY4zMKPXFkEn7xl//A4RKU8nLXU/9G+qB43D47BxveL1VtO+ebtbuXOXCZCFVmWFFElJZFlLZlhoT369ozIh2pZbO7kxgG9Q4BTbUODLkkFoMGxIBjPd8FZoMWDAMlgczcCSno18sIQfLs2GB3CrhlWgYamlzgOBaCIOLnk9NR9l2N8v1RWDDYkyugYLDXNiyeRGc6jWefeHnpBxC4XZRHoF/auh/zJqcr30Ntyew6KrMvauqdAfN0ePOu82mJ8RhgjcLuAz8ic1AvNNjciIli0Gh3Y9/Rs8qU87w0K26dkQ1REtA/wQxRlPDv/32Pd/99DOmD4jHvunT84e//RW2jC3lpVlzVXB+pDhASuVrbLeGCYRgIDANH89RnCcDjRWOQEGuAyy3g5olpWFKYCYbx7DrjFkTPIIDOk8tGx3kGp352XRqMOi1ESUJ9kwuzrhyM6eM8+Sbk3VXyUqzgBQmx0Z7p2p5tYlPx2sdlQe9pl8zIxnPv7EPqwDhlpp/380K1363dBXvvJCR/T2zYVur3PKNBi5SBcXDxApxOwXMvKYg4VdUIs1GP+5/Z6ZnNd30O+vaKUnK26BhAp+MQLc+q6uLPlYLrCOe9rtXlFmE2avDz64YGTKDku0bDLQghA0OObakOTJARWvn5Wo5VRqkBeAou47W90LGzQdd85qVawTEtf8vhErDj65OYOjYZ08d5eqH6NCcvC6a/1Yw/3p4Po0EDnZbFPz86rATWAIJumVTb6MJvn9+F1XeNU4I8s1ELXhDxdelpXNrbojy3qtaODdtK8cQdY5XHBEHCjq9PqrIiymtMdnx9EgtbSXzTXcn7P/eJN6JvggkbtpZi8phBiI8xYP07JThxug4rb89XpikbdBx+NX84dFr1aNiQS2Lx2IbdfmuaD1fU4LENu/HgghEompWjZHw/U2MLeDytZZk8V+fwe+y263Owfou6cZfrxid7TuKqyy7BspnZcLoEOFwCjHoNdBoWdheP3yy6AjFRehz5rga/XvMFJo5KwqTRSZAA9I7zjIC5eAGPLRut7CvtOxK9rDAL8yenX9CedBqRjmAMA5cErPPdQiXFivlT0uFyCWhociEh1oi/3DMeP55rwiXWKJytU08bl0cxgn1/ZCTFIz0pHvExBpQ1r4WWcyjMKEhW6q+8NOaWaRmoPGdT6q33d1BxWRVumZqhfA+11omq4Vg8/Lynw/Yv9xSEnD3St5cZDy0cAa3GMwridAs4/n0tsgf3QkyUDse+r0VaYjxGpPdBzpAEWMw6uHkRZ6ptqKq1Y1hKAhrsLiT2teC3i0eib7wJTjePh2+5guoFId1Ea9m37+zEpU4BR8fhmennFgToNBqs37JfmSkkL51b995+pV2Vl6+8+a8jqnulEel9cMu0DLz8wQFMHJWEV78oU7Xhw1KsuGV6hpLw+LXmEWHvrVDl4Hj/8bMB77nsTjf2HqlSOk99732N+uAh5eGKmpCzEPsnRGHV8rEwGTQ48l1NwDxKw1KsYBngp3NNOFxRg4rTdUhNjIPTLSJnSAKyknshZ0gC+saboLvIaSIouI4gfhVTp0G9zYm0gXGQ4Ek0wLGevUV9g4iyimrUDOuPP901Do3NAaTNwQdMxiTfAN1z02XK6wVRChmIi5IISfI8z+50w6Qz4i+v/095nnwDxrDwG+m74ZpUONzqdaezrhyCxzbsVirX3AmprQb38k3XmOx+uGVaBhodLZmmQwVXg/rH4NSZRkjw3NxJEpT3CqSqtiWAq21wqqZM+l4XhunYyHUkaLC5UO8QYHe6YTHrwIBBXLQO6x68GrzgyQA+f2oGdBoWDpeAmyamwaTXwOUWMGv8YKQlxkHDeRLmXTcqSfXeLrcYcE2zzOESUN/oVBr4YGu05fLH+pQ/eY0zL4j42y9bklqwDAM3z2PZzGzMGD8YjTa3Ujc+2XMSSwqzIEgSXtyy3+/9lkzPgoPlYdJrkDckAUNvG9P8vlrExxjAO93geRFaDQuz15ZVviPRF2tkmEakO0dnTjMUWU+nDSRAApQ8DgadBi5eAAMGB06cxZ7Sn5AyME7ZokqrYWF38tBpWfTtZUJ9kxNmgwaCJGFAQhRcvAC7i8esKwdjwdR0mPQavPieOtGZvEuDXsfhoVuugDXWiAMnzmHrzuPKaIccjE8enaS8Tq63yf1jlJk+gXh/D7XWiapvHnHPS7PC6RYw77p0SBJUN5ny2juHi4dRrwEviKiqtePbQz9hUWEW7E43XG4RP1bb8Nw7JcpMERcvwOkSEBOthzXOiAfWfKGMUMtr84wcCyPVC0K6BYlh0ORq2y4Z7X1f711SDFoNeFHCC++U4NDJaiWhogSgXy8TtBoObkHE6bNNWDgtHVqOw+LpGc2DFCJumZoOrjATDDwdjHaXgLnXpOJnk4aiyeYCx3q251y/tRRDB8Xj/S/9p2bvPVoFtjkxsXd76d2h6b2UJtA9V16qVfm93GZ7J441GYLPJtq28zj+eu+VWLfFf2bcbbNz4HC5serl/yItMQ6Lp2chfVC86nnDUqxYOjMLv2mekTos1XOPvXrzt0hPikfawDh8sucklhZmeZa6sRc3uqbgOkL4jlA32t241GpClEGHfcfOoleMPHKt9atU3qMRa99qmTK78rYxIQMX72l1khR6hNYzVYUHxzKwxpjw9Ov/w4ETLdPQ5cq48rZ8TB/rPwK5+q5xLSPPGhZgPFP55HPZtvM4ViwZ5Rcc5aZYUTQrGywL5fU19Q5UVdtx07UpuKV5fbfJqMGVl12Cl7b6B0PTxybjyc0tvWQrlowM+Vl4ry8/W2fHNwd/CnhdPtlzEssKs7r1TZhTkPD0q9/i0Ilq/OaWkYg3A2AZ8CJQfqoWKZfGweHiwTGsah9coKUD4sSpOtwyLQPv/vuY0oEja206d5RJC4Neo9ofN9ga+B1fn8TiaZngp0g4U21Tskze85f/4E93F4DjGFRWN+H5d0r8MnDmDEmAKErIGZKACSMGwi3wEAR4AnNehM3hhkHvCcoZRkKfWCOY5inXcqCq0bCINulQ4wy9/ptEvvZOMww2omHnBbAMi03b9iu5COQR5sKCwRiWkgCOY2HSa5CV3Au9YozYvusE0gbG+W9R1dyRpGEASEzALN/LZmbh0MmWdjtQgpoVS0ail8Wg3KB5TwUMVF9bq8Nmo1b1PdSWfeOnj03GQ896OkALCwajcFwyzAYtDHoOWg0HFy9AkhhEm3VwOHmMze2Psbn9PevztJ4APXeIFSmXxOJwRQ3ufuo/qlGSv/3yShqhbiOthsXG7YfACyLtiU0ihtxGT/Lp0Pcl75LR5vdlWTTZ3S25HTSeKduNdjcWTcuETsuiut4Bp1vE9z/VYUCCGc+9vQ/FzWurVywdhboGFwRJQrxFD53GkxtCw7GoqXcGTOS1tDALdY1OHDpZjQVTMpRRaV+iKPmtufZun9vSVssCxQ5/uacgaPudlhgPu8uNoUnxWDQtE3YHD4Oeg16rASQJTpeIu2/Mw+GKGqx48Sv84qY8LJqWiSa7p4PCqNfA7nTjvp9dDoOeg4ZjcbbWgV/NH+5JkCmKWFaYFTZtNQXXkYBhUN3gQH+rGUa9tnntnAYMy6G23o60xDgAnpFrVYbvZvIaOd8A0OESQm7P470V1reHKjHryiF447MjfiO0N05IhVsQ8dBzu7BiyUjV3nbeHC4B9U3OgL+3O3hltHjuhFT8UNmgrBuXk5/VNThx04RULJqWiUabG0aDBg6nG9W1DqzctEd1c2TQcVh5Wz5q6h3No588jv1Qi3G5A7B4WiZOVTUpydM++kqdPK21KcT9E6Kw+k7P9BWTlkPukAQ8926JX4bm7p45WWIYrN9aivSkeCydngVeFHGu0eUJeDUcBg2IxbNv70PKwDgc+a7GL4u9nLQiZWAs1m8tRWHBYL+pQ6E+i9wUK6yxRpyualSeE2ofxKUzPYmHHnp2l9/WV6Ig4oG/fYkVS0YhPSle+fsOl4Cj39dg3LABOFdrR2n5OVT8WIdF0zJh0DFgJAk676zAAACmW3eokNDkaYaHApT3fcfO4rIhCary4dtx2uTgYdCxMBm1aGpyIz7GgPlTM+Bye9ZD2+xu9Iox4tWPDiI9MQ69YnRocnhGafv1MmH6uEF459/H/beoKqvCundLcMOEFLzx6VFVtnB5BOKnahueWD4WkiThbK0DsdF6VPxYr8rX4Tt12/vnQPW1tTp8ttaubIEXqv7ecb1na7p516XjN8+31OE3PzuCvFQrUgbGKVnAl83Mxo9nG9E7zogfzjRiw7ZS5fnDUj3fWT+da8Izb+z1O6a8NCvMOg5R8o0m1eVWuXkBbj70lH5CwoX3VPAZXrkjAm3955tvyLcj1MyxaLC50OAUwLKeoIrjGGg5BgadBvuOVSltu9MlQK9jEWXSATY3Lk/vAzcv4pZpGZjr4BFl0uFwRTU2bPUsR5M7NtMS42CNNSqJyQD/dtsaY8T984ajttHpe7qKpgDxgXf73FpbzbGhl4dW/FiPO+bk4AXfvC2pVsybnI5HX9qNQf1jcHlaH7gFEUZGg7KKaljjTLDGGqDlOAy5xJNM83RVEy4bYkSUloXEMFj7zr6gyVbvnJ0DhmHDqq2m4DoCCJIES5Tebx9aSZIQE2XAs++0TAMPlAE8o3nKhO/U5RHpfbB0ZlbATd1vuCYVj23YrTx2/Ida5Df3/nsH6PJaNpPoKUqtVU7vgN2b95ZY8g3WB7vK/Uapb5yQ2pyx1QWjQYPiI2dV+5/KHC4BDhevCuTlUe7dpafxyvbDAFrWr/CiqPytUKPkt1+fA40kqTKAc0CPXKfq4AVcN2YQ9FoOL24tRVlFNW6elIrRWQPQ4ODx9w8OYO+RKkwfl6x8poGmzy+bmYV3/31M2WbqqV8UKDkDQu0ZPu+6dFSes+HJzd+qniNPV7rhmhRoORZ6HYezdQ78es0XuH/ecL/AunBcMmoanEhLjEecRY8FUzMw5xo3WIaByaDB7gM/4YHmLN+q0cdu/vmS9pOnGU4dm4zbZuegqtauWlJw4lQdsgYnQOmK8dmyTpaXasXSGVlIiDXile0HMfvqFNgcPJrsbvRLMOPo9zWYNzkd695T7xs6Ir0P5k9JD7pFVfGRKiyYmqG6QQtWLwvHJWPFuq+QlhivytfhO7rh/XOg+qq0p4z/tlVLC7NwrtaB22bnKCPpQevvWs80bXnGlfexFs3OwY9nm/D0PePx30M/4d6nP4fDJWD1XZ78GE/cMRZnamzK+uuEGAN6xxj81mz3hE5RQno6u9szFdyg8yRXLauo8Wv/Hpg3HJ/sOanaJSPYjKRF0zLBsBJ0rBaV1TY02d3o28sEUZLw3wM/4b8HK5W29vXmjk05A/j6baWq9nhJYRaeuGMsBFHCqzsOqXbDaa3dlr835ISVvgIlJvZus4Pdbw1L8eSg4YPkaZL/roZjUHXOjnnXpWPxtEycqbWDgScu+M3zu5CeFI/FhVk4V2v3ZPO26CGIEpxuAbVNTrz6kSeZ2se7PdO7vZfIRdr2nxRchynv3rH4aD0kUcJbnx31q9Q3XJ2qGlUItDVUbLQef//goN8N1zeHPJmIl83Mxo/nmpSA+egPtSgtP4sn7xzbvGZEC6Neg7+/fwCX9IlGr5iWda1VtXb898BPWDQ9Aw8uGAGDjsPIzL7YvB2qEXH5WL0DdtmwFCvcQkuvt8Ml4JM9J3HjhFTVFPLqegc0XMvexlqOxdHvagI2InlpVsSYdXj63vHKyLfD6UZjkxNvfnZUeV76oHj0jjU0B8eeEW6DTgOTlsWd1+eiKci2Rb564jpVSWJwtvnzz0yOx/LrswCGxbNv71MlNuI4NuQWDfKotQTPZ7+r5LSqE4djGUwfl4wZBcmQJMAaa8TXB37Em5+VYdG0TDxy62hEGTW44/ocON0Cqpob9JJj6o6X3BQrHC4BK28bA7Y5I6c8ff/Ga9Mwblh/sAwDDccgIcYAbXOSvfzsfshLsfaYThNyfgSvEes/3J6vbD0nkwPWv79fivmTMwBI0Gs5bPn8WMBlJa9sP4h51w3FwqmZqKyxwebgYY0zwukSkNTP4hdYG3QcrhudhKpWtjyxOdq39ZV88yb/+3BFDayxxoCjHd5r8eT6GhutR12TC0MHxeP6q1Og1bCemzwJcAsiXIKIP/59D+64PheLpnumC7oF0a/+Ap7viniLHk/fMx6V1TZEmbRIiDGitt4OQZTw0HNfKs+Xt4OUE1H67id/5+ycHtkp2hYbtx+62IdASJeR28DCgsF4ZfuhgO0fy3iWfZ1rcMJs1ECv9SQbSxkYpyTaldvqNz8rw4IpGVi/dT8GXxqL4el9IIienDwLpmRg0fRM1DU6YTJosGBqOhoaB8MaZ1QlHvYOmJ99e59q2yyXW1QNQAVrt4uPVOGlraVYUpgVcNcUh9Ptl1TMe6vCBVPSYXfwWDg1HZKUDl4QoddysDvdsDvdKDlahYPl1YG/rz48iORLY5Up6SMz+mBxYRacbgG5Wg5jc/tDFCXUNTgRG61HXLQeZ6rt+Knahj2lPyL50ljPdWeB5dfn+t1rR1qyVQquw5Bv79j6h67Biz43UoBnVFXDsrh/3nCwTPP0PMY/8RjLMkFHMr45VIn5U9IDTtUend0PdY0u2J08BljNWDg1A8+9U+LXw1c0KxsPP/elkp17RHofLC7MhNMl4FydAzoti+8r69ErxqBaRy2//vbrc7Dixa+Ux4alWjF59CAl6Zo3p1vEihc9N1DB9v7LTfFsp2LQsLC5eLibp+hYYoxgAPz57nEBK6fFwCGxn0VJ3c9IUtBti4hn5kSfOBOuG50Ep4sHw3J47u19fomNLGZdyC0aiptHt+MsnpGkd/99DA/MG46tO8v9ekfnTU7Hihe/QmK/GBSOS0ZdoxOvfXJE9QW1YskovPX/jvj1cC6bmY2aegf2+my9M2PcYLzxaRmWFmaBk6SWzPLN5aKndZqQ9vOeZjh3QqrfemegpT1OS4zDmRobVm/+Fk/eNRaTRqkTIsqjF2Oy+0HDcXjunX041Jyd9eUPDyn7lfp+H8g3XPIoRzDeoxetbX3lPWIi/3vbzuP49YIRuHFCqvKz92iHvBZPnmlkMmggiiJGZfaFTsuBZYCN7x9QbTOXm2JFk4PHI+s9na8rlozy6ziV6//Dz+3C75eOhk7LouTYWVScrsOM8UPwZ6/ssnJSM9+11DLvREVUv/25ef9rRkh3IbeBrd2XnD7biNXNM+PiLHol74XvPfDCqel45cODuHFiGhxOQWmnZXmpVswoGAy7U8CWzz1Ldp6+d3zIPaK9l9votCwsXtvdhjruvUeqsHBKht8gW26KFbHReiydkYX120pV90fyVoVGPYf6Jhe0Gg4GLYfTZ5vQZHcr0+SzBydg6YwsvPCefxywYEo6GppceHDBCCXg/sVf/oNVy8din1dHqe92jN6JyQBP2+xw8QGTyEXSIBYF12FGYhj88+PDmDclHYumZ3rWUbvFgOv3jv5Qi6ED43Gm1oZeFs9osoZl/dZX+waovgL9Pi/Nk4FbzvL61D0FeOdfR/3WQeu1HI5+V4O7b8xTjTDX1jvxx5f/q7qx2f7VSTxelA+Hi1e2vDLqNSgu+wlFs3JUvWAffX0CM8cPVh1T6sA4/GPHIeU9axtdeP2Tw7h9djbsLkE1Qq3nGEAUA1bESKmc4c7u5BFn0eOV7YewbFY2Kqttyg2/91RRQZBavcwSPEHF/CkZEHgRkijhttnZ4Jv3cTTqNRBFCWdq7ErSiz+9+i1+t2Qk7rg+B3YXj/pGF3hBxKGKcygcm4wFUzzl1GzUoK7RCSfPI95iwJicfrg8rTdMRi08u81JYZUIg0QOeYaRIEo4dLIa8ycPxYj0viED1iWFnnZ99V3jwDKMqr128yJ6x5tw7Pta7Dn4Ew6WV/tl5AYCb1kl33ClJca1mhRM/n1rW18FyyT75CvfYNnMbNw6IwsuXoTLxaNoVjYEUYTN7klUo2tOysYwDP78j/9DZbXdkxl2Vg4WT8/CvMkZaLK7PZ2ceg1sTjcevXW08r1SkDfAb4ToN8/vQvqgeBj1HCqrRQxNjAPHMSgtP4tfzR+uPLd/QhQabK6AgbWsvYmKCCGRT2IYMAyDp+8dD5aBKhj0nilj0HGIjdbjL/eMh5sXwLKsX0JJ+X6cYxn87LqhOFBerVoXLSs+UgUwwPzJ6ZhRkIy0xDg4nOr7bt+A2fse6nBFDUZl9W1zu32mxuY3unyu3gGHS4DdzqNoZjZcvHxvxUGv5WBz8qhtcEKSJDhcbqzcuBv33JQHs9GIy/RajM3tD4OOg4ZhmndjaLnnPvJdjSoPhiw3xYqzdQ4MTYxD8k2XKXmOrHEG3NP88+GKGqzerN52qzu0zRRchxmXKODmiUNVGcA5llH2pvNdXzEudwA++LJcmeK9+s6xfltD/fXe8SH/pkHPqX4elmrF3GtSlenXANDQ6MJX+3/EV/t/VL+2uZEZOyAGjTY3okxaHK6owfqtpX4VrbLajtNVjcrohDwNZldJpV8P2/I5OTh8stqT+KHZ8R9qceuMbP+9fwHwHKMeoaZAqctFmzUQROCmiWlosrvRaGvJgu09VbTR5kK8JfAWWbJeMQZlnSTQMvLEMRw2fnIg8N6IaVbYnQJ+vfYL3DU3z2+alJw74Ndrv/Qri0oSDKl5qzQqL6SdvGcYPXzLFXhwwQhs3XkcA6zRAOB3AyZ3iLp5EXYnj7pGFwb0Ngfdyu+WqS1ZX0PdeMnkG65QeQpuuDoVqzd/g7vm5gV9H2/BMsmmD4pH315m3N+ci0A+Zu8RCcBTB4tm5eC+my9XAm5BFKHjOBi1LMwaXfN1VCerGZHeBwunZfjNSlJyHgD4eM/JoAlu7p6TCynEtjBA4PWH5PxpNSxefP8AZQwnYUtoTsI6qbnN9d47eklhFp68cxya7J5kuVEGLWwuN3482wSGARJijUpgHWi988rbxqBXjCF4vouyKkwfm4zHNuxBbooV44YNUP3eN2D2vofatvM4xmT3U2altiWrt2+sUDQ7B7X1DphMnnZx47YDqqWbcvv9yZ6TmHddOh6+5QrotRw8d0YSHE4ex3+oRXZyL2iaZ3UadXqs31aKiSOTAs5K9f0+AFq2Kw21PWN3aJsj/wy6GS2rwZlau6r367lfXY1/flLml0K/+EgV1r23H2mJcUpwrddxWPHi1357VwfLCj4sxQqTXoMVS0aqerhYBthz4CflecFGAOQpgIMHxOCJl7/B3AmpKKsIvA56WIoVB0/6b8+1dEYWls7IQpPNrVrbnJkUr1pfkdg7CgyNRocHloUeLHhGwkvbD2DuhNSgiY0OnqxG33iTkhHYV16aFQ4njz/dXQBb8xebUa8BK0kQIKJoVk7AvRGLZubgp3NNuG12Lox6DnfdkAu7k0dT8xp5s14DSZL89ksM5yQYJDKILIvqOhuWzcyGWxCVEdjp45JhMWtDJpzJTk5Qeur/eu/4oGuevRNYcpz6ZipQ4ki5/vmue5bb9XiLATUNTiT2i1F+Hxut91uDJ/NOQOnZJcGMJ5ePVUaWGQBP3jkOdqcnL0dZRbU6sG7uIHO6eWi1HJrsPJwuAcVHq1D+Q61nm0IEXkvn2b+bx60zsiBKkrKvt/cynlAJbjgGiInS+yUs836ed6Ii4qHVsHglyDY+beFy03RyEj4khoGDFyFJgChJsDt4zJuSjrKKGpw8XYebJ6XhslQrzEYdXtqyX7VO2Tc4XLXckxwx2Hpn78GFYOQAet/RKpRVVKvaXt+A2beTdM/Bn3D8+1qkJcaFbLfz0qzoHWfCmvuv9NwLGTQw6jSobbTD5uRR1+RCrxg97piTizM1NlXCzU/2nMTCqZnQcizqmhzQazkIggSW9SR3zUnupbpv4iTPrD8HLypttd3Jw2zQQq/jsH7rfr/A+o7ZOWCb/92d22YKrsMML4p++9gJghgwKAHUa+EAQK/lkJYYr7qhi43S4Q+356uSJwDN25vMycGJ03XQarxGryXA5hTw7r+PKQ+11lMmr1MNlRn29tk5eGlLqep1aYnxyBmSAI0kwWxRr22OpPUVPY0oSpBYBmdq7dh3tAq3TPNkIA6U2CgjKR7WeCP69jJDkvyzTM69JhW9LAbYXDy0Wha7S3/Eu/8+htyUBCyYkoFNH5Qi5dI4JbldlEkLk0GDB5/1ZA9WGmxRhFnLwuy1Rp5Bz8zkTroOzzB45YMDuGnSULzw3v6AOSRum50TNOGMKLUkB5OAoCMdzfn0AEC13g4IPDrtm1jMd2vAJdOzoNeySnJAl1uEw8njttk5eOG9Er+dEeQbSzkbd6PNAZNBC16UcPpsExJijQCA+iYXHE4esdEG/G7JSLAMgyiTDiYtCwnAxvcPttq55dfWiyIMLAuwAMC05L3wubELXrcZRJt0EZdhNhx0ZL21Ua+h0Wty0cjLdOxOHhazHhu3lirrpH3b6T/cno+XPzwIQZBQVlHTalJHvdZzjxxsvXNr98i+z1m/tRR/vfdKPP9uScBtsLzvoW64JgWQgLE5/bF+W6nS/ou+91NpVsy/Lh2nqxrhcAmIMmmh13L4vqoRvSwGJMRo8VN1ExwuETFmQMsx0GlZuNyeJTa944ww6jXgJBHxzbNGVVuNBmgzGUmCkZO/rBhVjqJlhVn+M03b0DnaHdpmCq4vMt8983hR8qvkgfam8+Y9ncTm4pVEM/L71Da68I8dh7F8jmedhLzeWa/l8MzrxbhjTi4qq23KewxNjMOrXmubAaC63hG0p2lYqidRgrx2pbT8LIYOisei6Zl+Iw5Fs7Ixf0p6mzJwk/AlsQzOVNuU3tpzdQ5UnK5TJdOTb/Dz0jzbNMRG6XDbrGy4eAF2pwCTXgOdlgXDABzDQK/h4JQE5A6xYnR2f2g1DBoaXVhSmAm3IMHucMMU5xnVcrp5PHzLFW0KlqmThnQWgWXx7Fv7MH1cst+UZYOOQ1piHM7W2jGovwV/fb31DtH6JlfQv+W957sgSCFvvDQcC1EUMTKzL17Z7n/DtWxmNuoaPGvuLGYteF5CbLQGgISyimosvz4XNiePc3Weva0NOg71jS6svmsc9FoOLl5AjNkAFy9CxwIDrWYwkgSJYcElmNFkd8PQvHZPxzYvs5CkLu/caq1u6zmGOtcuMBq9JheD4JNU8sh3NUht3oI2UDtd0+DE1LHJsJh1bUrqKMHTBgdb7+y7i4Iv361oHS4BP51rUvIYOZ08rr78Uqx7ryWZscMl4Mh3Nbj68ktR3+SEIIq4Y3YOHG4RdodblZeGZRg02lxwuDw5ano17xtd1+SENdYILcegweZC315msAwDt8CjV4wRZiOvtI2D+kYjIdaImpqm8/4cvIVqnyMt+3d7hV1wffz4caxcuRLFxcUwm82YMWMG7rnnHuh0oRe3S5KEl156Cf/85z9RXV2N9PR0PPTQQxg2bJjqeZWVlVi5ciW+/PJLaLVaXHvttXjooYcQFRXVhWcVWKA98+SpJ96MPmuifXn3hj358jd4bNmYgPtRMwCOfn8Oa97crzw/L83q2Xoo1qgE3WCAW2dkY9516Whsfsys1yB3SALWvu2/vcz0scl4+LldftM/Jlx2CaK06szLrChSBu5uwOHiwTCMUvbWvlmMVcvHYcO2UlUiDXmU+TfP7cL984bD5RawevO3SE+Kx9IZWTh0shrZyb0AUYSOAXQ6DtG6lvLeK6ql99TsNapl5FgY2xks+3ZkdaeGnHQ9iWFQWW1TzdSQ+U4Df3DBiJDvJd+gCULw9m/bzuPKnu+NNpffLhAOl4CyihqkDYwDz4oQRAnv/ee4X/3rE29CfZMDsRYj3ngv8EgBK0ngWKBvvAkvbt0feKq1MkLRkqPAc/PEwBTt9f3sU6cuZOeWUscbXWhyizBoWOpcI6Sbk3zupeXR5cJxyarAOdBynba21d8eqsSNE1IhBmk/fHdRCLb+2FtMlB6bPmzZJlde+71gSgbO1Nig1XgSBDMMEBOlQ12TCyzDwqxlYdDqgy+LUY5RQoLXrKdeqhlQ/kl/Oa/ZUl2tu9+PhVVwXVdXh4ULFyIpKQlr1qxBZWUlVq1aBYfDgRUrVoR87UsvvYS//e1vuP/++5GWloZ//OMfWLx4MbZu3YpLL70UAOB2u7F06VIAwFNPPQWHw4Enn3wSv/zlL7Fu3bouPz/vwmQx67Du3RK/NRNmo38SFr2Wa3NvWGW1HSte/Aq/XTQSEqAEzJf2iUajzY6XthxUnpuXZsXCKengWBaACMBTsww6Df6x4xD+/b9Tqucun52Du29o2fvZbNTAoNcEXVfRnSoK8dG8hsl7KtOu/adwRVZf9LIYlE4dea/a9EHx6B1nRG2jU8mSDEh+a3i6SqCOLP8vItLThfrCt7sFZaaG7w4Lvuvw2pooLNDaaVlaYjx2lZxGWmIc4iwG/PPjQwH3F/1kz0nMn5wBXhCxuDBTGcmIMgH7j53FwRPnkDGoF0TRiaKZ2eAFCTaH2+/8jM3ruiN1NIHqOCHdW7D22e4WVPVeDoh9R5kDrZdua1v97r+PIeXSOBh0bMD1zg6XgO27TmBy/iAsnJoOIANutwC3IKLk2NmAib30Og5Fs7JgdwrgBREGHQeDTgO3ICA2Wg+jXoOBfaKV2Z1KoCxJ4EBtdTgLq+D69ddfR1NTE9auXYvY2FgAgCAIePTRR1FUVIQ+ffoEfJ3T6cS6deuwePFi3HLLLQCAyy+/HNdddx02bNiARx55BADw8ccf4+jRo9i+fTuSkz2jABaLBUuWLEFJSQlycnK67Nx8C1OgfUoBgGX8F/ozDIL2hhXNysbLHx5QvUdSPwu0GhYOlwBR8qyPPVdrhzXGiFXLx+KnczZlNNus14Jp/rscC7CMZ0/sr0t/Ur1ncVkVnn23BHfOzvEbeQ61roJ0TxKAkmNnceJUy1Twtz47Gnh/6jTPfrcMoOpFBRhIAGzNW0J0Vdnx7dWWFZdV4bnmMi3/ze7em0qCa+0L3+bglRst32ymvuvwQgXN3h2i8to5BlAlnMxL82TZrm90wqjX4Oj3tZg0Kglbd5b7raUumpWDugYHjAYtOJbB8e/rsfbtfarEYldddoly09KWNXTBRnrDtX60p44TQiJPqPbZt7NTbqd9A+dA66Xb2lbLwfMN1wxB0ewcz/Rtn1HjeZPTUVPvwJlqO3RaFrWNTmQO6oWj39f4Bda3zsgGLwjQcBz2Hj2Dtz47ivRB8bhjdg5MnDr/RDCB2upwbaNlPaWtDqvgeufOnRg9erQSWAPA5MmT8fvf/x67du3C7NmzA77uf//7HxobGzF58mTlMZ1Oh2uvvRaffvqp6v3T0tKUwBoA8vPzERsbi88//7zLgmtBgl9hCrZuQxQlzBg3GJBaEoLV1DvhdAsBp3pX1dgxf3IGJo1Kgsvt6fmKtxiw7r39fo3QzPGDEW8xICZKB7NRi95xRoAB1r69T/Xc3BQrHpg33K+nrbisCna34Le5O02761kkhoHdySuBgfc+vbwgYfH0TLAs4xkd02ug1bDQciwYny+JC9V76dur7c27TPeE3lQSWFu+8E0GDb49fAZ5qeq9ogH/9ry17bAe2+DZjtDhEvDJ7pNYPicXdhcPu5OHyaCFTsuAYxgYDRowYJAxKB4uXlBlZDUZPBm67/nLf/wydD/1iwLYnTwMOg2MWrZTblbCuX60tY6T4DZuP3SxD4GQgFprn5dMz1I9friiBsNSrX6Bc6D77mBtte9U7rw0K5bMyALHAHVNnllAbl6EzelZ48wyDLQaBr1ijbA156Dol2AGIOGO2blwugXYHG64eM9I9n1/9Ww9mpdmxbIZ2RiV2RcGTccC4XBuo2U9pa0Oq+C6vLwc119/veoxi8UCq9WK8vLykK8DoAqaAWDw4MF4+eWX4XA4YDAYUF5e7vcchmEwaNCgkO/fUU1O/8IUbCqKIEr46KsTSBkYh+njPIG0Qa/BI+t3o7BgMHrFtOwXXFVrx4ZtpXj8tjHKY5YoHTZ+cMB/266yKogisHxODuwsD5bxTP9+1iewBvyzJHrrDpu7k46xuwWYDBpVUiXvvXx3lZxG7pAEWKL0MGuaF/H4BNYXsvfSt1c70O+N0foe0ZtKAmvLF75Ry6HixzosnZGFf+w4jFtnZilJzXzbc9/tsMwGLViWQcmxKpSWn8Wv5g9X6ku/BDNEScSPZ5ug1bD4v8NnPH+nMAtmr5sMnVbORcDArNNjbZDy+vy7Jbh7Ti4G9rWgpqYJPN/xvBbhPtrQljpO31uhdSRLOCFdqbX2WTOTUc343LbzOH41fzg+/vqkKldFoPtu77Z60bQM2J08ooxaaDgWjXYX7r35Mmg1niU4DTYnfvfC10hLjEda8yh4booVy+fkwsABPC9Cq2FgjvZpayQRRi2LDdvKArahL27d3+E2NNzbaFlPaavDKriur6+HxWLxezwmJgZ1dXUhX6fT6aDX61WPWywWSJKEuro6GAwG1NfXIzo6ut3vfz40GlbZm9Tu9C9Mwaai/PfgT5h55RC88dkRJbCdOyEVQ5PiA2Y0HJZqxTcHK5XfrVgyMuS2XS63iL6xngC93hG8wfLd4ktmMmih6Qa9SoHIn5fvnrLEQ/7cbY0u1T6LvuUyN8WK3nFG9O9lCpogI1TZ8wQzIiyG0In82spk8M9j4Pt7u1vs8uOh8tU+XX29vNsxW2PwrN2A5wvfYtBgaWEWSsvPIS+tN6prHbh9dg5cfMuosfc0Qe9s+ePzLsFfXy/2e9+8VCvumJMLjgEGWKNgc7hRMGwAzCMHNtedwBWotfpjax7J7qxrdyHr6/loSx3vrt9bsmDn15Z69NK2g2CayxrT/J+3dj3GMGF7rakNbhEJ18L7niOUBptLtbWTw+VJnLpsZjZ6xxuxdEYWAAluXgy6Xvro9zW4ZvilKD9Vhxe3qPMIAZ77GgBIHxTvWbLT4MTY3P6IMmphjTOhvt4e8hi7ug3tjPe/EGXiQrXVF7t8h1Vw3V2wLIO4OLPyc5TJvzAFm4py/IdaXH35pRib2x+FzSPXvWL1yM/pj43vH/DfU3V2DtZvbdk7Oth0c5nDxSOxn6cD40xFdcjn+r5XXpoV8TEGRJsiv1cpFIvFeLEPIex4l+kmt4i9ZWdw68xsvOSTWTg3xbO+uk+8CQnxpqDv11rZ8y6nHaWxuYJuIyeX6dNVjRfseKh8tU9XXC/fNrqplXYz2qxTnm826dDQ5MIL75XgxKk6PHnnONTUO3DD1akQRf9p4LfNylH+7btGb/mcYegTop4E01r9kTt0O+vaXcj6ej7aUse78/eWb3kOJFRZEAFwGs+NN8exkBh10NyexzSi1OqxXGzUBrcI12vhe88RSpRJh74JUXhg3nDUNTqVRL5GgwYOJ48muxvRRh3sDjduuCbVf3/oVM+yybpGOzKSeyF9ULxfW71sZjYYBpg5fjCiTToMsKp3GGrtOnZ1G9qZ79+VZeJCt9UXq3yHVXBtsVjQ0NDg93hdXR1iYmJCvs7lcsHpdKpGr+vr68EwjPJai8WCxkb/m+i6ujr069evE87AQxQl1NfbwHEsLBYjjDou4KjGn179FktnZOHWGVnN2Vu1MOs5cAxweaoVTU6hed2qFnoNi3HD1Guuq+sd0LLAbbOzMd/Rsnd0KAadRtnDzqAL/VzvKTR5aVbccX0OeKcbNU53B65O+JI/r/p6e8gtciLZ+d70yGUaAAwaFv9XdgaX9I7GjRNSsWhqJmxOHgY9By3HwqDloGWkkHsltlb2vMtpZ/Du1ZZ5l+kLcTw9oXx1prZcr84oz4CnTIf6wjdoWNXnb9QwuHtOLpqcAhrtTvSKMaC0/JySJdbh5KHXcYgx66Brbkbl56vb+tD1JJjWyqtR7/l9Z5W1C11fz0drdTxSvrfOp0z7lmdvbalHgteUcEaS/J7XnscYScIfN+7B7bPU62DDAbXBLS7Uteise462ts9mLQuztjkOEJq3mor2/GyNMYIXJdw+O8eT48LBQ8MxKD5ahe27TmDpjCzoWSZIW+15S9+2pK3Xsavb0M54/wtVJi5EW91V59LW8hxWwXVycrLf2ueGhgZUVVX5rZX2fR0AnDhxAkOHDlUeLy8vR//+/WEwGJTnHTminsIqSRJOnDiB/Pz8zjoNAFCtc2MlKWBhSh8Uj9whCeAkSVljIAki5EnkJp+srnlDElRZABN7RwGiBAaSksFbYpiQjZBRyyrHZtSGbrD6J5ix+s6xLRkHRQm8ePHXbHQ1QRA7ZZ1id+N9TZYWZmH9tlIk9otR1ltHCZ49dRlRRGuXr7Wy511OO0PQbSuay/SFPB4qX+3TVdfL9z2DfuHPzlG1y95MGgYmjQ6QPNvKtWy1qG0uX+q64N2mB3vPtmitvJqa94rvrGt3oevr+fCt49FmHQwa1nOde8D3VmvXP1hZ2Lj9ECR4ZYRv/s9bex9zuYWLXh5CoTa4RThfC+/jOp/2ORAOnv2ctQYNtBwDm4NHfnY/TLjsEtU9bnvb6tauY1e3oZ35/l1dJlq7H+tMF6t8h1VwXVBQgBdeeEG19nrHjh1gWTZk8HvZZZchKioKH330kRJcu91ufPLJJygoKFC9/7Zt23Dy5EkkJSUBAL7++mvU1tZi/PjxXXdiADhJ6vCedG3Jys0ECeQD7T3d2nM5SUICZQAnAXCShGWFWbC7RThcXlmJQ2wb4a095bSzhKo/F+N4SHjpaBt9IXdNaLXtDpLroKv+XrjUD/kzsMQaEBdn9iR0u9gHFeYokRmJBJ1xD+3tQu9y09VtaKS00bLuvssQI0nhc0Z1dXWYOnUqBg0ahKKiIlRWVmLVqlWYPn06VqxYoTxv4cKFOH36tGqbrRdffBFr1qzB/fffj9TUVLz22mv48ssvsXXrVlx66aUAPAG3vJ3XfffdB7vdjtWrVyMtLQ3r1q3rtPMQBBHV1U3QaNiWL/gL3HPSnr3uwn1fvAvlYn5eF4rV6p/Qry3kMu2ro9cs3MpeVx5PTyhfnakt16uzy3OkCVZeu6qshVt9DSaS69r5lOlQ5bm1a7FuW6n6+RwL3mca5fk8xjAMlk3PxIvvH8Cy6ZntPqeuEMnlorNdqGvR3dvo9l7Hrm5DO/L+3al+dNW5tLU8h9XIdUxMDF5++WU8/vjjWL58OcxmM+bMmYN7771X9TxRFCEI6t7WW2+9FZIkYePGjaiurkZ6ejo2bNigBNYAoNVqsX79eqxcuRL33XcfNBoNrr32Wjz88MMX5PwupPb0CnX3HiQSvsKt7IXb8RASysUYfaH6EdnkYHfj9kPQdGEmXUmSsHH7IbjcNDJOiKyr21Bqo8NDWAXXgGdv6k2bNoV8zubNm/0eYxgGRUVFKCoqCvnaPn36YM2aNR05REIIIYSQiCMHvW5eQFdPXKQp54SQniispoV3F5IkQWxelM9xbI/PShlJuvvndb57/nmX6UDv2Z2vWWeia9U+rV2vrijP3UVPL2uRev7nU6ZbK8/PvLEXv7hxGNa+tRduvuV5Go4BL6hf19mPAcC9N+fhr68X456b8tp8Tl0lUstFV7gQ16IntNHdqUzRubT+nm1BwTUhhBBCCCGEENJBXbfghhBCCCGEEEII6SEouCaEEEIIIYQQQjqIgmtCCCGEEEIIIaSDKLgmhBBCCCGEEEI6iIJrQgghhBBCCCGkgyi4JoQQQgghhBBCOoiCa0IIIYQQQgghpIMouCaEEEIIIYQQQjqIgmtCCCGEEEIIIaSDKLgmhBBCCCGEEEI6iIJrQgghhBBCCCGkgyi4JoQQQgghhBBCOoiCa0IIIYQQQgghpIMouCaEEEIIIYQQQjpIc7EPoDsSBBHV1U1gWQbx8WZUVzdBFKWLfVikFT3h87Jao8/rdXKZ9tUTrllnoWvVPm25Xp1dnruLnl7WIvn8z6dMhyrPkXwtOhtdixYX6lp09za6O5UpOpfWtbU808h1F2JZBgzDgGWZi30opA3o82o/umZtR9eqfeh6nb+efu16+vl7o2vRgq5FC7oWnaM7XUc6l078+xflrxJCCCGEEEIIId0IBdeEEEIIIYQQQkgHUXBNLjqJYWDjRZxtdMHGi5CYyJ+SQkiko3pJSOfpyfWpJ587IaTniciEZsePH8fKlStRXFwMs9mMGTNm4J577oFOpwv5upqaGjz99NPYuXMnamtrcckll+DnP/85br755gt05MSXwDB47p0SFB+pUh7LS7Pijtk54KTITqhASKSieklI5+nJ9aknnzshpGeKuJHruro6LFy4EG63G2vWrMG9996LN998E6tWrWr1tb/4xS/w//7f/8Pdd9+N559/HuPGjcMjjzyCN9988wIcOfElBfjSBYDisio8924J9W4TchFQvSSk8/Tk+tSTz50Q0nNF3Mj166+/jqamJqxduxaxsbEAAEEQ8Oijj6KoqAh9+vQJ+Lqqqirs2bMHTzzxBGbPng0AGD16NPbv348PP/wQc+fOvVCnQJrZ3YLfl66suKwKdrcAkyYy+n8khoHdLcDm4GEyaGDUcmCoV550ga4ua92pXhJyMXjXUaNeg5SBcTh0shoOl6B6XnepT8HaJGpLCCE9UcQF1zt37sTo0aOVwBoAJk+ejN///vfYtWuXEjj74nkeABAdrd6jLCoqCjabrcuOlwRnc/Ct/t4UFXqqfzigaW/kQrkQZa271EtCLoZAdTQ3xYoH5g3Hn1791i/AjvT6FKpNsjupLSGE9DwR12VYXl6O5ORk1WMWiwVWqxXl5eVBX9evXz+MHTsWL7zwAo4dO4bGxkZs374du3btws9//vOuPmwSgMkQum+ntd+HA5r2Ri6UC1XWukO9JORiCFZH9x2twrYvylFYMNjvNZFcn1prk6JNoQPnSD53QggJJuJatvr6elgsFr/HY2JiUFdXF/K18hrtqVOnAgA4jsNvf/tbTJo0qdOPU6NhwXFs89+JuD6MC8LMschLs6K4zH/aWF6aFWa9BtwFjE3P5/Oqd7Q27U2ExcB1yvFdbJoA0/eojLddR6/VhSpr4VIvu7psBSrP3UVPr5cX6/xD1dF9R6swo0A9MNCZ9SlYee7Ka9Fam8QLUli0JbKeXi+8RcK1iIQ2OhKuY1vRuXSeiAuuz5ckSXjooYdw8uRJPPXUU7Barfjqq6/wxz/+ETExMUrA3RlYlkFcnFn52WIxdtp7h6Nz9XY0NLnQZOdhNmoQbdahVxvP+a65eVjzZrHqyzcvzYq75+YhIfbiXLf2fF5nKqpD/t7h4pHYz78zKNL4lmlf3b2Md6a2XqsGmwt1jU402d0wG7WtTrGUy5rv62Ki9K2OIPkKp3rZFWWrtfLcXfT0etlV5x+sjrX2feByi8q/O7M+taU8d8W18D5fg45DYcFgDE2Mg8stQqf13NTeOScXa9/eFxZtiayn1wtv4XotIq2NDtfreD7oXDou4oJri8WChoYGv8fr6uoQExMT9HX/+c9/sGPHDmzbtg1paWkAgJEjR+LcuXNYtWpVpwbXoiihvt4GjmNhsRhRX2+HIIitvzACOQQJz75dgn1HW744h6VYccecHLh5Ubn5MOm4gD3UGgB3z8lFk1OAzeGGyaCFWc+Bk0TU1DS16RgECcrrQ/2t1pzP52XQha5CBp2mzedxIZzvl5Vcpn31hDLeWdpzrZwiUFltQ6PNDZ2WxX8PViI3JSHka/Q6Dj9UNuDFLfsDrn/Ut6NSdEa97Ki2XK/OLs/dRU+vl51x/sG+V5yCFHSNsVEf+vugv9WM1XeODVmfzqdMhyrPXVkW5O8/g47DA/OGY9sX5XjzsyPK7/PSrFg0LRN3Xp+LJiePJrsbUUYtTAbNBW1LZD29Xni7UNeiu7fR3alM0bm0rq3lOeKC6+TkZL+11Q0NDaiqqvJbi+3t2LFj4DgOqampqsfT09Px1ltvwW63w2jsvB4Onm/5MAVBVP0cybyzglrMemx8vxRpiXGYUZCs9FYfrqjBS1tKMWhAjPJF21rSJZOGURKbSIKI0GN0LboiwVN7Pi+jNvQUWqOW7Taffajz6K5lvCuycbd2rXiGUeqPPAqUOyQBcdF6XJHeB/89VOn3mtwUKyqr7Xj/i3JVRxfQsv7xztk57T6P862XnamrylZ3Ka+hdKd6eT7O9/yDfq9cn6s87jtSe6bWjt5xJozM7IM9B/zrqDwNOqp5RLez61Nr59nZZUHO8fC7JSMRbdKh4sd6lPmM3BeXVQHSASyenolfrflCSeZ2sRN+9vR64S2cr0W4Hlcg4Xwd24vOpeMiLrguKCjACy+8oFp7vWPHDrAsi/z8/KCvGzBgAARBQFlZGYYOHao8fuDAAfTq1atTA+vuyveG45GlozBpVJJfb3VuihWF45LRK9aA5P4xSsC9flsplhVmdVqg0loylfMJJtqLkSTcMTsHz71b4jft7Y4L8PdJ57rQmd99A3mDToNXPjiA60b716thKVYUzc4Gw0J18y7XN4aBX2Ato21vCGmbQN8rBh2HlEvj0ORwK4F1sJHaW2dkQxSBbw6p6+gNV6eCF0VoL+jZdI32ZEQvPlIFQZIw+6oh+OfHZZ7HLuB3NCGEXGgRF1zfdNNN2Lx5M5YvX46ioiJUVlZi9erVuOmmm1R7XC9cuBCnT5/Gp59+CsATlPfv3x933303li9fjt69e+PLL7/Ee++9h7vuuutinU7ECHTDEWXSYfNHh/xu6OWf509Ox6pXvgHg+eKdUZAMXgLcvKgEEyYtBwk4r5HCcNlDk5Mk3Dk7h/a5jnAXurPG9wbVoOOwdEYW5k5IQ1WtHTMKkpGWGIdtO4/D4RKw92gVXnxvP26dmYXrr0pBg82N+BgDvt7/I/706re456bLQv492vaGkNbJ3yveI9MGnQaSJAFSy9ribUFmiax7bz+mj0vG5DFJqtlcj23YjSfvHAutLrITXIbKiM4ywP3zhuPPPgH2uVoHhqf3UYJrgDr8CCHdV8QF1zExMXj55Zfx+OOPY/ny5TCbzZgzZw7uvfde1fNEUYQgtDTuUVFR2LRpE55++mn8+c9/RkNDAy655BI8+OCDmDdv3oU+jYgTKJDlOCboSNm+o1W4ZVqG6meWAfJz+2PtW/sAeG5SViwZhbf+deS8RgrDaT9eRpJg0rAtf48C64jT2Z01vqPSZq+slb43qN4jYXL9APxHg4qPVMHNi2i0u/GnV7/FiiWjlJEzOYFQMLTtDSGtszl4GHQcfjU/8Mj0A/OGg2GgetybnBX8sQ17/H7ncAqIjvDgOmQ7eaQK11+d4jeCzTAAA/+cD9ThRwjpjiLybmvw4MHYtGlTyOds3rzZ77HExET89a9/7ZqD6uYCBbINTa6Qr3G6BDy4YITSc79t53FMH9eyLr6wYDDe+OzIea8Rpf14SWc6384aTxDtSd5n0Gtg0LFgg0wvv2tuHjQAHLyAlIFxmD7Ok6ugd7wRr2wPPguksGCwcjNvc/AwG7QoLBgM0at+HK6oQW6KNWCHl2f9PwdIUpevKSck0kgsC7cgwukWIErAquVj8fKHB7E3wCwWUQRmXzUk5PsZdBoYdJxq9BYAzMbInxTeWjvZaHPjo69PKm3WsFQrjv5Qi9zBVr/n0nc0IaQ7opaNBOR3A27wvyloLTMqy0KZFj4s1YpfzR8OXmi5iR+aGBe0978tI4VGLRc0mdjIzD4w6DSwuXgKIkibnE9nTaC1h8vn5OKrktMBp5evebMYRTOzoeU4nDhVp5T/FUtG+t3Iy3z3xzXoNGhyuDE0MQ4lx84qAfW2ncfxwLzhymtk8npPpyCCZVmsu4BrygkJdwLDoKrGruroXX3n2JD7VS/ympUViChJfqO3coLLSJ/V1Fo7qdOySpuVm2LF4mmZOFfvgNmofp13hx8hhHQnFFwTP4EChjtvyEVeqlX1mFGvCTpSNizViiijTjVy/UXxD7h54lA8fe942Bw8ODb01kCBRgq9g/4okwa3z87x2wpsRHofLCnMwrNv76MggrSJxDDQcK1lflffCAZbe9grxqCa7u2796vDJeDE6TrMm5yOa0cOhIZjwXGhp3TL++PmpVlx4nQdfqq2IW1gnF9A/adXv0VhwWDccE0KtByLJodbWe/5xzvy8fKHpZ2aTZyQSOT9PcJxLE5VNaoyXXt3AgcSqq3ITbGi5NhZlFXUqEZvb5vVPepXqE7t3BQrDlfUAADMBi1yUnrByfPY+vlx3DozS3keJfwkhHRnFFwTlWABw6sfHcITy8ei9Pg59IoxwOUWYXO4Udg8zdv7hj0v1YobrknFfX/9XOm1H5Zqxe2zc1Bafg6x0Xq43CL69DKFPBaDz8i4b9A/d0IqTpyq89sKTJTgF3AD7Q8iaPpszyCXq0Mnq/HAvOEQRZ/yHORGMNDaQ4OOa9PerzdcnYpfr23ZmmblbWNCHqNOyyI3xYqbJ6RCq+UwaEAMHE4eq5aPRXW9A7kpvVR1oOTYWWQkxfus+wyeI4GSC5GeIlDn8Yj0PvjjHfmob3QhyqRrNX8BIOG2WTl47p0Sv1kit87Mwm+f34XaRhcWTc/A0MQ4HK6oQX2TE73Mkb++mJEk3D47B8/77JAh71rwp1e/BQC4BRGjs/pDFEWkJ8dDlCQ8uGAE+lvNMOvou5QQ0n1RcE1UgiUrmZI/CPWNLtV019V3jlVGyuQb+/gYPSp+asBjG3ar1pvtPVKFF94rwZjs/soN/9wJqUFHvnNTrGCZlpHtQEH/0OZMyoMGxKheazFpOxxEXOgtmcjF4VuuvMuzBKBPnAlGLRvwRlBOfOQ9Mt073qisSQyVUVgU1euoS46dxbAUK/YGqQuX9I7GjdekwBJlwAvvlaimkPve0MuP+XI4L1wCQOqYIuEo2DZb141Owmsfl+G60UnY/NEhpCXGYViqNeBSDXl0lmUZv47dwxU1ePmDg5g4KglvfnYEledseOJlz9KogmH9L9h5djkJKJqZjbN1DjTa3Mq5y9PgvUfv0xLjcPT7GhQMG4C/vv4/PLZstLLXNyGEdEcUXBMVm4NHn3gjfrVghGdaqd0Ns1ELo06Dlz88oErCZNBrsGxmNs7W2ZXX67UaPOuV7dhbcVkVpo9tWTsaao3oHdfnQJQEoDnDqN0t4NDJasydkKoEMvEWA/5wez5e2X5INTL4u8UjWz3HQNPN6x0CzlRUI9qkwwvvXtz9s8mF4duZ5HAJqrK09v4rVZ+1d9BoNGiw6s582B0CDHoNbA4eGo6F0aDBmOx+IXMK+K6j3rbzOP5wez6k7f51oXBcMl7ash+TRifhjXf9Z2SUVVTj0Ilq/H7paFRW2xBt1sKo1+Cx9btV76PhQi/DaG9yoWABdGd1TAkS8MOZBjQ0uShAJ+0SrOwE6jyefdUQVNc7cMOEFLjcIhZNy4AgSrhm+KUBR6bl0dlfzR+Ov72xN+DfnzwmCQCgbe7E7U7riwWWxbNv7cOi6RngeREf7zmpjGAbdByWz8nFkEticabGhqGJcYiN1mPbzuN4cct+/Hr+cL+114QQ0t1QK9eDBLsZ9n7cbNLgsWVj/G4qRmb2wYKpGThY3rIu7WytHRqOQcGwAbC7PK9nGE9yppM/1iGpX4yqR3/bzuPK2lHAE8jII4VLCjNxuqpJee76raUompUNiJ7n2508Hlp4BbRaBka9tvlvMXC5eb8psbHR+oCZWmW+QYRvMLBiyciw2D+bdFxrI6htzRAuMQxsbhF1jQ5EGbVgWRZ19S4kxBvx9/fVWb6vSO+DZbOy4RZE/OWe8XA4eWg0LIqPnMF7/z6mlEsNx2LFkpEtyxlEURkJ4wUJCbEG8LyImgYnJo9JQt9eZlT8WKfqYNLrOMRE6fDax2V49u2WTq28NCtW3p6PxzfsRt9eUSgcl4zio1VtyibeFkED6Otz8ZxPrgOg/R1TAsPgubcoZwJpv0BlZ2RmH9w6IxtNjpYdLmKjdPjFjXlIiDPhTLUNjTa38j2VlhiPZTOzMLMgGbdMy/Dk+DBqwIsSGptceOiWKxAXrcef7y5Ao82Fgyerlf3oAU+OhGGpnhHu7rK+WGIYuEUJZ6ttKKuohsvFo3e8EQunpmPZzCwwYOBwC3A4BTAMoNexgMSgpsGJJ5aPxX8P/oSYaD20mu7RyUAIIcFQcN1DBLsZvn12DjZsLcWeg5UAgOd+dRXWby31m+7GAGhodOHLfaeVm/PYKB3+eMdYPP/ufr/e/aJZ2Xj4uS9V01QfmDfcL4mZPFJ4WVpvJbO4bP6UdGX6WIxZB7MRWPde638rL9WK3y8dhUfX7/YLsHNTrJ41sc1Be6Bpgt4dAIHQ3pyRoS0jqG3JEB7ofXJTrLhtdjZe8BlJNug4TM4fhDM+2YcBT7n81fzhWL3ZM3VSwzEoLa9RAmWNxrP/7d/eKMZdc/Pw8oeH/Dq4Vt6ej5e2lKpGxOXRtP3HzyrlvbisCi9tKcXKonx8se8HZR1k0Jki7bj5D5aXobisClU1NtXsFu+OtbZ2TIV6f5o5QkIJVHZio3S4aWIanG4Beh2HP96eD62WRbRR57fEwnvtdX2TCzodh6/3/4hPdp/EXXPz/JZ5yHXvxKk6VXbwKJMWRbOyIYoiJo24NOLLq9wGTh/n6fh7eOEViI/+/+y9eXxU5dn//z6zz2QPGVYlIZCEQEiIBdmDC3VDwqKgtgLWgIKgj7bVqo/lsbhUsbWt+wJW0Z9WXBBs3R77bauiUHkagSAkYYvKOtmX2c+c3x+TczLLmUlAgpCc9+vlSzLLme0+97mv+7quz8fCzgP1DD0rFTEAqzfsCPsui/PszJiczSPt893oXDslRYN47aPdXHvR8DP+O9HQ0NCIhRZc9wLiLVaffHM7eZlpSnAtBiQumZAVU4QpVFF1+bziqGAXgmWqO/fVKWWq8gL7wy8OcNGELNX3aDbqw/62mPQICDj9gfaso5FdB+rDXh+CQcKz63ewfF4x978Q7OUur3KAEOwJ+9O6r5THygshj8+PtV2dWa1MsDMxG82b8/RHHvORrQQmo45te2o5Z1gGSFJc5dvivOBGTKTqPATHuBgIkDs4jdIp4WJ6tY2usE2o0L5sCVh540S+O9qCxWygsqYhKlD+ddl4/vJRZdR5lTkgheffiVb7VvPClm8/2uBk3MgBuL0BNn6yl0de2UpZaQHXTR9BQ0swC7919zG8flE5JzrL9sfSZbCY9CQlmFU/kxx4dGVjKtbxQasc0YhPpH+8xaTHnm6lqcXLix93bFbJYpjy+esXJfqmWREEgdpGF4IQvI7IWewVi8ZHbXZBx7mXl5nGxk/3UVoylOpvG+ifbkMXCID+zLfeCp1LZ503jLRkIwIiAeCf//cdR+udpCVZKJ2SzSXjs8I21CSpY176qsrBcxt2sHhmAe6Q+UZDQ0Ojp6FFCb2AeIvVyN5PJLoswpSRYol6XKhCcmiZqhzYGlUuqMV5drbvORZ1jBferYjKFkZ6h8qf4boI39HySgfXzxgZVna757tG9hxsJCPVQq3L2x4kC1El5LtrGk5a+azGD4PbL5I/JJ1FMwt4fkN0prdgaAaiGMBq0HPTnEKeilC+lTPcHp9f9dyZc/4wBISoQPL+JRPpE3JexFMM798nQXWz6JX3IWdwGl/uOhp23/H0cMu0On14fSLV3zbwyC0l1DW6+PpAPf/eeYRLJmSx4rkvACgZPQinP0Cb249fDLCtulYpc43M9scqpS8tGcqajfGD/65sTHW1VF9DIxKdoAs7J+dNy8XeaFU2u+SNromFA4JWdp/uU7Q/Xvzb11FCgaGbQrFEMuVzb93HVcy9MIcfjz07GFj3EGS9E7nyzGbWo9OZeOKNbVTW1LNoZgHPRWz6hX53sqMIBK/LflEKEys91bQ4vTS7RZxun6bloKGh0S1owXUvoLPFamgZtARxFxHXTR/BhFEDcLr9eHzRPc2xFJLlv6+fMTLs9tG5duZdmMuOvbVdPkZkhg7ApfIZQz+3ThD40fB+rH1vF699WKncXpwXLNXd810jw85KVbId40b2Z+17XbNkisWpVEzuLerMXf2cOkFHWpIlatEH7dUOb29n+uRsLCY9JqOOG2eNwi9K4Qsugn63dy4Yi8Wkxx+Q0AnB82Vw/ySefye6aqPV6cMaEkAej2K4cl+Vg2suygvLtu+uacDnj79gV2tnMBl1+PwBcs5Oo6nVg8UcFFvLHZzG4+vKgWCp+JqNsTeyIsuxYwXInQX/cy/M6dLGVFdK9TU0IpEEgefeCW/TGJ6ZBqAE1vJG17kj+ivn5bxpuZ1eb1qdvrivLZ97RoOuB2oCCDx4U1A4NHdwGhedO5gj9U7lu3t+Q/wNNYNeF7aBLc/dsljpqcQjSvyhfU6T0bQcNDQ0TjbaKqUX0NliNLQM2hXHrsdi0iMh0djswesLMNCewE8uzkMCctoD0359bHEX2IIAj/3iPEWF3CcGWLX2S+5ceC6D+yVjMupISTQfd4bOqvIZff5AmO1XZU2DapADhFmEQbD3rqx0JDpBOKEd7lNp5dVbbMO6+jnlRfaMKdmxLdmqHFxxQQ73PPO56rFEUEohZ58/jHPz+1Pf7AZg36Em+vWxUV4VXLDPOX8YY/L7AQJen4jNYggu2D/Ze0LZZoAWp4/7XugYj0U5diYUDIj7/US2M8iWQRMKBvDe5weisvc3zytm78HGLm1khZZjxyql70yrwGRQtzSLpLNSfa1yREMNtQoteUxaTHp+ee0YrGY9Cy7Lx2jQcemELGaWZJNoM57QORqKfO4lWIzf81OcXoiCwJqNO5gxJZvdB+opzs3A6fErmw2dzW8/vTgPvxgIqzizmvW4PX4Sjae2+kTTctDQ0DhVaMF1LyDeYlVegMtYTPqox8i3337tGNa+t0spnbOY9KwoG8+6v1cp2eA7F4yN+16cbj93PvlZ2Ov/umw8R+udiqDZr8viW2lFLuKLcuzUNbmjbtu+pyMbHm8REGkRBvDlrqP4AwGWzynEZmhfBJwEwaeTfRHvLQuG4/mc8iL74vFZcY8ZmY2Sj7WsXfFaLoV897N9YdUORTl2zjvnrKDa8NXnYDbqo/ox5czviWSbASKrJrdVO9jzXSPFuXbVMvXI81huw/hw8wHsqda4lSSvhny2yMeEBhZyObYgSaql9Im2+IFFVzPOsY7fU1SXNboHtQotk1GHThC4/doxfLj5AJdMyGLd36vDrmH/s2h83ON6fQH2HWrq9NwLimXqFbHMM53QOffSiUO4c8FYTEY9bS6fspnQ2fzW6vKRkmhm/T/3UloylMqaBsxGQ5Sw6alA03LQ0NA4VWjBdS+gs8Vqxb46pTdZEATVfmO18tbSkqFRisidiYFFBu/bqoOqxkvnFHa8304+T+hrhKqFK58r187lk7MVhWQAfSfiKQaV+0/0gqvmyR0q8nIyL+K9ZcFwPJ9TXmR3NhZD7w8VHWtz+yivil8u+vyGHdxyVTG1TS4+++pQzOD1pxfndfk9yEQGyjJrNlbwx9vO4+m3o713l84ppL7ZRfbAFGWsffDFAa67fAS/+NMnqq8dPEb8QDU0+A8NjvWSxPI5hWEl+haT4aRlnPWSxC1XFuH2BzSfa40uobZ5U/1dI4VD+/CX/61WRMdC+6pLS4YiBuKPKZNRR83hJm6YPYrn3tkRNr7lTawPvjgQJZZ5phM652akWth7sInPvjpEWelIyquCtn5pSea4x0i0Gln73i7yMtMoHJZB3uA0vH4/CSbDKa8+0bQcNDQ0ThVacN1LUFsM24x6/MC/yg8qC457F41nZkk2gkDYIqRwWEZU5lctGxxPDGx0jp3aiAwzBBf5Xn9H/3Z1jAydxaRn0cwC7GlWfnvTJBKtRhDgy12HueWqYiWITU4wc88zm8JEylIS4l80k2PcfyIXXJfHrypiJWczXR5/Rzb8e9JbFgzH8znlRXa8sViUYycgBT3N/aLEIHuCInx254KxpCaamFAwIG61w88uD+oHxNMouHH2qJgZr+Lc6IoLtY0hGbdX5DtHS5RN3u6aBu588lPuXzKJJJuJY40updf0oKMtpt87gNsT+z7oCP7VgmNBkrAZdB3jKxA4qRlnvQBn9U2ioaENvz+glYJrxEWu0Nq1v55503KYUDAQnxh0m5hZkk2iNbr8e3hmGtv31MYWsGw/RxdcNoK7nvyMi8ZnccX5OUofsV+UaHV6GTIohUde2crKGyZg7QHzLYTPuX5/gD7JFqV3ff/BJkqnZGM2GeLOsQaDTqmACQQkHnllK7+5YQKJRvUKue5E03LQ0NA4VWizSS8icjEcEASefGNb2IWx6tsGCodmMKlwYJjFkFEl+6lW0iorr0K0l+6iWQXc8/Qm1ffW5uoo0RWAuRfmEpA6jiGXoL/x9yqeeKNDhVy2CFu5psPT+v4lE6MCCqNBF3cRoGYFVloyFIvZQG3r8WXOkmwmXvkg2kpJ/nvpnFGdHqOr9JYFw/F8TnmRHWssFufZKSst4NUPdnNWvyTGF/Tn+Q0VymaSzWzggaWTOFLvjPuaQSXu+GWR3x1r5fLJ2WFjGYJjbsaUbPZ818iffj6VI3VOjAYdqUlm7n5qU8yAOCPVyu9e+T/Wqfi3f/LVQYadlYpeJ7ChPeO+opMWiwSrsdOWkeMJjtU28bSMs8apQJAkls0ppL7FTaLNzDMRNpFq7UZeXyDuNWvxrFF8tu0gBx1tNLZ6WfdxFes+rqIox06eyuZyT5lvIfyzNLZ6lGp3nxjg+hkjefFvO7l88lBFDVzN/7u2Mbh5KM+Tbq8Ys/Wsu9G0HDQ0NE4VPedKoHHcOD3R9iIS8PY/95A1MIU+KRbldpuKUItaSavbKwbtN0qGUlY6UhEuMxv1/OqJT2ls9YY9Xg5iE6zG9p6uYICxcvVmLhqfpWTo+qZbw/q9ZcorHSDBgzdN4li9K9hjpyMqW+gTA3EXAf5AQCmNt5j0JCeYWPv+rij7pK6IhPlFKW420y9KmAwnp+estywYjudzhrZByGNxZkk2EtAnxUJAglc/2M2Px2W2e9oKXDZxCAsuy8fvD2A1G1j7t6+54oKcuO8p0WrE7Y2fUbenWWlz+rh+xkg8Xj8NLR6MhmC2edXLW8kfkk5akoX0ZAurXg6+1/wh6TGD3T3fNlJWWhBmcxea7b7n+nHc/8IW5TMnJ5hjZ87z7FiNupjZ5htmjSIQCHDx2LOPKziOymj3gPGncWYgIRCQ4MW/7lQqPHz+AGnJFiwq2VKTURd2zYqsCDlW7+TVDyujNqnUhM560nwL4XNuWrIZg17Ho7eWEAhItHl8/GzGSLy+AHc8/qnqd/fIK1u5Y35w0yLRZlQqBCI3sk8VmpaDhobGqUILrnsxodlimfzB6eSclRpV0vxfV42OCm5ild26vSJVNQ1c8KOzueWpfwKwfG4RQwalhD0/pgdwrp3/uvocqr7t6DvVCQK5g9PYfaA+KqtXXuVgxpRsRRBNznIjdKiBN7V6Yy6gHnllK/cunqCohV9zcR7fHm7m8snZLJw+AqfbT4LFQG2Tm5fe+5qfXTYi7oXY6Y5v2+J0+05aqXZvWTAc7+eMlUFFEGjz+Bl2dgrpyRbe/3w/DS1uJhUOVLLXj9w8mYvGZ/Hdsda4gWmb20ddkztuRcQXOw4rmbEPvjjAkEEpDM9MI3tgCr++fhwZqVZ+9cSnZA5IobRkKPsPNnHjrFE8/fYO1U0gufRU3ghKtBnx+gNUf9vAPdePw6DX8evrx7FtTy2rXg6Wlt9+7ZiozHno96aH2Nlmva7HBAsaPZNQez6rxUCi1cjF47PCrisWk54Vi8bFvYZFZqGLcuzK/9U0EEKrVnrafAsdc+5L731NaoIZR6M7TGNl3rRc+qfbGJ6Vrto+Eyr0ZrMY2H+wiaum5WLSCT/YnGLWB8Xt6pvcms+1hoZGt6EF172YBKsxTMjJ6wuQnmJh9caKqAzxs+t3KKqq8uJk4yd7WVE2Hp2OKJGXpVcUIkodQfDqDRXBgFdCCVZieQDvOlDP3Atz2bW/PkqlOdTSI/KzPLB0khIE/+n1//CbxRPw+gM4XX5sVgNurxizhza0VO1HeXYmhwRbMsW5dhbNLMAjBrDEUTs9maXaXfF17i2luMf7OSMzqCLw1JvbuHTiECYVDmL1hgoumZBFfbObF//6NbmD0yidko3FZOCVDyoZmZ0e1Z4AwXE494Jcqr6pZ3D/FK6alguoV0TIY/XxdeX8umw8L6tUQ9xyVTGrXt7K3AtzyBucxneONtW+avlY9c0eHlr7JUU5dm66ohCfP1jaGutceeSVrSyaWcDiWQUgQUCScHuCPvXy93cys829xXNd44cn0p7vidvPA0kIu67Im7jr/7GXyydlEwh0nKuxrmFyNYgsVKamgdA/w8aq5ZN79BjXSxLXTQ8KmH22LVy4cURWOhJw1bRcBAjbhJTnv4+2HGDpnEIaW1zMOX8o9hTLD75Zl2Qz4ff4sMnVYz3wd9PQ0Phh0YLrHkpXFriJZgP3LhrPt8daO54nSVGBNQSz0b9ZvZlHb52KxyficvtJSjBR/U0Dw7PSmTE5PBBYvaGCstKCsOevXLOZP942FZc3+PxY/qJqKuQQ7b0bismo51dP/AsILozkjQAxICFKEiaDLmZZcaTQWqLVxLPrd0SXoFc5WL2xgiWzC4mnsnyySrWPx7+6p5fiRo7nPknm4Hg+Dnu01RsqyBmcRv90G/XNbuZOy6XmcDMD0hO45uI8nO6gf6tER9nnyjWbVasdVq7ZHMwgP/cFc84fxsLp+cAIvF4Ri1nP5zsOh20CXTQ+i7Xv7Yoa0+WVDiQpOKZlwZ875o+JuQkEwUX9H26bSl2TG7fHzwt//Vr1XNHp4He3lAASNqNe8e7uTj/03uK5rvHDE9DpWP3ODnIGpzFjSjZ+MQCSgER4W07oJu6OvbVh53OizYjbJzI8K50rzs8hEJDwiwEyUq14vH7GFfRX3cwtyrHz+fbDVH/b0GPsDmPh9Pjpk2KJmmMSbSZefn8XI7PTmVg4kBlTsjHodSQlmBDbhd7GjujPobo2Vq7ezGO/OI+AJNEztNQ1NDQ0YqPb9M/6AAC7vklEQVQF1z2Q41ngBiTCdqQfXDop5nHdXpGmVg93PRUUJXvsF+fx2LqvYj5+/mX5YX8Hs8MCep2g+Pjec/04nlhXHtaLHc+Telu1g+suHxFmObT/YBN6naD0bO/5rpFWpxd/QMJqNirv/cZZo3jlg118tu2wcjw5y7654pBSausTA3Ftn7x+kaY4mxYno1S7t/hXd4VY43npnEIMXfwO/JLEgukjFEVwmbH5/Vg0s4Cn3uqwt7r7unOZNy2X1CQLt159jjLOPtp8gIvGZwXLuq8+B7PJQGnJUN7+xx7FK9pi0vPbmyZ3SVlf5qsqBz+5KA+TUc+tV59Dos3EsiuLWLOxImpRX5wbXNTLokplpSNj9veXVzpgRnDTRSI6sJYfc7LGkzZmNbqDgE6H0+OnzeUj0WrEZNAjCFDb4OQilfLvB2+apMzlJqMuTCVcrXppRdk4pepjRdk4Vq7Zwoqycax6eSt//Pl55GWmR7VUXD+jgLpGV/CYfrHH2G+p0eZSF2406IWQTcgtMZ//2M/Pw2LSU9voYkBGAidJbkRDQ0PjtEULrnsYx7PA9YqBqAyxxWyIKhUP9Wi2mg3KwkWtZzsUp6tD7Ck10cT9SyepevTev3QS9zy9SQmwYykwy+8rdH1uT7Uy9ZxBuNw+pef6tquLSbSZeXZ9dN/q0isKueaiPJpafVgtBhqb3TS1uimvquXPf90FwEPLJsf9XG0uP3c+GfTVjrVp8X1LtXuLf3VnxB3Pb25n2dwiPF5/3O9YFAR27KnlUxU/6iGDUsIC69REE2f3TeRvm/aHLcLHjejHQ8un8Mzb28NuH51r5/f/VcJBRxsGvcDumga+OdIc1avdmap4i9PHfS+EeLXn2VlRNj5MBb8ox871pQXc/ljQt3pbtQNH+wI/FrJF2fcdT12phNHGrMbJxq/iaFGUY+fG2aNITTKz7u8VYefur8vG8/J7u8LGoZpKeCih56bXF1B6hYdnpnOkNrpFIzXJzO2PfYLbKzI61875PzrrJH/q04tEqxGXp+NabjHpmXP+MDzt81Jnc5ujycUd88eQZDPi9YmYfyC1cA0NDY1ThRZc9zCOZ4Hr8YlRwYYgSKwoG8/r7ZYjMkU5du5dND5MITzBGq0gHorN2jG8ls8r5vl3KlTLV59/p4Ll84q5/4Xg7reaCnks8bOiHDuD7In0STErmetB9kRWb6hQ7Vv988YKfjZjJM1tXkXp+c3/tyesBNxijn/xt4bcHy8rF6tUuyuBSm/xr+6MeOP5q2oHR+ud3PPM58ptkZsdcnA+Y0p2WA+mvHlkMRkYnplGXmYaH20+wIpF43n2nR1R4zRzYApPv7U96vavqhw8906FYstTnGvngh+dzdCzU1mzoUJ572pjOhQhIpsjl4s/eNMkGpo9JNmMbN19jLpGV1g2u7MkkNzf/33GU1crYbQxq3EyCeh0UYE1tF8zNuzg2kvylXk7KFg2npf+Ft160dk5EnpuJtqMwV7hzQdYPKuA/w7Z9JW5c8FY5RwMnv87emxVhtg+MdU1uRUP8duvHUN9sxufGAyqO53bgHc/28cNswpobvWRpAXXGhoaPRwtjdDD6MoCV8blifbSFRB44+/R/c6VNfUEJHj+nQpWrtnCQ2u/xCcGFEXVSIpy7FhNHcF1hkrPlsy2akeY7Vdji4fivPDjxhI/21bt4PWPq2hz+3lo7ZesXLOFuiYXl0zIorKmQXmvK9dsobKmgYvGZ3Gkzqnc9u5n+7h4fFaYoJlBp4v7ufS68NNG3rToCqIg8MRb21n+u39yxxOfsfx3/+SJt7crixiZ3uJf3RmdjedWZ3j1hLzZgSAgCQJt3mBwbmgv20xNNPHgTZMoHJaB1xfA6xMJSFA0LIM7F56LThBUNQeGZ6bFHb/DM9OCr1/l4Om3t7Np+yFyBqdx/5KJPLx8MhkpVkbnqo+p0bnqasRfVTlobPFw3wtbaHX5qKxp4OsD9WGPkX2o1VD6+znx8dRZJYwUMm61MatxMlGzipQpr3QomVOLSc8vrx2D063+eFmxWo1QJfDiPDtpSWb0OoHrZoxUDawB+qXbWFE2jnnTcrGY9O3zf/zs7ZmAJAg4/QFqW704/YFgT/uGCuqa3PRNs7F0TiFlpQVs/HQffVIsirVWV77f8koHfhGMRh3+yJ1EDQ0NjR6GFlz3MI5ngav2WEFANVMoi4yF3tfW5mPxrIKoC2tRjp3Fswrw+P08sHRSUMTMEz9Icnv83LlgLCvKxpGabGHuBblhx+0suAnNT5iMhpiB+MZP95Fo68ielVcGbystGarctuXrw1w1LVf1c101LZctXx8mks6CQDi+QEUWRVMjNGjq6VhV/NVDMRl1zJuWy4qyccr4GZ6Vjk+CJ97aziFHGxaTntREMxaTnl+XBbNb9zzzOX/8y38QAxLvfrqP+17Ywn8qj8X8HTsrfQy9f1u1g5yzUln3cRX3PPM5r35YiaCDeRdGj6nivKCq7sZP9sY9rgQsuCyfjzYfCLt/4yd7WVQafQ5G9vef6HjqSiWMjDZmNU4mnbUdWc0GZbMsI8US8/EbP9lL6ZRsinOj53P53JMdADZtP8S9qzfT2OJRDayLcuxISKx6eSuVNQ3cfu0YLCZ9p+/1h6bF6aXZLSqBsxQR4Kpt+j751jYuGp+F1x9gz3cN1Da6yOyfxLZqB15fQPle9x9sonRKtur1MnRua3P5sJoNrNlYEfX6GhoaGj0JLZXQw4ilVG0x6Vk0swAQqG31YrMYggraEb2hatlsUBdkcnr8PPr0JpbPK+a6y0fgavcZrWtyc8/Tm1gyp0jpg/7jbVPjvu8Eq5Gm9sVMSoKJ/356U5iqq8UUf6jKJd4A+nahFTVkQbTI22aWZCt/v/FxNXcuSGXy6IFhZeX1zW78/gBvfFwd9nyLSU9yghmn/+T1pPYW/+q4CAKtTndMr+nRuXZSk8xU1jRE9UGPys5g14F6ZkzJprRkKP5AgBtmjeKV9zvKRuecP4z6ZjdXnDcMe7qV59bvUDLQkXRW+hh5f2SwDZCWbGbJnFF4fSIuj0iCxYAYkLjzyc+ihMsij5tkNfKXjyq5eV5xmHpxflY6m7YfCmuBGGhPIMEUPv5OdDwdT6m3NmY1Tibx2o4G90skyWZk5Q0TeeWDXVz14zwGZiSoPtbtFXnkla08eNMkZkzJxucPkJZkxmDQUdvo5rfLJvPFjsOsXLOZO+aPAcBqMUT518v2XK99WBnmWFFaMrTTVqIfEo8o8YdXtqqek3pJirvpGwhAWelI7KlWHI1O5T6TUad8r6UlQ9HrBMpKRyIGJFravPjFQJh9IIDZqEeSYOhZqZr+goaGRo9GC657GGoLXItJz4qy8bzx9yqeeGOb8tgnbz+PG2aN4rkNO5THxsp86/W6KKGz/n1sXDQ+i9+pWJXIrytT2+SOWqzIFOXYqW10KYH4r8vGRam6rloeX2QsISTD2dwWnXEIpUXl/tBgyO0VeWjtl5TNLMCeZqWlLSh+ZjHr8fnCAwT5u312/cnvSe0t/tWx8Erw9j/2cvnkbFWv6aVzClm9IbqP/6sqBwLwq/lj0AkCF/zoLHz+AGf1TWT+Zflcc1Eeja0eBmQkUP1NI0mJRp55O9hnnTM4TXWcyqWPscZvZFl3ZLB98FibMr7lCoj/VB5l1DB7lBpx5HGLcuxs3X2ML3cdxesPKAv7ohw7116az38/HVTvp/3cbHP50AlEjZUTGU/HW+rd28esxvEjCQJuv4gkCYoHu81iwGaODnD7pVu5a+G56PU62tw+ag43U1ZaQKvLR1OblweWTmRbdS0bP9kbdk3Ky0xnc8WRqA3iohy7opcAwevA6Fw7gYCkKmR291ObcHtFLp2YBQTnpLkX5mA+TasyuiJwqrbpazHpmX3+MM7Js2M1Gzh4rJVBfRPQCzpWlI1Dr9fxwJKJbNsT/K7XfVzFvGm5VNY0xJzLJCSe37CDhZeN0PQXNDQ0ejRacN0DiVzgJieY+PO7OxU/UHmxoNfpaG7zBD0q232qdYKgGkSkJJpiCordfu2YKC/Qohw7SSEXzyfWlXP/0klRomay8ut/Ko8ot6kVjBkMurjBjSlkF1wU45fw+lXuT7SFZ0nys9IZlJHI7Y99GqbWfNW0XOacP0yxXiorLeCdf+2J+m531zSwemMFN5QWKIHFifSk9nT/6lhIgsCz7YtCVW9ar4jL4+fLXUdVn19e5eD60pHoBB3Prt/BrgP1yvgNHUOjc+3kZaVTWRPsZd74yV5uvzaYvQp93P6DTSyeVaA6fkunZPPIK1uV24pVeqhDg23Zg3rxzAJe/OvXlE7Jjno9+bgffHEg7Pjbqh0snD6CwmEZ2CwGVq7eDKB6bhbn2blxdiEmgRMeNyfi2d5bx6zG8SO2+8/Lllqh58CkUQNYekUhT7+1ncqaehZePpwxwwdwtN6J0+0ns38SmQPC1f4h+poktym99Nevw15b7dxNtBm5alouW3cdjbrO5WWmKdeC0M1YvU7ApBNOy3HelWqpyE1fi0nPHfPH8MEXB8g9Ow2T0Uf/DBu69kA9VJMi9Lve+MleVpSNRxfRWiZfN7fuOkp5pYPrpgua/oKGhkaPRpvheiihC1yXGIjyAwX4r6tG80n5wbAL4eO/PI9ZU4cyuWggfVIsSrBoNupj9jEDYWVy8qJFr+sIkxtbvdzz9CYeWDoJrz8QVkJ+91Of8T+LJiiPVcsS1ja64wYhLU6vohYekGB0jp2vuphlLM6zk5xg4g+3TcXl9pNoNVL5bUOYDVLo6944exSD+yVjMupISjCSnmxR3XQonZId5oF6IoFKbyV0URjLm7azSgCvP8Ar7+2kvMrBvGm5quP3qyoHq9/ZoYzf0FJHOZjvl27ji4rD3PP0Ji4an8WCy/JpavWQlmRhz3eNYRtLUdlk1MdceaUDjy/Av78+yvY9HZsHBr2OpAQToihhMAgMGZQStXHl84kcqWtj9YagD3asz1Ze6eDpt7YzZfRARg/LUPW6jmUlJ6OVemt0F3JWNWdwmur4/b/KY0wpHsTNc4uQAhKSAE+0q4dfc3EezW0ePtsWba8nb17dv2QSzW0edtc08JcPd3PNxXnMvywfR4MLQSCqbLk4z45eJ5CaZObtf+xRjqcWhIcrjJtO23m7S9VSEYGuLB6aOziNhmY39lQLSPD029ujxB63VTvQCUFXAwGB/1QdZfiQdK64IAeTQUery0ddkxuPT1S+U5fHjz3ZfNp+ZxoaGhrflzMyuN67dy/3338/5eXlJCQkMHPmTG699VZMps7LjI4ePcqjjz7Kv/71L5xOJ4MGDWLp0qWUlpaegnf+wyBJguriZZA9MWpX22QIln9v2n4o7EL6x59PjdvHXFY6kuyBKUrW9pFXtrKibHzY4xpbvRytd7JyzZaoY3hChJE2frKXXy0Yy5TRA0lPDgb49jQrdz35WVjQE/pad8wfo5TdjhvRj6VXFEZlNIpz7cy9MJeVazYrt43OsbNkdiE799eRmmjG6wtgsxhwNKj7B2+rdihl4xDsJf/gi2pV268PvjjAwukd/d1aoNJ1OlsUSlJQ0CgeJoNOGd9qmgEy5VUOZkzp6LmPDOb/cOtUhmemKeNbFot/9cPdDBmUwh3zxygZ9eQEEyue/Tws2I5cmMu42j+j2uYBBC1/1G5PsBooGpZB/pB0yisdcT+bnOl2ekX+/O7OuOWhscafVuqt0RW6YjEYiryBNrNdTDJ0/qz+rpHR2X1IS7WyfU8tI4ak82x764bFpOfc/P40tLhVlf0hOK4XXDYCry/A8Mw0xhf05+6nNrFy8QT6ptt4YWNFVHZ18cxRVNbUY7PoWXnDBFqcPtUgPFJh3GbUnbaBYleqpSI3feX5ZFbJUPqmW9EJAi5PnAx4lYNrLspjxXNf4PaKFOfZmVp8FvVNLvql29jzXSNrNlYo35/NYtDmDg0NjR7NGRdcNzU1sXDhQrKysnj88cc5evQoDz30EG63mxUrVsR97rFjx7jqqqsYMmQI9913H4mJiVRXV+P1xu/RPdMJSJJqYOwXoy9wPr/E6x9XRS1amlSUU0NpbPEoAaeMNeLCrpbBk4kUhJEkiU3bDikX9HnTcsnLTFcNIiKPu+XroyDAotKR+AOSkiV3e/wkJRh55JYSWp1eEqxGbGYDtY0u/vWfg3FLC0Nxe8LF0y6ZEF0VIAdVEhKhhe5aoNI1OlsUpidbkJBUWwUsJj03zBpFm6vjd+pM7TvW11+ca+eLisNhVRl5mWlBle6ZBQzul0R9sweTUcfO/XUIwC1XFWMxGbBaDHyx47DqGILo8yMSNRE1ucJBCBlHLRF2ZJEcq3diMuq6LKanhlbqrRGPrnqhh+J0+7GY9PRJtUaJEp47oh8X/OhsnnhjGwun5+P2iuw6UM+8abmMGd4Xl8ff6Tl9tN1yMbSku9XtY8XzX1BaMjSqjcft9ZOcYKbN5Wflmi3cfu0YNnyyL2YbyJmwKdqVaqnITd+ggKie1CQzO/fXk3t2aqduH35R4tarzyHRZsSgF3B5fDS3+Xj94+qwcvrIFi4NDQ2NnsgZF1z/5S9/oa2tjSeeeILU1FQARFHkN7/5DTfeeCP9+vWL+dxHHnmE/v37s3r1avT6YDA3YcKEmI/vKcS6MKoFMAFJYnf7IkYWLjMZdVg7UUON7GMuyrFT1+RW/h6da2deRNY49LGWEEGY0pKhUYuaWL2wsTKDW3YeZcaUodzzzOfKbcW5dpZeUYjb56ep1YvL42dARgKv/W+0r7daubtMotWolKCDelWA/PfimQVRn1ctUDnerE9PJ96icHSunX/vOkLu2WlRrQKh4n2h2ejO1L7tqVbG5vcL6+GOLPEOHWt5menkZ6Xziz99oho437lgLF9VO6isaVC9Xz4/YukIFOeGnz8QXeEgjyNsnduVdRaIaAJDGidKV0SzIucySRCwmA3cdd25NLd5yMtMo7KmXjlX8jLTaHP72s+NEbg9/jBdgXsXjSc92Rz3fZmMOkbn2pkxuSMYrmtyq1aKFOXYOe+cs3jklU2svGECv7tlCi6Pn6VzRuEXJZxuHzZLMHBscXr53S1Tzog5uqvVUh2bvgECUkC51tpTrOh0OhKsnbt1tLq8DMiw4fKI+P0SfdOtVNbUK04cxXnB36K+2U2/VOtp/91paGhonChnXHD9ySefMGHCBCWwBrj00kv5n//5HzZt2sScOXNUn9fa2sr777/Pgw8+qATWPZnQYC1UtTsUk1EftbiPXMTILLuyKLYlUkTmuCjHzrIrC2lxeZQgtPq7RnQCDM9KjxJEuWpaLoGQC23hsIyoxU9oL2xZ6UhanT4SrAY2bY+dGWyNyOiVVzl46s3t5IaU0d6/ZGLccvdQiy5oz2TuPMxr7YJmj/3ivLjPD36u+J6eJ5L16ekIwI2zC4Mq7JXh42XG5Gw+2nKAc/P7c9dTwVaB6y4fwdE6J4P7J/HcOzv4qspB/pB0ll1ZRJ8UC8kJ5pjjtyjHTuU3DVx9UR7TJw3B7RVJtBnpl26juc3NHfPHkJFiBcDp9nHH/DHUN7vZvPNwTAutRJsx5oaQvOB/fF05N88rjrq/ONfOjCnZ7PmukRVl45CAvmk2bCY9QiA6SI63ESFXdcSyGJPRBIY0TpTjsRgE9fmuKMfO7/6rBL8YwOPxY7OaaHF6sZj0GPUCRpuRNrefmSXZjMxOJznBxN6DTXE3p/r3SSB/SDqPvLKV/CHpLLg0n8ZWb9Rz5E2zg45W3F4xqFRu0GEzBDebTAYhbOOpT8KZVb1h1gvcfu0Y6pvc7ZsE6pu3AWDNxgqmT87m3U/3ceUFOfRJtfLCxgqGD0mPnQHPtXNW3yTe/XRfmBvJ6Nxg9VeCxciKsnHUN7sRBIEEqxFfQAoKLWpoaGj0QM64FdW+ffu44oorwm5LTk7Gbrezb9++mM/buXMnPp8Pg8HAtddeS3l5OampqcyaNYtbb70VozF+9udMInLx8tQdF6guQlweP9f8ODdMvCwpwcT/92Fl1GPXbKwI9lALhO+A59pZNLMAnxhgdI5dESlb+97XnN0/WQlCi3PtnF98FiWjB1EaUo5X1+QmJcmEXwyEZIPVkTMO2QNTeGjtlzx669SYvaagnq38qtrBwstHKP2zYiD+Aik041ecF8y+/2Z1R/a9zRW/JNft8ZNojJ0RPJGsT09HHr+7DtQHyzcnZ2My6klOMKETBARBYv6lI/i/3UfIHxJsFRh2Vir7DjUxIMPG7gP1XHNxHmNH9Ke+OZj9/U/lUSWTHbmol7PR+UPSue6yEUjA5zsOU3O4iZ9dPhJBCHqcf32gno2f7CU/K525F+Zylj0Ri0kfFWAX59rpm2ZVFvayToAkBcvZ/73riLIh9MgrWykrLeCnF+fhFyWSEkzYTHpcPhH5V6+saeCRl4PvT23DJVZ2Kqyqo2Ro7EBEE9PT+B4cj8VgrPluW7WDNRsqmFUylP4ZNtrcfpKsRn6zeALNTm+YvdayK4tY+/4udrc7AMjPlynOs1NWWkBtg4vMfsncMX8MfVKsGPQCAjBjSnZM3Y6eei4k2Uz4PT5shvaIVqWSQP5dZkzJZlu1g59dPoI1Gys4cKiJBdPzmTr6LFXLyRtnFfL8OzuiftOvqhxIEiydM4pfPfkZEJyTZpZk8+5n+3r15rGGhkbP5owLrpubm0lOTo66PSUlhaamppjPq62tBeCee+5h3rx5LF++nO3bt/PYY4+h0+n4xS9+cVLfp8GgQ9+uEi3//1QgSrB6/Y4wayi/GKCsdCQvv7crrOzV5/OTlGAOEy97/Jfnqy7A3V6RlWs28/DyKcyY7AoLjuXEbGiOtmJvHfOm5TEqOwOrxYDVpGfd36sYP2ogackWpQ86IMH/9/5urr10uPJanfVkdQTN6j23EL+/W+7Fg2DmOtK/W15wbfxkLwPtCUrQv/9QEzpBYtXNU2hz+Ui0GhGE+NvvNosRQ5zP0+zuLOsTINlyelRaqH2Okz3GRQmeemOb8p2Ebp6MG9mPG2aNwuURcbp9TCgYQHFeP0pGNzK4XxJ/27Sf3MFpPLB0Eq+8v0vZ2IFgFmVy0UBumDWKw3VtUQtrt1ekvNLBFef72L6nVnnday4aTiAAKUlmCrL7UDQsA1f7uZA/JJ1FMwvCsjVB259R3PH4p6xYNB6/P6D0RKclm3n1w91h5+DwrHTSky2seO4LHlg6icT29os1GypibrjccmUR+ohhZwBuubKIVo9IqzPY8hD62WJl0Yvz7Nx0RSFGnUBnFRanmu6eP+Odl2c6p/LaY7PE35gOnQObIua71EQTy+cV0yfFgtPtJyXRiNsb4OX3doUHcbl2HrmlhLpGFzaLgSffDN4Xqewv+1H/MqRdQ+65njJ6EO99vp9/fx1t31eUY6e+2X3angtdIdZ47spYCL0OyT3XOp3A7gP1PLB0Ei/+dReVNfVKr3qwmsaKXqfD449tibit2oErwnHjp5fkxZ3LupMfYk12unImfBdnwhx9JnyPXUX7LCePMy64PlEC7eWUEydO5M477wRg/PjxtLW18cILL7Bs2TIsFstJeS2dTiAtLUH5OznZelKO2xUOOlq4WEVgqzjPzs+mj1TKXk1GHX1SbYq1iUy8TKzbK3K4ti1KuExevISKPt2/dBJOl5e72/tV5WzCS3/9OuxCPDa/H9dcnBeWIfYHAowb0S8oTBZBaNDc2Orlqmm5QHRZ7eWT1RWaAfr1sSkBs88nsnLxeGqOtoY9xp5q5d5F4zHoBR5a+yUWk57brx3Dqx9Vh73W8rlFcQVj0lMsJNliZ66Ptfsrx8Lt9ZM5IHoz6VQTOaYj+T5jvMXppanVQ5vLh9mkJ2dwGrsO1IdlhC0mPdMnZnOswYnFbCQggdsXwKgPVh88sz7ohXuTiko8BLMoz66vYM75w1TV6pXPKQhs/GSv8veRkI0YORP8u5Bg/LrpI1lRNg6LyUBAknB7RZpbPWQOSOFYvQuTUcd9L2xRPkNpyVAunZgVFgjc/dQm8jLT2bLzCOf/6CyAuBsubn+As/omqd6fAdQ1u/jTX8rDxqScJV80s4AbZhXg8vhJsBpJSTTHHZ+nA90xf3Y2nnsKp+LaY3B6uzQHtji9HDvcotyXmmjiwZsmUf1tIwMzbOgFI1IAXvyriqp9lYPVGyrIy0wjb3BHi4Na//RdC8eqqvXnZaZRVlqAAGHXluI8O0vmFJJkM53250IsujKe442F0OuQyaijtGQoLW1eSkuG8vL7u5T5VM37O3tgStzXdTQ4w/72+4PZ6s7msu7kVK7JTndO1+/iTJujT9fv8UTQPsv354wLrpOTk2lpaYm6vampiZSU2JO8nO0ePz7cHmrChAk888wz1NTUkJeXd1LeYyAg0dzsRK/XkZxspbnZhSjGFxQ6WYh+iY2f7otS+w4ufHay8LIRHKkLXuzcHn+00nInwmVqpdaRvcnbqh08/04Fy64sUoLY3TUNvPTXr7l4QpYSXFhMepISTLz0t11RPak3zBoFQlCYTGZsfj+uu3wEPn+Aohw7Se3KpBf86KywzIXFrGfDP/fGFJL6YkeH+rP8Wv/euSdKzOqqabno2r26Ze/PyO9r9YYKxXIsSjDmikL8Hh8NntgbFhZT/FPQYjLQ0NAW9zHHw4lerOQxHcn3HeMeUVLtv4xUar/m4lwy0qw8u36H8hv85OI80pIs5JydyhNvbGPetFwcja64PfDXXT5C9T4Zt9cfNm4G2hO4a+FYjAZdlCUPBFsr6prcNLS4efXDyqD/tsdPXmYa/frYOFrnDDl2dCBw54Kx5GWmKwHAmOF9O/3OWtq8cceEDlTLxPOHpFOUk4FZJ5DUfp53Nj5/SLoytk72eO4pnOprT0zRrJA5sNkthuWDb7v6HFrbvOScnaac1yvKxsXcWFLTwFBjQJ+EsOuOfM4KwDNvb2fJnEJKpw7FqNdhsxhJMOvRC6fPuXAiYzreeO7KWJCvQxaTnoAEE0cNQKcTOrX568rvYYjIHFlCLBQ7m8tONj/Emux05VR9Fz19ju5JY0r7LJ3T1fF8xgXX2dnZUb3VLS0tOBwOsrNjT/TDhg2Le1yPx3NS3p+M39/xY4piIOzv7iSAFNf785ofd3g0P7x8ctRjDDrdCZVaR6oRB/2g/VFZP71O4N72nuV503KprGlQzTI+/84OFs8axcXjg4F4RqqFRJuJpyOykkU5dpbMGYWj3oWX4Huo2FvHxROy8IqB2D2oIa/17Pod5GWmhQXX8mssmT0KiO2TLJfL//G2qfjFQLjad0DC30lPt9Wo68QqRXfKxk5nxHsfJzLG4/VfQrhS+7gRA3n67Y7fPjXRxNTis3A0unB5/Ny7aDwpiWaO1se/GIti11sJRufaqfqmgbQkC6teVhfNc7p9fL79EDOmZGMx6ZEgzFaocFhG3PfTr4+NvMw0JQDoirCYzWLo9LvWg7rlWxfG5OlGd82fp8t51Z2cqmtPZ+NNFIIq27trGhRhwX59bNS3uMM2zDpTtff6Auw7FFvIrCjHjj8QUK2u2l3TQHmVg1aXj76pVqXfVxIDxO8aPzPo7HeONxasRh3jRvbjonHBqrfKmnr+9PPz6Gym6MrvESl2SshRuzKXdQenck12unM6fxen6/tS43T+Ho8X7bN8f864wvqSkhI+//xzmpublds++OADdDodkyZNivm8QYMGkZuby+effx52++eff47FYuk0+D5TcLo696OUsZqjF/L/t/sIV03Lbb8IdlCcGwxMQ0tmQ5FLrVeUjWPetFwsJn2Yz/C2agcbP91HYkjZ3fDMtJhZxvIqB34xQEaqlZREE8kJ0YG1fNxn3t6BVwwuqFau2cKrH1ay6uWtSsnunQvG8ofbpoYFMZHHUFNT3lbtwOMPPjbeos/tFWlu82Iz6MhINGEz6LosQiaLURXnRXzfZ4CH6vclnsqw/JvMm5bLysUT8PrFMLutX5eN56m3tnPPM5/zm9WbEQMS9c3uTi23Wp1eSqdkdzq+5b9Xb6hg46f7KC0ZGnWs0AX7hk+Cj0lPtijHqDnURFqSOeq1Qp8vV1G4vaIipiSrf6uhCC51Admq63jHpIbGiRBrvAV0Oo6190rL/vBFOXY8PhGb2Rg2p3d2/qYnm/lo8wFKp2RTnBt+jsibp02tXtXb5fNSFAOakFYEgiSxaOYopTqrtGQoazZW0Dc1fkll33QbI7LSWXBZfvScmhf+vcvVYFvbN7GPZy7T0NDQOJM44zLXV199NS+//DLLli3jxhtv5OjRo6xatYqrr746zON64cKFHDp0iP/93/9Vbrvtttu46aabeOCBBzjvvPPYsWMHL7zwAmVlZdhsth/i45x0OivrtlkNSsmcThCYOGoAF4wdrAjKJNmM6AS4+se5XHf5CEV4zKATeOX9XV0qtZbLehNt4cNLViCV6SxL4fb4aXX58PoCJFiNx1Xumz8knc0hlll3LhgbV1k81nvxeEXuXDCW/n1szJuWqyjWRvJ9rIw6PEZ7l891ZyrDFpOB/QebGD+yv6IFYDHp+eW1Y3glpA9wzvnDqG92kzM4FYvREDeLIit+yyJIFpMBt9dP3zQbtY0ubr36HAZk2Ni884iSrd5W7WDuhTlR/YahVRCVNfVcP2MkHp+fW68+hySbkT4pVh58cQv/dfU5vPJ+eB/16Jyg3Zb8/MjNlK5402ponO6IgsBTbwYFCu+5fhx5mels2n6IqcWDcHnCNRVKS4aSmhTfMq/mSAs3zyvm8XXlrFg0XhHtDC0BX3XzFFaUjVMVLQTNdi4WHm/HBqZcqXXVj/Pi2vxtrghe98fm92Ph9HwaW7JJsBjxBwJkpFhpc/u4d/EEnG4fdU1uPD6Rt/+xR5vLNDQ0ejRn3FUmJSWFl156ifvuu49ly5aRkJDAlVdeyW233Rb2uEAggCiGB0EXXHABjz76KE899RSvvfYaffv25eabb+aGG244lR+hWzGreFfLFOXYCQQkpWTuqV+dx8LpI3j67e1hpeTFeXbmXpDLXU9+pixIxo3sx8LLR+L2BVQ9QkNLreX7l88tinoPHp+oLHwG2hPiKnVbzAaMRj1Ot79Llleh72nuBblU7KtVbussIxLrfpvFyK+e6LARiewFhpNjZSRnfRQ/1V6w6OhskRuQJIYNTuXl93dx3eUjsJj03DF/DCajXll8W0x6JhUO5Ll3KnA0uth/sInSdsutyHG64LJ8/vvpTUrvsyzIU1nToAjyFefayRkc3QJg0OuCntMSJNmMbN19TBkHsthdpBBTca6dhdNHct+azVw0PosZU7KxWYwkWo1YTHo8Pj8rb5igupnSWzdcNHoOUoil3k8uzqNfmpXZU4fS1OZhyMAU9HoQRZTzZ+On+xRVewnCrknhwmTp/PSSfDZXHIk6T4ty7BxrcPG3TfvitNr0PKutk0Gbu+MaK282u1x+lswp5Kk3o9uxQq/7X+46itcfYMrogZzdN4nbH/+E39wwgUSrkW9bWkmyGklNMlPb6GbVzVNIMGlzmYaGRs/ljAuuAYYOHcqLL74Y9zEvv/yy6u2XXXYZl112WTe8q9MDk05QVdCOLMkCMOoNPPXmNlXxs0AgvOd1y86jGA06ykpHIgYkXG4/iTYjn207FLPUWi0gtlkMSrD6+/8q4d5F4/n2mLpStxgIcNsfPgHgsV+cp/p55eA8wWrkgaWTSLAYqG1ys+rlL7nlqmLlcbtrGmJuOozN70dAIirbsf9gE8YQnxC1XuDiPDvL5hQC4PQHTnogJAlCjw2w5PLnWIvgnfvrOHdEf9b/Yw+SJLH0ikLe/XQfF4/PUh5XWjKU5zdUKOI66z6uYsfe2ih7nt01DbS0eaNUhD/44oCySCzKsXPjnEJuffSfAGEbP5IkkZZsQZIkvF4x2EZQMlTJgquJ3cmB9j3Xj6e5zcPumgYuGHMWNoMOnyh1ur7vjRsuGj0DSRBw+kR+ekk+JqMOp9uPBPTvY0MQBAIBCavZSIvXS1lpQdj588grW3nwpkmUqmSl5UqSRaUj+ffOI2GvKZ/Tj68r56HlU6LaiEbn2lkyW8uWxiK0Tcxi0nPNxXnY0y18va+OhdPz0etG4nT7omz+ZOTf5aX3drJ8XjFuj4jL7ee+EHeG0Tl2ls8tQgj0jH5ODQ0NDTXOyOBaIw6ShD3VwuSigWHBRWhJlozb6++yMqvFpOf8Hw3mz+92ZOc6K7V2ecLLfoty7BjbM4DBUm8D9V6Rz7YdUt0I0Id4SJsM0UJroRmPyJLdm+cVh/WXx/L5HTeyHz+bUaAqlLZ4VgHNbeFCd9uqHZSVjmTM8L7YLAZsRj0i8GSEMJdc9vZ9evtEFcGvk3Hc0wW531yt/PmGWaP49KuDuNw+frVgLH6/SPagVP7wWjkzpnSMy1ChOTnboqbKDfDg0kk8vHyysogUgIXTR3C4ro075o+hrslNm8sXlo1WG1uhGbTbrx2DIBDzPCivcjBjSjYr12yhKMfOReMG4xWlbhkvGhqnA6IgsHpDBReNz4radCrKsXPDrAJe+tvXXHvpcHSCwLCzU3nyzQ6veLdX5Fi9K0qULBSn2881F+fxk0uG09LmxS8GlIAvf0g6R2vbyMtMU66BAzMS+GLnYZrbPPRJODPttrobnSBQlGOnsqaepAQTe79tZHLhQP75n4Nsq/5KuW7H+10O17Xx2bbDXHlB0Gkj9Bpc1N4K4/H5sfYAH10NDQ2NWJyS4PrTTz/lzTff5Ntvv6W5uRkpYgEpCAIff/zxqXgrPR6pfWGTOTCFPilB3+4+KRaqv2ukocXNHfPHKAF3WyfiZ6F9yGrZuc5KrW0Wo/JvOShpbgsRm5Hg9Y+rVEXKAJbMGaVc0L3+AEvnjOLZ9TuUoCRWxlD+e+mcQv5w21Scbj8JFgONrW5+clEuZaUjaXH6SLAYSLAao7y+5WM8/04FS+eMUm6TM5mh4zcQ0lMYSnmlg6fe3s7yE+wri6Wk/X2Pe7oRq/zZ7RcZdlYq6SkW6pvdWC0mjrQrgYdWIYSO0c7Go9vrx2Yx4mhwRY2b0bl2ZkzOxuMNnhOdja3Q6oW5F+bEfV35PW6rdvDkm9uYVDiwx/+uGr0Ted7KGZwW8/xZvaGC+ZflIyBQ/W0DAzKirU06O5cFHTQ0e6JeozjPzqLSUfz305/R2C5sNjrXTv6QdF77sJJJowachE/ZMxEEKJ2STcPogax9bxd5mWlKVRCgrBviIdtuub0iqYkmTAaibNFW3jABa6K2waGhodFz6fbgevXq1fz+97+nT58+FBYWnjQvaQ11XD6RLV8fZcvXHeXfj//yPIYNSmXjp/t4tV3gC+BPP58a91ihF1I1K6p4pdZFOXbMRl3UhXXVzVO4o70s/I8/nxpXpMwXEjjVNbnJSLFQUjxIEbHp18cW14OztsnFPc90qMPLveR3PP6pUs52/5KJcd+Dt13CP1Ym8/4lE2Nm/8srHbh8IjbD8e/Sx1PS/j7HPR1RK382GQ0YdDpA4I2Pq5lZMpS0JDMrysbh8weYMGoAe75tDBujnY3H3TUNTCwcwL3Pf6GUjUsSpCdb+PeuI3y0+QCXTMji0VtLMOh0XfJ3lSsZ4hH6HssrHcyYrG4Z2NN+V43eh9MXUKo14lVzzCwZSp8UC2s2VrBq+ZSox8Q7l4vzgoJn6/+xh9KSocy9MAejIehZ7XR7owLrGZODlSZav3V8LAYdH205wE8vyeeJN7YpbTYy8nU85u+S22G7ZbMYEAQBkPjjX/4TVj6uCcppaGj0dLp9llu7di3jx4/nueeew2g0dv4Eje+FmgKzUa/jgy8OhJXJmYy6TsXPQv0p1dS0Y5VaK1lqpzeshKw4144vxG/O7YlW3Q7F0eQK69eSjyurON+5YGzc57c6w3u+1XrJIx8T6xixMpmdPd/p9ncEjcdBZ0raJ3rcMwJBYNf+OvKH9OGpN7ex60A915cWsGZjRZg+wOhcO0vbbczKKx0xx2Nxrp3LJwf7q88/5yweWj6ZuiY3AJXfBMXz8rPSmX9pPl6fyEt/28WlE7LivsXQ88EvBhida1f1l1fzho+nkt+jf1eNHo0kCBxraAMIm+cjsZj09Em1cqzBidsr4vUHoq5Dsc7l0bl2ymYU8MvHPsHtFan+toHxI/vjDwT4YschMlKs/M+iCTS0uElLCm6ayaXimjp1fARJYlFpAXXNwVaoyHlK1iGJJRh57aVBwciiHDs6QcAfEKmsaYzSKNE2ODQ0NHo63R5cNzc3c/HFF2uB9SnCZjGQmmhi+bxixV7LJwa4ZEJWVNZ19V0XqoqfFefamXthLivXbFZuS7RF/35ur8gjr2yltGQoZaUjOeRoi8pSy5nrumY3A9ISsJkNYaXa8eythIi/I0tyT0QBPLKXvLNjJNqMihUXBC2XQt9r56XxJ3aKdfa8nrj7LwkCbr+IJAlkDUzB6fZRXuVg3rTcqMAagmrCqzdUcMOsUTzz9g62VTuU8Tj3whx0goDb6yc1ycxrH1Yy+7xh+MQAVpOB1CQzOkGgILsPwzPTSE0yU151jIo9dVFjRI3Q37251cvimQU8906F6iZTqJJ+5HMj6Ym/q0bvwOUTEQgGz33TYltbyh7KcpAme89Dxxzv9op88MUBFk7PRyeMoK7ZTXp7sCxJEr9ZPAGDQYdOJ/Cb579g5Y0TGV8wAL8Y3DjO7J+ETwxQnGNn0qgBPUoIsjvRSxIJ1uAcFDlPyRsekRv1iTYjNouBlas3k5eZTumUbEQpgAk9z63fwR3zg5skmv2WhoZGb6HbV3KjRo1i//793f0yGu3YjHoevGkyz67foSxUnvjl+aqZa49fJC3ZzJTR4eJnjS0erBZ9WH+21WJgdI6dryIyt26vSGVNA7mD08Ky1KPbLVHk28aN7Mf1Mwp45u1oIac7F4zlobVfhgWtahk/CA+Ou1IGHEqHl6pFCfoDEnGPUdvY8RnUrLg6K1880V36zpS0e9ruv5oIklyZoNaSIPPlrqNcd/mIKAG/7XtqOzLSl+Vz7sj+6ASobXITCAS4/4V/A+Eq+iOG9OHl93YDXR9bsnd2PunK+WXQBxf92/fUqtq21Te7VT9LT/xdNXoTAukpZh5ePoXqb2OfP4XDMlj3cRW5g9OU82f/waao69PumgZe/6iShZePZM93jaz/xx6GZ6UDwevLlp1HlHMc4FiDi/tf2MJjvzgPowB97UnYDG34/QHtnDoOdDqB4jx71BwYupleOCwDgPQUCyaDju+OtXHLVcXsrmngoy0H+PG4LAw6AbdXxGYx8sQvz9M2ODQ0NHoN3R5c33vvvSxevJiCggJmzJjR3S/X6wkIAs+uD1e+lpBUM9eP//I8autdDLQnYDUbcbn92KwGdtc08Nw7O8KCgtREEw8sncTqDRVRXr6LZ43i7qc+U26Tlbb/++lNym3ZZ6VGBdaAEjzOvTCHl98PBjbFeXYunxSd8ZORy9U6KwMOfb7FpOdXC8ZS2+iisaUjuGlu9XDDrAJWb6wIC2SLcuzcOHsUmysOKbdV1tRTXzSQlTdMoL7Zg8moY893jcwsyUanI0rx+vvs0sdT0u5pu/+xRJBMRh0Wkx6jQc+8abmqXuhur0ir08uIIek8vyE8u12ca+f60gLqGl0IQnBxuGrtl/z2pslYTHrF1kcnwJTRgzCGKNh21vIgW3fJ/y4ZPQj76IHBigyrAaNBT/W3DVGB9S3zihH9YtTGSU/8XTV6D6Ig8PJ7O/nJJcPZ+10jmf2TGDlnFDv31ZGebFHO2/pmN6Z2TYHQTKja9ak4z861l+Rz91PBHuqinI7+6XEj+gd96fOCrSGiFOCJdeUAOF1+Uq1aBciJEBAErAYdS2YX8sK7FaoVBdXfNHDBj87G6fHh8Yg0NHvY811jcKNjSDpLZheyaftBzu6XDECi1YjNIGgbHBoaGr2Gk34FUgug/X4/d9xxB/feey/9+/dHpwsvNxIEgY0bN57st9IrcXr8UdkCAUG1X9hk0PP/tn5D6dSh6HUCgkCY/VUobq+Io8HFpKKBiqCYvFgCifuWTKSlzYfVYsDl8eH1i9x69Tm4vSImo46+aTbWh9iAhVJe6eD6GQXkZ/XBajFgNem59Q//Ui0Vh6BXqpx53vNdI1OLB/HTi/OUgDcgwQdfHAh7/pzzh2E26lVtvwZmJHDTFUW0uny43H6sFgN1TW7ufuozxSs7VNDsyTfDnz96WAbLrijC6fHT5vKRaDViNRvQfU8vz1hK2j0tAPMFJGZMySYtOahuL2ev+vexce+i8SQnmqn6piFs4T06184d88ew6uWtWC1GnG4f116Sz3XTR+DxilgtBgx6Hc2tHmwWA3Xfulm9oYL8rHT2fBfeB1he5eDaS/PD3lNolmZmSTY+f4ABGQnoBAFHo4tVy6fw2fZDSj+n1agLCrOFiLJF/nYJZgMZqVYaGtp6xe+q0bMJ6HQ4PX4E4IV3dzJqWB/MJgOffnWQXQfquXPBWDZtOxRVqTRi5ijuXTSerw/U8/i6ci4an4VeJzD/0nyuu3wEXp+I1WzAbNTT5vbx85/8KMxqa3hmOhaTnlXLJ3PwWCtiQOLe5zcrImY2LbA+ISRBYMfeOkYO7cPqDRVMn5RFeqqFG2YVIAYk2lw+EqxGLCY9qzdU8O8Q0dTiXDt/vO08BEFic8UhtlXXMaFgIGPz+2HQq68pNDQ0NHoqJ/0qlJqaqnpbZmbmyX4pDRXaXNECWwFJorKmPir75xP9/PSS4Tz5ZrTHc2T5c2nJUNb/a2/MMtkZU7K5/4Vw8bG8kHLe4rzoY4bidPm4uz3T/eydF5KXmR67VLvJHVaqvXhWAfc8vUlZXFlMelaUjccvBpSF3Zj8frz0t10xrZVunD2K2/7wr6jXk7PksQTNKmvq8QfgyQg7rpPlW6ympN2TEAWBZ9/ezq4D9TxySwmVNR1B9DUX59E/3cbrH1ep9lsLwI2zRvHZtkPKc4py7NwwuwBHvStqvBblBDPZtz/2idIHKOP1iVjM6q0PELSYEQSo+qaBgRkJbN55WMmcxco4R/52oWvMnv67avRMJEHA5RNpc/vx+wNs21PLiKx0dh2oZ8mcQp56K3gtmTctl3c+2Rt13pZXOnh2/Q7yMtOorGng5nnFPPLK1rDzV75uyO4OD774b+WaUZxrp2xmAR6/qLhOFOfZmXrO2az7uIqiHDs2sxZcnwgun8igvom4vSI79tby00vzsBgNYeuDedNyqaxpiLoOllc5eGb9dhaVBgPxbdUOntuwg8UzC2h1eUm3aSKNGhoavYeTfhV6+eWXT/YhNY6DBKuK8JjHr2oj9eydF0YF1qDu5Sv3yamhJgAVeZuaUncoZrNe+bfH54+pSFo6JRu9riNK2VbtYPU7wV5d+bjDs9Lx+kQWTh/BjCluvL4AOp0Q13LLEyNLLou6xOr7LS0ZqurVrfkWd06ol/e8abm8sDFcECznrFTSkiyxLcmqHFxfWkC/PjbOyeuL0+1jd00DL777NTmDU1V7OOsaXUGF4ggl3ASrEUGQmH9ZPtJ7wU0TtXOmONfO0isKOSfPzkRNKEmjFyGGnK8yRTl2powexDUX5eJodCnnbzydBPnaIN8vXxOK8+zcOLuQI7Vt/OHWqfyn8qii/SEBfVOt1Da6ePWD3Uw7d3DYZnH/PjbsqVZG52QEK4Z0mp3d8eJ0+wm0Z6hLS4bidPv587vhG9LxftevqhwEJIlxIwew7uNqyisd1Dd7yEi1AtocqaGh0Xvo9i3ed955hzFjxnDWWWep3n/w4EG+/PJLZs2a1d1vpVdgMRmihGSSE0z8fx9WRgWAHp8YN+AsKx1JUY6dBIuhU2soNXuhyNtiqTAX5dixGPU8sHQSCRYDLnd4SW5ocPTIK1u59epzwp7/VbWDhZePIHtgSlCZvN1mSQx0XNDj2X5ZTHr0eoEVZePCXmv/wSZFuCqWfVK8xYbmWxyfUC/vEe2iRDOmZOMXJTJSLe1q3/Ht2tpcPu5++nNWlI1jZYht26UTs8L+huA4kwlVwh2dY0cADte6ePTV/6O0ZCgLp+ez9r3oSofyKgdPh26aaIG1Ri9AUgmsIbgJVVlTT3FeP1qcPlaUjWP/4SYspvhLC3k+3Vbt4GczRjA8M01pMfr6QL3SvztmeD8yUq18tu0Qj7y8lbzMdG6YVUBtozusygWCGezRORkn/bP3FmwWI3q9gM8fYHhmGjazMWr+i2cjCODy+PnLR5XKhkmr08db/6jWNpk1NDR6Fd0eXN91112sWrUqZnC9bds27rrrLi24Pkk0tbq5cXYBO/fV0yclKCTjEwOqQbRaCXkohxxtSvn1/Usmxn2smr2Q2m2R11dZrflYvZMVzwetvx5YMhG3V4wZtKod92idM8pTe2LRQJ58YxsAq5ZPVj2W3Ev953d3RmVkbpzdIdQWyz6ps8WG5lscG3nDRva9rWwXKbv92jFKCf+jt06NewxLe8VD5O8QuYyLFCILVfteNKuA1z7czU8vyVfG3fDMNFXfatA2TTR6Hy5fICqwDtWheKJ9npVbcgKdBFKh86nT5Vc2wv7086lKeXdZaQGvfrCbhdNHMDonWCkSkCS27DzMtuq6uNVCGseP3Bvd5vKi1+nw+KI3NjuznrSaDZRXOZjRXnlmMuq0+VJDQ6PX0e2zndTJRdbpdKLX6+M+RqPrWMx6JAk+336IlWu28NDaLznkaFN9rJp3dSihF9Lte2rDMn+hqNlexbLSSk0ys6JsHHcuGMuKsnFMLhpIWrKZPQcblce4vOJxvVbke4VghrFPu0AWQHm1g+Lc6GPKvdSRC8dt1Q6e37CDh5ZN5rc3TcKeZmX53CIspvCx2l0+170B+buRfW+3VTtUetuluGPBZAj+HpG/Q3qyhT/cNpVfXz+OFWXjyMtMU8THbphVwLCzUpXbX/rr1wzqm0Sr06u8Vlc2TTQ0egOiIHC0wRl1u5oOxezzh7Hu71XHdb2whsyRbo/IH2+byowp2bz6wW4WXDaCXz3xKW/8vQqn28/dT20ia0BKzIorOZDTOH5aXV48PpE//qWcgRkJGPTR1zbZnkuN4jy74sTh9QXCfmdtvtTQ0OhNdMvKf/fu3ezevVv5e+vWrYhi9AWvubmZv/zlLwwZMqQ73kavxGIy8sQb28IWH8YYO8ZGva7LPtFyRjHKcirXztwLc1m5ZnPYc+UsYeQxk2wmdDpBUeUOSHDXkx2q3AAGnRC351rtuGoBd2iAtP4fe5TevdCMZLxe8vJKB4dq25SsSnGenRVl41m5ZrNSrlzf7O5VftQnE9nLO7S0PrLMfuuuo1w1LReIHgtXTcvFUe+M+v2L8+zoBIGj9U4yUi3428scJ988hS+/PsIv/vRJVLn5pROzaGjxKONO2zTR0OgoB5czkaFEnqsWk55z8/vz2oeV7D5Q36mVnfy33MYDwUC71emjT4qF6y4fybE6J/+zeAL/2X0Uj08kPyu9Sxtfydr5edykJJhxe0V+ee2PcPtEBIGo9UE8i0K5Xx6CG/ehv7M2X2poaPQmumXG+/jjj3niiSeAoM3W66+/zuuvv6762OTkZB5++OHueBu9EpfHH6UMnppkZlLhAM4fM5g+KZagF6/FQLPTy8ySbAQhPOBUC2Jla6KHl01mxmS30ptc/V0jFftq+e2yyRytc2Iy6khNMvPah5VhAYx8zMYWN60uH15fALfXT9U3DVECU26vyB//8p+onut4x40MuC0mPX3TrWF91Hu+ayR/SDoLLhvBsfrgew3ty1Yj9H2VVzpAgj/edh7NbUGLJ6vJwCB7IoFA9GJj7gW5aCYksREkiaVzCjnkaGPetFwKhvTBHFEZ8PY/9pBzdhqTiwaGjYX6Zjc6AZpaPVGL9RmTs9my8zDnjuyP0xXcxOlvM3L3Ux2K8pHIx131crDXPzXJTHGuXVVMTds00egtyLoI+UPSWXZlkdJqZDUbSE8x8+itJYCA2+Mn0WakuS14fkVa2VlMBgKSxPY9tYpjRKjTAwTt9UKV/x9aNpnEBCN3PvkZbq+IxaTn/iWT0Hdi7aQFcsdPQBDwiRKvvL+Liydk0er0Y9DrVH2uP/jiAAun5yMII3C5/bi9fuqa3LS5fLi9IsW5dtKTzfz8j8FNTG2+1NDQ6G10y1Vo3rx5nHfeeUiSxNy5c7nlllsoKSkJe4wgCFitVgYPHozBoF0MTxYuty9K5bhfupWVN0xUbFJk/vSLqbjdIpOKBlLa7l3dr4+NL3YcVrXMcntFPP7w20RRYuMnexncL1npebaY9JSVFjD/0nwO1bYpAmGPryvnNzdMpDWk19ueauVXC8aGBaEmo0615zo10cTyecXMvyyfFmfQT7rN7WXV2vD3Kvf9rX1vl+qmQXOrR3mvK8rGxf0+1crNvX6RjPY+aqfXz29Wb1YVX1u5ZjO/u2WK1msWg4Ag4BdF+mck8NGWGkqKB9HY4gl7jNsr8vDaLyktGUqfFAvJCSbcXj/Zg1K4+6lNPHJLCa1OD/cunoBOCJb/r3o5OB6GnZWqVB2sKBsXM7CGYKblcG2bMu42frKXFWXjAVQt1jRxHo3egNPtx2LSk3t2Ghs+2Ut5lQOLSc+vFoylpc2nOCVYTHpKS4YycdQA5bmhc7h8/4RRA8gemMJAewLHGlyKhWJxbtDOcdXLHZukfjHA5zuOKXO72yvS3Oahrsnd+caXRpeRBIGv9tTy5c4jXDQ+C4tJT2qSGZdH5IE/b1G9tt391CZ+e9NkVr38JZkDUiidkk1Lm5dEm5G5F+by2bZDSmCtzZcaGhq9jW6Javv27Uvfvn0BWLt2LUOHDqVPnz7d8VIaEaQkmnn1o3BrqMWzCqMCawCzQc/6f+0JW6TIPpZqKs3FuXZqDrfw5JvblNtkT+xQe6y8zHTSky0cqXeGBdwrysbz57/ujAp4r5qWizukT07u6wp9vxaTnpvnFUf1+BXn2blj/tiwUu2ymQW88fdob2T5eaEljmqvFfre1MrNnS4/icb24Nrtjyu+pgmaxUAQ8AckdIKOZ9/ezvTJ2Tz/TgV5mWlRv4f8/Rbl2Fk4PZ/1/9zDkEEpuL0ibS4fSQlm7nl6k7LIg+BYDf3tOvudbRYDDS1u/nDbVKUCo2JfLcOHpDNjSjYJFiMJVoNmvaXRq7BZDMw+f1iYZ3VpyVBqG118tu2QEljLG7oQXUoMwXO4sv18rPqmgaVzCslItXDnwnNJsBr5fMchZVMMgvN6gtXIxk/2KscozrWTmmRmz3eNzJiSTUAi6lrQEchpNUNdxeUTSU+2kDkwhY2f7mPh9HwaW7wcdLSSl5muem0ryrGz92AjDy2bwqYdB/ngiwOMK+jPQHsCae1VP5pVoYaGRm+l21PG5557bne/hEYIasrgfVIsqkGFT5Sidv9j9VSp9VaHPubG2QXcuWBsmGXWHfPHKI9bNLOAd/61h9zBaUqWXH7s+n/u4ZqL85TH7j/YxE1XhG8IqInnQLBUW5LgwZsmcazehcmoI9Fm5Mk3YluMhdqB1RxuYtmVhTz99vawvulY5eYANmvHadNZCaJWoqhOAGhs9WCzGCmvcrBg+gi2VTuorKnngaWTWPueeq/m6x9Vcs3Fedz9VLCU1GLWs2t/PXdfdy71zZ7gJs6icVhMBuUxEKIZIERkonPtXHtpPitXb6ax1RtWgaE8Js+uWW9p9EosJgNjhvfjtQ8rlduGZ6YBqM7Nsj986P0QLPmeMTmbD744wLwLc/lX+XcM7pfMh1sOsPCyEWHHl1tq/lN5NCzYvnxSNnc/tUkpEQ/NqA60J5Bg0gK5E8Hp9uP1BZQeept5FC/9bVfM31L+LR55JWiNdtWPc8jP7EOfFAsen4hRr6NPQvuGsvZ7aGho9EK6feW/YMGCuPcLgoDZbKZ///6MGzeOiy++WCsT/x6oqXLGUupUs+IK7ZW7fsYIDtd29FHLC5tItlU7OKJihZWaZFYCbnuqlbQkS1i5OnQETQa9wG9vmkSC1YhfDNDS5mby6I4+2359bDGzw19VOSidkq28/l0Lx8b9jhIsRlYtnxzsmW7fWV8+pxBXex+4xWRg14F61dL4ohw7NrMBAsFebFmUSxM0Oz4kBPyiRIszOAblMer2irS0ecnLTFP1OHd7RS6ekKX0bFqMBv6980hYNUVxnp2ZU4aGvZ48rh+8aRIzpgR7QN1eP7trGvjvpzvGdaSCvlbWqNFbEQWB1e/sYPb5OWG3RwqKhQqbRfZay3O32ahHFAOcO7I/Hp/I2+0Ck+WVDq6bTpg2htxSs+rmKYzKzsBmMWAxGXh+w46wEnH5NcM2vzSOG5vFoOigALh9ohJMR/6WJqOO/n0S+Pkf/4XbG3xcWelIxEAAkLjl9/+kKMfOzXOL0AXiC89paGho9FS6PYqVJImjR4/yzTffkJKSwqBBgwA4ePAgTU1NZGZmkpiYyLZt21i3bh3PPfccf/7zn0lPT+/ut9YjsVmi7bViZU9lj+BI5IXLpMKO/jm5/DkWoQuuohw7110+Eq8vPKhXyzzLf5eVjuSu9kxjUY6dmSXZDDsrhYbmYA+uqxMrj1DbkIxUa9zH2qxGEgztZYPtCzJBkki26MkckExDQxtFORnkZaZHZU+XXVkYtmgQJImb5hTyVETmWwvKYuMXBJ58M6hof++iYF9z6BiNV2YPHTYvV03LpbKmniGDUvhy11Hl/vJKB4FAMKMWepy8zHQ2Vxyh+psGcganRb1GUY4dvQ6e+OX5ON2+sM0XDY3ehKwSvutAPddcMjzsvkgdishgO/L8vXPBWFISTSQnmHA0ulizsYL8rHRkLcmmVi8r12xRstHDM9PIvvocJAn6JJmD518gwKLSArz+gDbPnmQsJgMJFgMmY/A7dHs6rvNqc/GDSyeFrQVanT5sVgM+Mfj8bdUOnB4/iZ04Lmic2UiCgMsnBlvftGulhkYY3R5c/9d//RfLli3joYceYsaMGYqntSiKbNy4kYcffpiHH36YoqIi1q9fz69//WseffRR7r///u5+az0Sg16I6nmra3Kr9sFZjPq4fagmo17JBt+/ZGLc1x1oT1Cy1I0twfLchuYOixUJVF+H9ttD/dDlx82/ND9MkCoeqUlmJRtt0Mf/XEa9QG2rN+4FwSBJ3Dy3CKfHj9Plx2Y1YDMbVHfj9ZLEsiuCj21zBYXWrDEe29uRBIGn28v9UxNN9M9IUOx45AqAzmyw+vWxMWX0QPz+AE+/vT2s/UAmsvxfrpD4aMsBll5RyJqNFWGPl4N1e4oFnSR19MlriwWNXojLJ7L/UBMP3DQJnSCEVefs+a6R8QUDuny+mow6Eq1G/jtCvEwnBDc4/WIgrG87NJiTg2e9JKFXKoy0Bf3JxOv3k55sRQJGt+tPxMMQodZusxhAAr+/43rXFqJLotHzENs339TEPvXa+aih0f3B9apVq5gzZw6zZs0Ku12v1zN79myqqqr47W9/y+uvv86cOXP46quv+H//7/9199vqsbS0eaPsM55YV86DN03m2fU7wgJOQSCuh3AwJA6yfU9t3IDV3K7QqhMEMgckRwmo/famSXHfd5srPDNdWVNPgsWglAvGs0YqyrFjMuiVnfK6Nk9cn+xvjrby4Iv/BuJfEHSBAIlGXcciIUawLAoCT725TbvQdAGnL6AoDv960XjWbKigdEo2f//yG26cNYpn1++IKz5WnGfHqNdR1+xm9YaKKBu3UCwmAytvmEByggmDXoeExKLSUeilADeUFjD/0hG0uXxYzHrMRj0mnaAF0xq9HkkQCEgSD940mfpmN63+AHMvyFXsBiXglfd3ce0l+QQCnYsF1je7GZCRwB3zx2LQC4qi/61Xn8PodtHIeJoaT729XSn7FiQJm0GnbX6dRAIBgaPNTiwmHUvmjAKI3eqUa6c8QovFajbw8vtfMyekfSDBqrX29VQklcAaos9VDY3eTLfPgJWVlcycOTPm/WeddRavvvqq8vfIkSNZv359d7+tHkVoeY7FbOD3r/4fdywYi1E/UsmkHmtoY/bUoVx3edCb0mox0NzmJSXJFOUhXNfkJiXJxEGHU3mNWIJQir2VM2hvJauNRy6SrOauC3/JWYzn3tmhvJasNo5AVFngrKlD8YkipnbLK6vZwK+f/ULVQiRSaC30gnAiaBearuMXBBwNbYqVj8mgY8igFAQBLp6QhdcvctMVRTi9PkqKB7FmQ0WU+NjimaOUfj+ZWJkzm8UQ9MPWCXy+4xBv/2MP+UPSld/EZhCwJYVkV7TfSaM3Iwj4JNixp5bMAUmIAYk+KRZ8/gB3PP6pMp+mJllY/489DM9K46YrCqlrcjFl9CBe2FgRdW24alouyYkmbvvDv6LaihJtRm6YPYoX/7qTSyZkxWwFKa904PKJmqVhNxGQJJxuH20uMBj0tDl9LCotYLXK/Btql1aca+fGOYW8+f+quPbSERyqbQOidUk0ehYun6ia5ADtXNXQkOn24Nput/PBBx9wzTXXoNOFn3CBQID333+fjIwM5bbGxkZSUlK6+231GCLLc5678wLuXTSBZ9/ZEWZFNTrXzuKZBfjEALJRidGo57+f2sTyecWkJVuUoDsgwX8/tYlbripWni8L1dy/JCgIFRmwyp7AoeI2ofhFKW52wy92BDZqWQy3V2Tlms2UlRZwzY/zqG/2KBsB/dMTaHF5SDAEAyWrUU/+kNgWIpH2WvIFwag//tNBu9B0jYBOx4vv7mT+pfncd+NEJEnCqNdT9U1D2O80bmQ/rr4oj0BAZPGsUXj9Im63iE4f3NTx+MSwRXosu7TiXDsBSWLlmi2sKBvHq+1qxNpvoqERjV8Q2Lmvjn7pCWypOEKfFCsWk56X/raLyyYOUXqhvb4AOoF2Rf9drPu4mtKSoYzISmf+Zfn8bMZInG4/ZqMeCYmtu46Se3ZaVGBdnGtHpwNHg4uhZ6d2uvmqWRp2Hx6vn/7pCdQ2uXC7gy1QOh3MnZbDgunBzXibxYBOF6xoWLFoPG6Pn+QEM82tHiaMGkhzqwcdwbLymyJ0STR6FrEEckPv185Vjd5OtwfXP/vZz7jvvvu45pprmDt3LoMHDwagpqaGN954gx07dnDPPfcoj//ggw8oLDyxLGJvQy1rqtPpePrtbVEez19VOVi9sYLhWemK7cmTt59PztlpVH3ToCyc3F4/Vd80kHN2WlTQ4vaKNLd5lD7oUCzti6NYJbqtzuhydejIfLc6vcptsQJ0t1fkyTe3saJsXJgyeVGOneVzi5Sd8lgiY/HstZxuP8knYJulXWi6hsvr54oLcpRqhFgVDlt2HsXjDZCrMgaKcuyMze+n/F2cZ2dRaQEv/vXrqMctmlnAQUebavCt/SYaGh2IOh1PvrGNhdPzee3DSi6dNIQBfWzUNrm5bOIQBvdL4r3P9yvnY+S5G+n+kBdy7hbn2klLsoS9XnGunRtnF7Jpx0He+LiavMx0zs3vH/c9apaGJ4YkCDS7RY7V1GM1G7AYdFGVVEk2Ex5fgCSbgaQECzv21vLZV4dUN8JH59i5fEo2978Q3LTsk2Kh1eUDAcwmPcuuLEKPVgHUk9HsRzU0Oqfbz4Kf/vSnCILAY489xj333IPQLmIiSRKpqancc889/PSnPwXA6/Vy1113KYriGvFRy5q6vP64mdRrfpynBNc+UeRnM0by7PodUQukxbMKuOfpTWHPj5UlLMqxI/dnxyrR/fpAPfsPNqlaLH3wxQGGDOqoVuisOjcygN9W7cAVoU4aKjImC5Ida3Dx+LpyVdXzE70gaBearmHU63hh405lbMbaQAH4qtrB3AtzosbkVdNyEQT49fXj6JtuY+93jdQ2uhk2OJVLJ2aFtTVs2n6IEUP6qG6maL+JhkYQSRA4Wu+ksqYei8nAtZcOx2zU8+z6jk2wv23aHxZoxTt3Q4UEi3KCZcR7vmvk/iUTMRp0WM0GfGKAY/VOsgak8LtbSjCb9FTsja3poVkanhhdFZ3yiRJ1zW7Otify5FvbKJ2SHVN89KtqB7OmDlVEKAdmJCARrCrKOSuVVrcPo17QKoN6MJr9qIZG55ySVeZPfvIT5s6dS0VFBYcOHQJg4MCBFBQUYDR2WEeZTCbOPffcU/GWegRqWdNIYbBIAhKKqrdRr+f5d3ZEXUi3VTtY/U4FF43v6IMbnWNn6RWFvBBDZXlruxVSLHGbjZ/sZUXZeN74e1XYwkwuIztS6yS7/X0lWqPtxEJRC+Aj1UnVRMaKcuzcPK84yr9auSCcANqFpnNEQaC20RX2W8SqcJDR6YQw79u6Zjcen8j6f+7hkglZBAIBnnl7O3mZ6eRlpinVFHJ1wtZdR8gelMrvYv3Wvfw30dAAFK2OOxeMpfJAPXlZ6UpgDeqBdGfnrs1sZEXZOHbXNLDq5a0Mz0pnUuFA/GKALyoOK5u7AE/88jz0gQBF2X3IH9KHZ9drloYng+PRAnF5fAzKSMDl9fNVlYNLxmfFPbbBoOOqabnoBHB6/PRNtfLB5wcQRYmC7D5YTHqtMqgHo9mPamh0zilL4RiNRoqLiykuLu78wRpdQi0DZ43hXS0Taa8VK8v9VbWD60tHMjrHjtVioK7JzYrnPudXC8YGxadCsoQWs57cs9O4c8FYLCY940b25+X3CStNH56VjsEgsHhWAX5Ros3lI8FqxCcG+PWzn3O03qU8dt603Lj92WrZ81B10lgLC/l4of7H4ReEcIuRrqBdaOIj/xaXTMgKu70z+54EqxG9TqAVH/Y0KymJZlravAwZlMIjr2zl9mvHKL/jdZePUMbpFzsO89GWA5SVFrBmY0VUYK39JhoaHTjdfvqnW2l1+fnXVwdJSTJ3ugnW2blrsxiwWQ0U6HUMz0xTKkkKh9mjZlilRUOSMIFmtXWSOB4tkGSbGUejC70u+Ot09vsmJ5jY820jackWApKE0WbikglZPPLKVoZnpmGzmE/uh9E47dBs8TQ04nPKgus9e/bw7bff0tTUpHp/pFWXRudYTAZG59j5KiQINXfiXR1qr9Xq9MU9vtPt5+6I0nCjvuPCm2g1Utfk5u6nNoUFMRaTnkUzC/jpxcOpa3Ir5d8rnv2CO+aPUbKMdy4YG9Y7LaMok+voUs90pDppvIXFtmoHZaUjGTO870m7IGgXmtjIv8VPLh4edntn9j1y+4ic/Yos5ReEYFYNoL7JTUOLm+GZ6ZSMHoh17NkIktRut5Wv/SYaGjGwWQ0YdDpef/drtlVHZy3VAq3Ozt3Pth9ieHs1iTxnr9lYwehcO8POSg1//YgNYs1q6+RwPFogPlGk1eljUN8EoPPfVycIHKl38sWOw9wwexSHHa088spW8jLTqW92k9k3UfvdegHauaqhEZtuD66/+eYbbr/9drZv344U4+QTBOG4guu9e/dy//33U15eTkJCAjNnzuTWW2/FZOp6KdKLL77Ib3/7W8477zyeffbZLj/vdMLr97NoVgHPv1OhXAgNep2qd/XY/H7Mvywft9evlIWnJpmxmPSqPcgQvfApzrWDgBIcy5ZZeZnp4T15WekMsidSXnVMUWmWCR0BsXbIZWXyR2+dypG6Nry+AFazngEZiTz/zo4otehlEeqknS0s3B4/GSf5gqBdaNRxuv1YTHqSbEbG5vdjyKAUhmem4fMHmDBqAHu+bQzLMMuLcQGJN/5ezZft7QahyNUL2QODffp9Ui1k9ktEJ1cftH/32m+i0RvpiogVgoA3IGEx6HF6/YoWhsVkUEq6N36yVzXQkjc/QV2c8qMtBzh3RH/lOI+8spX8rHTKqxxk9ktWHq+1aHQfx6MF4nQF52izUc/9SybS5vKpzs2jc+3MmJyNy+uj+tsGls4ppKnVxYMvfUleZjpXTculb6pF28DU0NDo9XR7cL1ixQqqqqq4++67GTNmDMnJyZ0/KQ5NTU0sXLiQrKwsHn/8cY4ePcpDDz2E2+1mxYoVXTqGw+HgySefpE+fPt/rvfzQBAICL/3t6zCRMLdPxOMTw7yrLSY9ackWXnh3Z5Q914qy8axcszkqwC7KCS/hK8qxM/fCXMVLGoJB8AdfHGDh9HwaW8JFyn6zenOYn7RM3zSr0kvbN81Gca5dNcucl5nOodo27n+hQ5m8X7qVOxaMZf5l+bS5/CRYDdjMhijbD01k7PTBajFSWjKUFqeXhZeP4Pl3KsJ6OItz7fzxtvP49lgLep3A7poGPtpygOsuH8HVF+Xh8wfCKjNCqxfumD+G4jw7SRYjgmb9oqHRJRGrgCBwrNHN6x9XsfzKQgx6PZU1DVECgrdfO4bH15Vz87xgK5ccSMvzflnpSAQBDjnaMBo6xCl/NmNkmBf96BB/ZPmaoLVodC9d1QIRBQExECApwcTTEeNmdK6d3/9XCccaXKQmmvn3riN8tOUAC6eP5MZZo/j3rsOMzLKz6uYpmAw6TDpB2yjR0NDQ4BQE1//5z3+48cYbmT9//kk53l/+8hfa2tp44oknSE1NBUAURX7zm99w44030q9fv/gHAB555BEuuOACRVztTCUgSXy562hYdu+hmybxp7/8J8y7Oj3ZzDPrd6jacwnAopkFPPHGNuV2OYBB6BA/213TwMo1m3nklikdwXG6jc0Vh6PKwmUi+/WKcuwYQsrK65vc3DinkKff2h6VAVFTKz9a7+IXf/yEJ355Hv2S27ORKkGVJjJ2+mAyCEwuGojJoOPpt6PF88qrHDz99nbFvmd0rp0lcwo5UtvGQ2u/pLRkKAsvH8HROmeYr7pcgnjTnEItsNbQQF1rwmLSk3N2GkcbXJgMOmwWIy1ON3/9bD95mWmIASmmqCXAReODvbSLZhawaGYBbS4fVrMeMSCxueIwo3Ps9E23cbTOyfDMNPqmWWl1ebhj/piwzdZVL28lf0g6fdNsPPHL87QWjW6mK1og8niZPjmb1z+ujhoDX1U5WL2hgumTs7nrqc/IH5LOzClDOVbvxGTSs6O6jhFZGegEHSYB7ZqqoaGh0U63B9dpaWkkJSWdtON98sknTJgwQQmsAS699FL+53/+h02bNjFnzpy4z9+6dSsff/wxH3zwAb/4xS9O2vv6IXB7guVcpSVDFZ/qRJuRm+cVs/HTfcrF8k8/Py8qsJYpr3Jw/YyRYcrMcgZi0cyCqJ7oNqdPKQtfUTZO1ZJFfk/9+tiU4Lyu2Y09xUpLm1cJ+q0WA0fqnMyemk1Z6UjFMstmNvDi33bS2OqNOu6imQWAQG2rN2YfrSYydvoQCMCf393Jz2aMjGnvsq3awfUzRjAmvy81h1tweXy4vSJur8i6j6vIy0wLG4fFufb2cUCYpYyGRm8mUmtCbtvZ+Ok+ZZ6W59BrLsqjrsmNzx+Iq09x3fQRTC4ayJ5vG/GLIq99VBnmYz0mvz9H65w8tPbLjvkVeO0j9blXH9G6odF9dGiBBHB7/VhMBqzGjhYBebzMLBkac24ur3Iw/7IR3HP9ONKTzTS3etm+t5aRQ/pw3eUjue0P/yJ/SHqUvZeGhoZGb6bbg+urr76ajRs38tOf/hS9/sTsjkLZt28fV1xxRdhtycnJ2O129u3bF/e5oihy3333sWTJEvr27fu938sPTYLVGLV4evKO88MCa4A2V3zhslZXR8AMwczxjbNH4fJGPy8hxCYrIBHVj6e2oIOOgEhCYvkj/ww7ZlGOncUzC+gbko1eeNkI2tx+ZYFmMekVK6/QLLuabydoImOnA5Ig8Nw7wUzaVe7OxfOO1jsZZE/ky6+PhgkfpSaaefwX53G4rg2DPrj584s/fcLvbpnCiSi8a2j0RCK1JkpLhoZdC0Ln5tUbKvjltWNo60SfwuMTsekN5A9Jp6qmIUxQUhbIHJBh4/Ffno/NpFeqSLS59/RAkCSSLXoyByTT0NCG3x+tTaLTx59DnW4fPn+AY/UuNnyyl5LiQbi8Il5fcANUzd5LQ0NDQw29PlxrSRR7ZuVhtwfXWVlBT9qZM2dyxRVX0L9/f9Ug+6KLLurS8Zqbm1X7tlNSUmIqkcu8+uqruFwurrvuui691vfBYNApgyhyMJ0sTDqiAmlRlKJ2oY2G+K+faDPx2C/OU+yxANqcHsqra8MeV5Rjx2DQKVlue6qFBZfls/a9cJuryPcEwR3w596pYPmVRVHHXDyrAJCobQ2+vs2kxyzALVcW0eYRcbp9JCeYgx6oMXw7b7myCLU1glFvIDmsxzr2QqK7f68zHYPKOIr3nTW7g5mR1ERT2KaMGnq9QNbAZBqbPVR/04hfDC7SivPsGA066ps9PPrqf5T2g+I8Owlmg+pvfrqija/jo7u/L7XxfCZjs3ScYxaTnvEF/RmemcalE7IwGXUEJPjgiwPUHG7igaWTeOX9XcyYkh33mE63j7/8byXzLswlNdHMb9d+idsrUpRj56ppuRw41MyIIX0w6cGgA3Qd3+nxzL0nm954rsUaz7G+C3m8pCV1bp1lNevZvqc2WOlWWsDrH+1mzgU5yv1Be68AyZbvn0DpTnrjuIjFmfBdnAlz9JnwPXaVk/FZ4gXPer2OjZv242gIWu/a06yUThrSLQH2D/27dHtwfdtttyn/fvjhh1UfIwgCu3bt6tb3UVdXx2OPPcbDDz98XKriJ4JOJ5CWlqD8nZxs7ZbX2X+oKSqIVctS6/VCfHsuSeKW3/9Tua04187iWaN4b9P+sMeVTsnmaJ0zLMs9Nr9fmKDZQHuCaqk4BANwl9cfVYL+0l+/5uIJWYp4WXGenZvnFWNPs5LR/tzvjrXE9e10+wOc1ffktB901+91JhM5piNR+86O1dQDsHxeMbsPxLZ3Kc4L9uJ7vSJ/27Rf8UwtzrOzqLQAR4MLMSCx8saJbN11lJrDTSyZU4TZpKep1aNsCqUkmkmyde+5fTLQxtfx0R3fV2fj+UyixemlqdWDIATPpV3767n92jGsfW9XWDtQcV5Q7fknycN58a9B662cwWlxrw27axr4qsqBJMGNs0dx69XnBNt8mtzoBEhLttDq8pKXmX4qP3KX6S3nWlfGc+R3YXB6Kc6zd2rfuX1PLdXfNlCQHRSAbXN6mT99BAcdbWGPdXv9ZA74foK1p4reMi66wun6XZxpc/Tp+j2eCN/ns7z24W4cje3Bc6qVayJsWOubPTga3UAw8O3u7+2H+l26Pbheu3btST1ecnIyLS0tUbc3NTWRkpIS83l/+tOfyMvLY8yYMTQ3NwPg9/vx+/00Nzdjs9kwGE7O1xEISDQ3O5WB09zs6padGbVAWi1DqNMJQYEy1K1TxIhSrmCWeQcP3jSZb460KEHw4+vKWbFofFRw/NqHlQwZlMK6j6t4YOmkTt9zaHAuc+nErI7Xr3Tw+LrysGx0S5s36jmhtLR5aWhoi/uYzuju3+t04EQvVvKYjiTWdyZKkGg1saJsHBkpVn73ytaY9j03zi5kzYYKri8dyfzL8mlu9XLH/DGc1TeJ59/ZESbYV5xnZ9mcQvx+kcdeL1dVRTafpuns3jC+TiZd+b5O9ng+0/CIkiJilppo4tdl49l/qEm9eqgyGCRfd/kI5b7ObLXkEvBt1Q58fpG0JDMmo57UJDNbdx3l7X/s4Xe3lHzvufdkcyafaycypuON53jfxU1zCnF6/ZROyUYnEDafho4Bt1fkmh/nAZBgM/LMW9tZMqcwzMrTYjKcduMgkjN5XJxsTtV30dPn6J40pr7vZ9HrdRypa+NwbXAeEMVA2LH0eh2iGMDvF1XvP5l01+/S1fHc7cH1ueeee1KPl52dHdVb3dLSgsPhIDs7donb/v37+fLLLxk7dmzUfWPHjuX555+npKTkpL3P0N6m4GA6+YNHLZC2mgxRStltLj+PvLKV0pKhij1XqPLyirLxUcf5qsqB2ysqQlJyz3NkNkS+AOt1wYAmoRObq1jlwZHK4uWVDto8fmztZUFdsdc6Wd9xd/1eZzrxvpPQ7ywgCDia3Lzzzz1kDkyhONegeJerjcHGZjdf7jrKgun5OBpc6HUC9c1uNn66L0qIr7zSwVd7atm07VDMFoHTvfdPG1/HR3d9X2f6bxCqDm4x6bl5XjF/+aiSuRfmxBSo+qrKgdvT4eygdl7KLhByUCXjdPs56GjlWINLqU4Kui/oTtvvsjeda519TrXvQg+43MExcP+SScyYEr0+kMeAX5QozrVj1Osor3Lg8vi5/doxQR/zIemn9TiIpDeNi844nb+L0/V9qXE6f4/Hy4l+FkkCSZKQ2tdfkiTh9weU4Laz+7uDH+p3OWWGv16vl507d1JXV8c555xDevqJlZGVlJTwzDPPhPVef/DBB+h0OiZNip01vfvuu5WMtcyDDz6IxWLh5z//OXl5eSf0fn5IbOboQNoniiyeOYpn13fYq9gsBkV5WQ1rjMDV7ekQu1k0s4B1f6+KCnbk15h/aT4AoiTFLTGzmtVfy2SM7otwuv3YEoNlvpq91pmBJAh8taeWf+88wiUTstj46T4mjBoAEHMMyvc73X42frqPhdPzSU0yhwnXhZKebInbIuDyicqmjIZGTyVUHTxU6+LCsYPjPs9sDO+LjTwvY7lAJFiMrN5QoXlV9yAkQSDBasTtFWlu86hWlclYLQbmXpiLr30hLM/Xi2YWUDQsQxsHGhoaGu2ckhXo2rVrmTx5Mj/5yU+4+eabqaysBKC+vp5x48bx5ptvdvlYV199NQkJCSxbtozPPvuMt956i1WrVnH11VeHeVwvXLiQH//4x8rf+fn5jBs3Luy/5ORkUlNTGTduXJi11+mKJAg4/QFqW704/QEkSWLuBbntqq1BdILAi3/dSV5mGivKxnHngrHYzIawx4RSlGOnrsmtel9Sgok7F4xlRdk4hgxMiWnnta3agcmo484FYzG0l6BHvp6c4XZ7o9Vp5d6+SEKz1bK9VnFe+HG1Bd7phcsnkp5sYejZqUrmua7J3aXxZzLo2VbtwKDX0RynDSCyyiGSSNVkDY2eSOg4H56ZxrbqYAY7PTm+QJWEFPd8VJuLi/PsfLnrCG6viNVs4E8/n8pyzX7pjMflC2Ax6ijOC/7u8caF1aRn5ZrNSO3Tr9ViYFu1g7zMdG0caGhoaITQ7Znrt956iwcffJDp06czadIk7r77buW+9PR0xo8fz3vvvceVV17ZpeOlpKTw0ksvcd9997Fs2TISEhK48sorw4TTAAKBAKIoxjjKmYcYUgIo89gvzmPlms1hJX1ef4B/f32Uf3/d0ae6cvEEFs8q4Pl3KlT6XUdx91OfRb1eca4dg15QysLvXBBdTh+Kqz3L3VkJ+r2LJ4Q9L7K3T3l9lWy0Zq91+uN0+/GLAYpz7Lz2YXAT7Yl15dy/dJLq+Fs8q4B7nt5EUY4dieDv2NjiQaeL3TetVuUQSmctBBoaPYHQce71BRSrrZojLXGrh7buOqqqwVGcZ+fGWYW88G5F2HNG5waF0Fa9HJyjXR4/STajNu/2AJweHwFJz6LSAl7629cxtVmumpaLX5Rwe0WcHn/YpqjT5SMh6fQXktTQ0Di16AQhTK27Jyiqd5VuX4X++c9/5sILL+T3v/89DQ3RO+IjR47k5ZdfPq5jDh06lBdffDHuY7pyzON93R8KSSWwBnVBM6fbj8Wkp7RkKMMz0/D6AhgMOu55ehPL5xVz3eUjcLn9WC0GGprdOBpcDBmUElZuXZxrZ2bJUJpbPdy5YCwmo45EmzHquHLQvPGTvVhMeh5a+yUrysbFLUFPsBoV269EqxGL2cBLf9sZ1tsXLxstSBI2g04pF9dKwU8vEqwGEm2msMxzY6uXe57exC1XFVM2YyStLh9Wi4G6Jjf3PL2JIYNSmHtBLlvbhcv8YoDd+2Kri9c1ubUWAY1ej9WoZ9zIfmQOSKFfHxv3L5nEGx9XMvTsVG6YVcDqDRVRgn+XT+rYyIzcAO2bZuN/nv+cqeeczSUTspAkSE+x8MWOw6x6eatiwVXf7Cazb6J2jvUAUhJMNLV68fh8DD07lT4pFhZOz0cQRtDS5sUvBqhrcpOebFbKwa1mvbIpCmAxn972WxoaGj8M6SkWNn6+H0d9UJgud3AaCKen4OzJptuD65qaGubPnx/z/tTUVBobG7v7bZzRhPbWhZJoM3L7tWPY+Ok+JZh97BdTo25bUTaOxlavYnUVisWk5w+3TeVwbZuyyKprciMBFrOBh54MXkAfWjaRFWXjef3jqrDAuSjHzoqy8djae6nl0rJYlkuVNfVhvbTFeXaWzinkmovyaHNp2egzHaNBz9NvbY/yz21s9bJyzRZlg2bCqAEIwH1LJiEg4Wh08/Y/9ihlqbKKsZqC7dl9E7lpTiFPvb09fFNIaxHQ6EUIkkRZaQFPvrmddR9XsXLxBC4aH9Q5ePsfeygtGcqMKdnBIDnZgoTE3U9tUjYyIzdA/3jbVI7WB8XKinLsLL2ikDuf+JTG1uBGmZzB7Jtq0c6xHoNAUoIJb5Ob1z6sZH37uAndQHc0uvD6RQKBoKCZyajnric/o7G1w8pLQ0NDQw1Hg0tRD89I7Tl2ZZ3R7cF1cnKyasZaZs+ePdjt6n0+GkFi9ZCajYYoyxWLKfq2eAFvXmY6kiRFCZkU5di5YXZByHGNvPi3r6OOsa3agU4IeqBCbGuX4lw7cy/IZeWazWHPL6908HS7wrM1sb1kRFu4nZFIgsDT7RUWsfxz3V6RyvaeznUfV1GcZ2dmSTYPr91KXmZ6mPXLI69s5eHlU5jR5FIWevXNbjJSLOi0FgGNXo58vsnnWGqymTUbdyp/R26CzpiSTV5muup1YHSuHbNJz8PLJmM267EY9eiRuG/JJJwuHxazHrNRj0knaPNzDyGg07Gj2sFn2w6RGzJfR266FOXYmTb2bOqbXMyYkk1dozsYWOfaWTxzlDYmNDR6KJFl3Ge61dippNuD65KSEtatW8dPfvKTqPuqq6t54403uOKKK7r7bZzRxOohdXv9UQslj0+Muq0zL1OvLxDmXb3nu0YkQBQlpSwciCloVl7lwOMTlcfu+a6REdnpXDd9BEfrnZiMOlKTzGFZk7DnawrPPYLQCouu+ueWVzpYcOkI7pg/Jsr6Jfj/8EXb8Mx0dO0LOa1FQKO3IgkCbV6RSyZkcc3FwzG3z52xLLi2VTuYPXWoeq91rp1503LRCQJms5493zYyamgGn24/yLiR/bGH9tNq51iPwenxk55s4asqB7sP1MfcFL98cjZen4ig07Hq5S2sunkKq5ZP5rtjrZgMOghoC24NjZ6GXq/jb5trcDQES7rtaTamj8/UAuwu0u3B9a233sq8efO4/PLLOf/88xEEgXfeeYe33nqLjz76iIyMDG666abufhtnNLFsqNT6q9Wy3KFepj+bMQKny6/0vD6+rpxbripWMteyn/W6v1cpglQAv70pts0ZEOadmpZkISPVSlOrJ0wQTS2wDv0sSpCkcUYSOvbU/HP7pdv4QsU/1+31Kz2doRTl2PH5w6sqnvjleUDv6NnR0JCRBAGXTwyKiSWYefat7ew/1MQtVxVjNupwuv0InfSyub0if/zLf5Rz0mo2otfDd0dbSUky09Tixmo1cqzBxX89+k/yh6QztWiQFlD3UFxuP752/1e1+dpk1JGcYOaeZzZx98/OJSXBRF5mOgLw2v9WsnROITotsNbQ6LE4GpxKSbfG8dHtwXW/fv14++23efTRR3n//feRJIkNGzaQkJDA9OnTueWWW/D5ooW5NDqQbagie0wTLIao/up7F41XPYYsMjY8M00JVopy7Nw8rxhdyKKstGQor39cFZUB0cdRbwYQdCiBtNyb5/Z1BEuawnPPx2Yxhv0dKWz3h1unsvGTvVFBtBiQe0c7evHlDHers0MYTRMr0+iNiDodR+udtDp99E238szb2zlwqIkHlk7iuRAF/hVl4+Iex2TUhZ2Tf/r5VOqa3Bypd5KebCEgSbh9AaVdQ9Mv6Nkk2AyYQvql1YRI/3DrVAD0goDFZAhWPghw0xVF6LXAWkNDQ0OVUxLR9OnThwceeIAHHniA+vp6AoEA6enp6HQ6nn76aR577DF27dp1Kt7KGYsATCocyIzJHbvKFnN0f7U/IMW1YQn1MJUfs2B6vnLb8Mw0VaXv8moHxbl2VWG14jw7bc6ODRL5uAtDjtuZ0JkWNJ3ZiBIY9EJMFe+iHDt7vmuktGRo2PganWtn+55axgzvG9aasLumgQ++OMCQQSmAJlam0TvxCwLPr9/BkEEpjMhKR6/T8VWVg3uuHxcWWEP8OTZy7i/OtbN55xFe+7CSohw79lQrjkYXkwoH8Pgvz8dm1GnnWg9GFARMBj279tfGvK7Lc/aimQVYLQZ8fpEPvjjADbNHaYG1hsYZyOnWQx1p1QU//Hs6WZzyJtf09HQyMjLQ6bT+2q4iCQLPb6jgWIMr7HaPV6Sypp5503JZUTaOOxeMJSPVQumUbIpywkXi5Ezgxk/2ht2+rdqBPiRz7fWpD+z1/9jDjCnZFOeFH1f2QI0sSQwu8DpuqzncxLIrCxmt8r6WakHTGY9XDLpUL5o5KubYW7OxguGZacrtxbkdY7LF6WPlmi08tPZLVq7ZQvW3DSyaWcDY/L488cvzWD6nEP0pGCOSIOD0B6ht9eL0B5B6iW2ExumHJAis2VDBJROy2H+wCTEgUdsYvAZkpFhUtTW6MvcX5dhZNLOA9e3q/FdNyyUj1UrN4SYSzQYSDII2H/cQJEGg2R1cJ7R4xOB8Jgis3lCBxyeyZmMFN84ujDtn52Wms3L1ZhyNbhbNKjgl87CGhsbJRe6hfvH9Xbz4/i7+trnmpPhO6/W6sP+OB9mq62S/p9MBrRb3DMDtFxWLldCs36rlk6PKwu++biyPvvqfsN6p/hk2Pt8e3esqE9orG6t82+0VWfXyVh68aVJY9nx3TQOrXt7KrVefE/Ucn09k1fLJ2CwGLCYDL/51J7mZaZSWhD9/zcYKbigt0BZ0ZzABSeK59TuYPnkIeZlpYX17oUJlFpOB3940Gb0uWA0h91qnJ1t47Bfn4faEK3/3STh1YmWiip+8nDHXFpQapxqXTyRzYAobP91HXmYaGz/dx8ySoCCZ2jweqa1xpDYoJhmQgm09t159jnI+tjl9/PamyUhIbN11lL3fNbJIm4N7FLHmsxtnF5KblUZTqxe3V6ShxR13zm51emls9ZKRasXr82M0aNZbGhpnIie7hzpS9OxEfKxDrbp6ElpwfQYgSUJU+TdAcoKJ/+/DyrDb7am26F7X26aqlnrLWEP6nTuz7dpccUT1WGpBuc1qJMEQPNGcXj+fbT8MHFZ9D/MvzdfUws9gvO1K4QsuG8G6j/8d83Fur5+MVCu3/P6fym1FOXYkJNwekYwfSPlbUlmIQlDN/Kl2qzgt8NA4lTjdfqVNZ2ZJNus+riIvM2iZlGA1qj5HnvsnjBqgaGCoMbloIG6vnxanjwmjBnLhOWdp47sHEW8+e3b9dhbPHIW/XczMYjbEXR8kWIyKn7UkaZU8Ghq9EbUSbr1eFxaw9yYf687QguszgIAkKeXfsiq4HMxW1tSHPdZs0kcFx3VN7ri9eG5PR7/0xk/2sqJsPDodYb2zo3PtzLsw2qdaPkZoPx/QfjHWKUFSLK9uGU0t/MzG1a4WbzGrK9tDcJzUNbkZZE8Mu610SjZOl5/UpB/u9w+1EYtEs4rT+CGwWQzUN3uAYLuOxaRHrxf42eUjAOL2ysab84vz7FhNBuqb3AzKSMAkoOld9DA6m898/mAV0f1LJiJA3DnbZNSxZHYhh2vbOMueoFlvaWj0QuQSbke9U7ntRDLVvYVuCa537tzZ5cceO3asO95Cj8Lj9UeVf0Pwgnj7tWPCyr2bWj1RXqZPrCvnwZsm8+z6HVGewzfMKsBs0PPYL86jzeUj0WpEbxC44rxhLLhsBE63nwSLgfpmNz5/gPwh6WEX4eJcO3Mjgm65D9vt9ZPYrkbamRq4phZ+ZpNgNdAv3YoAzL0gl0BA3Uu3T7IFryjy0LLJON0+pfzwoWWTf1BRO23zR+N0w2rUk2gLZqhtZgMPLJ3EK+/v4rUPK7GY9Nx+7RgCkrqP/OPryrl5XjEQcR62lwXf8+wmBtoTWT6nUAuseyDx5jOLSY/RoOeZt4OZbWUsBaLH0uJZBbQ4vbg9ImIggMvr1zYZNTR6KZEl3FqmOjbdEtFcccUVnXpuykiS1OXH9laSbGZe+aAyKgtRXukgECBMgdlqNvCb1Zuj/Co3VxxiZkk2ZaUjaXX6sFoMNDS7aXN6Wf2/VVF9WddNH0lDsxu3V8Tj9VPX5GZwv0SWXVGE0+OnzeXDZjGweecRKvbVcsf8MVF92L9ZPEEJrmN5dcuvp6mFn9nYTAZW3jCRZ97ezq4D9VHjr77ZjdmsxyuK6ASB/1QeU8ZsUY4dg/6HVSfWNn80TjcESaJfuo2x+f3ISLXwbIg6eGh/9dwLcwgEJPxiQOmvvnPhuSRYDSyZMwqfP0Bto4uMVCvHGlzc+cSnDBmUoqnv92DizVelJUN5/p0dyjU/ciwZ9DrMJj0Wo567nvqMlTdOxOcPsGNfA4lWo7bJqKGhodEJ3bJi/O1vf9sdh+21+ERRtbwPgjvNssgNgNGoIy8zXbWHqijHzg2zC7j76U0ALJtbxMZPD/GVSl9WILCTvBBbLllV9ut9dTz6l3Ig6Kv62oeVMd93aF9gLK9uzWKpZyBKEo5Gl7JgUxt/9y+ZiDHBREAgTLm4dEo2giARqi5/qtE2fzROR/SBADfOHkVTmzfqGiD3V6/7uIoVZeNYuWYLEDynrv5xDnu+bSQl0YzFpGdARgINzW6SbUbuXzJREQzU6JnEm88Kh2VEzc+RY+m1jypZMD2fzAEptLm8pCdb2PjJXkpGDzxVH0FDQ0PjjKVbguvZs2d3x2F7LaEe0mqELpH8YoAbZhfw9b56+qRYlMxhXZObEdnpSJLEnQvGYjLqSEk08+Qb21SPGRm0n5h3tS4sINFLEsvnFOLyicEy2xBVaI0zG7c3+JtG6gLsrmlg4yd7cXtFjAYdHp8fk9EQplz80ZYD3FBa8IMGr9rmj8bJQBKEkzu/CQL+gERjiweLSU9pyVDV80u2UCzKsXPj7FEYdAIub4BVa7/kfxaNRycI9EuzIcj9stp47tHEm8+MIWXdamMqNcnMrKlDMegESqdk4/EG8PiCLWHaJqOGhoZG52i1jmcAthjKsDJJViMrysbh9QVwu/24fSKfbz8UVerdN92KxahXVGTvXDA27nEjPa+DQfQI5e+Nn+zl9mvHhNzX8VqxAhJBkrAZdB2lZdqF+oynxenF5fYxyJ7A3zbtD8uKFOV06AK43H5MRj1+0a+MwdMpeNU2fzS+D9/Hyi0yKLcZ9UiCgChJVOytZdjZqaq6G/L5lZFm4Q+3TcVq0vP5jkMUDM1g1dovcXtFEqxGjAKaEFUvo2M+C+D2+rGYDFiNOlzt13W511pNy2XmlKG4PX4eeSVos+l0+1gy+/SYpzU0NLoHWQ1cr9dpS/PviRZcnwEkmA1x1TybnT507RW1KYlmXlu/Q7XUGwlumD1KuS2Wp3W8+92eDqGU0F6t62eMwOMVtYCkF9La5iEl0RwlmAcdmy6LZhbw9YF6xhcMwKAX+HXZOPqm2bAZf9he60i0zR+NE+H7WLlFBuX90q38ZvEEXB4fZpOBz7YdIjXJwrsqdozy3zOmZHP/C1v4w21TWfvebh65eQpur0hxrh2b2aAF1r0UQZJItujJHJBMQ0Mbfn8Ac3vJeM7ZaaoWn6FrBbdXxGTUkWg1YtAJENDmQw2Nnoher2Pjpv3UN3sQxQA5Z6dqSuDfA0328QxAkiQWzxxFUY497PbROXZuuqKQD784wMo1W3ho7Zd4fIGowFqmvMoRlo2Wy7rVULPXAjDow082uVdLrxPISDRhM5xewZJG9yMIOnyiFNP6ZVu1g7zMdPYfbEKvE/ii4jD3rdnCC+9WnOJ3qqHRPXTFyk2NyKA8NdHEb26YyLPrd/BFxRGebd8o1QnE1d3QCR0WXMV5dv5TdSyYNb+iEJ0WWGuEEJACLJldSOGwjJhjqrzKgV+UGDeiH/XNbiwmA25ffEcFDQ2NMxtHg4sjdUHf6vpm9w/9ds5otMz1GYA/IPHnd4MCY6EKzAEJVm+o4MtdR5XHtrni92e3ucM9rW+/dkyUp7UsMvXIK1vDnlucZ6c8Zn+11ovVWxEDgU7HndPlY/Z5wzAZBNb/Yw+g+Udr9BxO1MotMihfPq+YZ9stkmZMyVbKdSNbdCKRJFg8q4BXP9jN0jmF+PwBZkzOxu/x4fdr87JGBwEJdh2oY2BGYtzHtTq9XDdjJDpBwOnx4fGKWDWlcA0NDY1O0YLrMwCPT+TLXUfDgmgIqnVH3mYxx/9JLaaO+91ekQ+/OMCS2YV4fCJtLh8JViNmo541GysU72wI+hQvKi1g7Xtfhx3vdOqZ1fhhcPtErGZ93MdYzHpsZgP3vbAlbFxp/tEaPYETtXKLDMozUixKsB0aUHfWwtM3zUprm4drLsrDIAhYzHqSbCYaPPE3vTR6H16fSGqiGZMx/pxtNhnweEW8PhG/KJGcEF/7RUNDQ0MjiBZcnwGEBiOhqGczpJgK3sEScCns74snZHG4to17V29WbpcVRK++aDjH6p2KKu1rH+1m8cxRzL80XxN80lBwe0RSEk1xx53JqKeuycX4UQP55miHeI7mH63REzhRK7fI8R8614cG1HGdGXLt+MQA3x5rY3SONdhfrdOqQTTUcXnE9rVD52uFo/UuBtoTEEVJq07T0NDQ6CLayvYMwBojG62Wzdi66yhXTcsFwnv0ZJ9qq9mgWHHtrmlQ1EBDkfuoh2emRak66wIBTfBJI4wEqxFBIO640wnwn6pahmemKfdp7QQaPYUTtXKzGvWMG9mP3Mw0xo8cgBgiGBUaUMdzZiibUUBzm4e8zDTi5yI1NCDBYsDp9nW6Vti66ygjhvTBYjSAiQ4bNw0NDQ2NuGjB9RmAThBUd5h31zQwNr8fQwalKD6VFpMei1nP5KKBYf3ZdU1udAJ8+tVBXv2wMuw4akF6UY6ds/omsmr5ZC1DrRETnwQmQ1DkLjXZzJTR6uMOBDZ+spfs9o0crZ1Ao6dxIlZugiSxuLQAl1fE7RXx+QM8sHQi26pr+WjzAW6eVwwEgx/ZmWHuhTnoBAEJCXuqlUOONmqbXIweZtU2qjQ6xWIy0NTqISPFSmqSSXXOtpj17P2ukfN/dDZ+UcSsqQZraGhodBktuD5NCfU9TbAZWDyrgOffqQgLsL872sLiWQU8+eb2MJ/Ksfn9WDSzgMO1bWHHdHlF3m4Xk5IpzrNTF6EKKAua+fwiGVqGWiMOohhADMCz63dQWVNPaclQ0pMtGA060pIsNLZ4SE404RODwcOADBtP/PI8bbNGo0dy3FZugoBPlHjh3Z1hwmZFOXZunlfM4+vKuWh8lhJQu71+tu+ppeZQEwumj8Dp8ROQJAqy+6DTzieNLuAV/YwY0odn3t7Oc+/sCJuz01MspCVbeOvvVVw/owCX14deEECvBdcaGhoaXUULrk9DIn1Pn7vrQp5/p0JVLfzJN7dHZbS/3HUUfyDAjbNG0dDiIcFqZJA9kVc/3K0iUjaKzTsPsaJsnHJcuVx85Q0TNHVQjfgIAs+u7xiDoZs8wex0EfVNTlKSLIwb2Y9EsyEYVGuBgEYPJ3SDNDKLHdDpcHn9mI0Gnnsn2h97W7UDnQ5WLBofPFUE0AdLQJgwagC5g9N49cPdDOqbRPW3DSyfU6idUxpdIiDC0+9sVyw7I+fsG2eN4qof56HXCRw42MzIrHRtbGloaGgcB1pwfZoR6XsKwR7oWGrhMX0qKx0cqm1j5f/f3p3HRVntfwD/zAoMyCrqVUNFHUQFRBEllNI0wwWL3HMpd0Wt1NI2U/Nmeuv2S8hdI5fccklNSeuWeFO4aSqVigaKhoooO8w+5/cHzcAwM2yzD9/36+Wr5swzw3me53vOPOd5zrItHUDlk5DZ8SEYPagzSsoUcHPlQypT4FGRBAe+v2lw0jSabIrUhnE4kMlVtcZguVSBJevPITzIH3OoGzhpImreIAWqhkIAQNKBK+gZ1BziAN9a18eeMrQrwAG+OH5Vd6y12B8j+gfiu7TbNLyC1JuSwwEDtA3rmi5l5uNRsRQyuQqn0m9jWlx3ii1CHBSPxzX4/8TyqPVkZ2quewoYX0O1rsJSfTbxKzfzsfHQb5g3Ogxvb/hJmx7W2R9xMR117l4DNNkUqZtEqUaFrPb1fWWKyps2lzLzseFQBuZRQ4A4OUM3SIHKMrD+UAaeDGmNzJwCzBjZDeWS2suPRKaEgM9DUDsfvDK8K8okCni5CyFXqlFaLsek2K7gUXki9aD4u6fbhCFBtW5XVqHAyfO3EdTOh+psQhwUj8fFt2k5yC+sAACIA3wAO587gcvh6LVrVCrHnEiRbmXYGUMNaWNrCHu6195lu+ZEZVdu5kNSozF05WY+Qjs110mjyaZIvTDjM9lrVH//UmY+JArDy8oR4iwM3SDVuJSZDz8vV7w5KQIAB2519A5ydxOAx+Ng//c3IJEp4e7KxxuJZ7Hos9S/l0+kOprUT7lUiSs38yGqo84WCri4cjMfXdr5UJ1NiAPLL6zA/UfluP+oHAU15layR75erjh67haST15D8slr+DYtx2GfuNOTazsjcuVr15nWzADuIuAZnC1cpap9ncrrOYV66eUShV6akM9F0uKnae1q0iBqxsABao3BmvdJK6TKqsmeCHFCxnoaabi7ClAmVYDVo/wAQGm5vPJzbgIs23ROO4SHeheRhpBIFRgzSAwBn2t0Tfbq1w2anm9UZxNCrCW/UKI3GbMjcshbAllZWXjllVfQo0cPREdHY+3atZDL5bV+5uHDh1i7di1GjhyJ8PBwxMTEYNGiRcjNzbVSrutHJOBh2bS+yMwpxMpt6fhoxy9IvZyLsYPE2ostDblCibj+gXrpmtm+j6Zm6X2/u5tA/2+68iHic9HcQwgRn0sNa1IvUrkS4KDWGKzZuqZx/MTZ1RXj5VIFPtiWjvmf/AQ1Y7WWHzVjUKrUCBf74/zv91FUVvk7R72LSEN5NXNFZk4hyiRyzHohFOHi2q8bND3fqM4mhJCGcbhas7i4GFOmTEH79u2RmJiIvLw8fPTRR5BKpVi2bJnRz/3xxx84ffo0XnzxRYSFhaGwsBAbNmzA6NGjcfz4cfj6+lpxL4xjAL4586fOzOAuQh7cXHl4KryNzmzhHiIhjvx0TWdbX08X5Dwoxb92XdCbpCyssz9cBLpdzOnpB2ksT5EQSpUaKX+Pz6sem9dzCpFy/jbGVRvfR7FGmgI3Ac/ok8HewS2hZtCuziDgc2stPy8M6IiCEinmvBgKhVKN8M7+1LuINFhphRybDmUgM6cAXu4uKCyRYsygznhxYGeUVSh0VgmRylXaJ9hUZxNCSMM5XON67969KC8vR1JSEry9vQEAKpUKK1aswKxZs9CyZUuDn+vVqxdOnjwJPr9ql3v27Imnn34aR44cwdSpU62R/TpJlWo827c9jp7N1plkLKyzPyYPDQaPx8GDR5UTFFy49gAvj+iGTYd/027rKqx88h3cwVfn4i6ssz/mvhiKx4USnTSawZk0llLNUFgix/SR3bH+YIZevM59MRTLNp8DQE/aSNPBYQxz40Ox/lCGTh3cO7glpgzvii1Hftd2A/f2EOLDuf106nCgsvzMeiEEXC7Q0lsEjloNPo9TtTQilSPSACXlMnQO8MGE54KgYsCB//yJodEd4CLg4eT52zrDEjRPsE+l00z0hBDSGA7XuE5NTUVUVJS2YQ0AsbGxeP/99/Hzzz8jPj7e4Oc8PT310lq1agVfX188fPjQUtltMMaAo2ez9cbgXbmZjx0ngEmxwfhoxy/a9KOp2Vid0A9SuQoSqRJurnzI5UrMfD4ECqUa5RIF3N0EUKjUWLb5HF4f3wtLJ/fW3qnedvR3zKTlNkgjMAZ8/eNNPHhchjcn94aA100bbwDAAcNr43rBQySASEDDDUjTwWMM814MQ1G5HHKFCiJXPvKLpDoNawAoKpPj7fX/xdIpvTFtRDeUSxVwdxXA1YWH4jIpfDxcwVE75mypxH4wBmT+PZb65p1CXLqRj9+yHiF+QCdMGRYMDrpC9neccjkcyJUqzBgZAi7FHiGENJjDNa6zs7Px4osv6qR5enrC398f2dnZDfquW7du4fHjx+jYsaM5s2gSNWNG1w2+cjMfLw/vqpNWVCZHfqEESpUacoUaUrkS13MKcSu3GOOHBOGt9T/rbO8i5Ok0zoHKBruI75DD74mNqLlcMKbUxuqi/0vV22bdoqfh7saHO59DT9pIk6MGwONxwFVVri3M5cBg3V5UJsfSz3/Gsml9sHJbOgAgcfEAeLq7gEvlhphIxYDNh3/DlZv5GBkTqO0hIZWr8NV3mfjqu0zttsum9YGflysKS2RwEXDh5qAz9RLSFDjLslXOyOEa1yUlJQafQnt5eaG4uLje38MYw6pVq9CiRQsMGzbMnFkEAPD5XG3gN2QqeUmZ4YnZNDOIcwCdJ89HU7PA5XKwcnO6dltNt66aBS1c7A+1Wv9irUKqhKe3a73z6Kwac76aEn61GzDFUiUkMqXezPbV41IiU6K5lyv4jVhaUcWAcpkKFdLKJ+EiIQ88+16isU4UXw1j6ePFt+ANRamKYcvh39ChjRe6tPMBY4CPpyvGDBLjaGqW3nwYQNXszOFif2T9VYQu7XzBFzQu6G0Za/ZQdptiWTMWz6WyqqXhFEp1rXU2Y4CAz8O/dl3AyplREHm52vxcmlNTjAtjHOFYWLKONhdbHUcej4ujP99C/t9DPf193BAX3UF73c/jccHhcMD5e23ryv+Hzms+n6td+prH41ZNQMsxvH3118a+09yvq+exocen+n+tzeEa1+aSmJiItLQ0bN26FSKRyKzfzeVy4OPjrn3t6elW788WS/UvulyFPLwxMcLgOOxl0/ri9+xHOttrno5Mig3W2Xb0M2LwDfwyNnMX6uS3qWvI+WoqasZ08b1iCPhco3H5xsQIuLvy0cK34XGVXyRB4oFLOuNVw4P8MX9MOPy9Hf/cUHw1jCWOV814NqeHhRXY9s1veC7K8NwZb0yMMDjhpFDA1dbTXA7g6SFEM5FpSyBZO9bsrew2lbJWWzw/zCnQ/r+vp0utdXZzH1dI5Uq8OSkCnu4u2HjkN6T/kafdzlnq4aYSF/Vhr8fCknW0JdjiOBaUyJBfVLl+NY/H1csDj8cFn8/T/j+Pq/tab3tuZUOUz+MZ3L76a2Pfae7Xph5XW8W3wzWuPT09UVpaqpdeXFwMLy+ven3H/v378fnnn+Of//wnoqKizJ1FqNUMJSUV2sAoKZHUu7sGn8fRW/c0Lqaj0XHYXA7QpYP+TOdXbuZjWlw3nafcK7elYfXcfjrbhQf5w5XPRWGh468rZ6rGnC9H09gfK01MazAAJWUyo3EJAAmjQhscVyoGJB64on3SonEpMx+J+y9hwagwh31y0hTiy5zqc7zMFc/mIlMxVMhUGPtsEHacuGa0bMTFdNRp3IQH+aOVnzumDAtGzv0ShHT0g1KmQKFM0ah82CLW7KnsOnJZa0xM1xbPbi5Vl3kebkLsSsk0GpfzRoVh/ic/QipXIVzsj+H9AnHl5iPtjSBHr4cdOS7MzVrHwt7qaHOzVUzxeFyoVGoolZVlU6VS6+TB0PsqddVrplajrEyq7c3K5XKg+nuOBaVKpbd9zdeG0izxurHH1VLnpb7x7HCN68DAQL2x1aWlpcjPz0dgYGCdnz99+jSWL1+OBQsWYNSoUZbKJpTKqpNZGeD1O7mlFfLK9YFR9YPXpZ2PzoVYdZdu5GNEf8P7LZEpa03TzODMVGrob9l0NeR8NSXVj4lUroR3M9da5weQKdTgs4ZdgVUo1XoX5xqXMvNRLlM6/PwAFF8NY6njZY7vZBwOJAoVKqRKiFwFUDOG3SnX8FxUe1w2Eseasa8a4WJ/zHohFKXlMri58BEa6AeOmkFpYAhPQ1kz1uyx7DalsmZsP0XCyqXhrt0qgFKlrrXOLpMoqhrSN/KhZvo3gpyhHm5KcVEXez4W9povQ6x9HBmrHN7K/p6XgzEGpVKtbUgael+TBlQOUzp8Nhv5BZU3MMQBPtW+XH/7mq8NpVnidfV9agxbxbfDNa5jYmKwceNGnbHXKSkp4HK5iI6OrvWz6enpWLhwIUaPHo2EhARrZLfBXIV8fPjF/zBvTDheHt4VEqkSXG7tDRS+kTEFrtUmL9N0+/IQ8bF2Xj9aK5WYxMtdiIISWa3bVEgUcG/WsG6tFdLab/NUSJUQeZjWVZYQc1BxOFh/MEOnQamZ70JRx4+5q5CP96b2gZ+3K/hcDgQcwM/dsZfZorJrn3gcYNYLobia/Rhlktp7Qkjkuuew5o0gDTqXhDi+/EIJ7j+q7F3Y3MGHetgbh2tcjxs3Djt37kRCQgJmzZqFvLw8rF27FuPGjdNZ43rKlCm4d+8eTp8+DQDIyspCQkIC2rdvj5EjR+Ly5cvabX19fREQEGDtXTGIywHenNQb+76/ob3DvG7h07V+xtvDRS8trLO/zsQD1bvqegj+HjPhoBdxxPYY4xicHK86Vxdere8bInKtvUqq631CrIEZaFi7CnkIaucDFyEPfm61TxDpIRLA19MFCpUarkK+Uyy3RWXXPslUDCVlEnQL9DPYm606d1cBXIU8nfkANBPtVUfnkhDrqz45lz1PREcAhzs7Xl5e+PLLL8Hj8ZCQkIBPPvkEo0aNwtKlS3W2U6vVUKmqfiCuXLmC0tJS3LhxA+PHj8fYsWO1/9avX2/t3TCKz+Ni/w83dLpu8flchIv9DW4fLvaHQKB7GrWzhddo/Fy5mW/wh5KQhpIrK9dUD+tsJC6D/HXG+tWXm6CyC6PR7xQ0vMFOiLlJFCq9hvUbEyOQmVOIdzeew7nf7hstG2Gd/SHkc1EhU8JNyHeatYSp7NofxuFg6ze/QyJXY+OhjFrjMjzIHzfuFCIuRndpUmGN6ws6l4RYH4/HxbdpOUg+eQ3JJ6/hbMY9NGoabWIVDnn7sWPHjkhOTq51m507d+q8jo+PR3x8vAVz1Ti6Y/b4YODojdVTqdUY/YwYaqa7TqpmZlm1mmHZtD46y2qcSruN8UO66P29CqmCunMRk3E4XOz57qre/ABAZVzOeiEUcqXK6JAFo9/LGObGh2L9oQy9GYfnxofSMAZiF2p2ga456eTR1Cy8MTECgH7ZGDtIDA4H8HITOMUTaw0qu/ZHolAh8AlvHP4pC5dv5OPa7QKjcTljZAgW/t8ZvDkpQif9ek6h9jWdS0JsJ7+wgrpxOwiHbFw7C0Nj9lbP1R83rlYzrNyWhriYjhgZE6jTiF65LQ1r5/fHym2661yPHSRGQan+mFjqzkXMgTGGX67l4besRwbjUq5QQipTNepGDo8xzIsP1bnpRPMDEHvi5irQeV1z0kmpXIV/7bqgLRtuLnyIXAW4cacQXA4g4HCcclgOlV37UiFVIryzP/Z8lwlAPy7lCjVa+olw/rf7KJfIIZWrtL3bwjr7Y/LQYJSWy7F0cm+09neHu5DOJSGE1IVaWjZiaMweALgI9U9JcVnlj56xGcMlUqXek+uV29J07kAD1bpz0Y8jMZFm7J6xuOwe6Adfz9rHndaGwxhEfG5V45xiltgJxuEgM+cxege3RIc2XujSzsdgvV29bKyZ1w8MlTHc3MvVqeOZyq79ELnyUVKuO4lZzTp75cwo5NwrBu/vtbX+0VyEZdP64HpOId7Z8HPlslxB/phHT6wJsaia46ib+nJxXA7HYY8JNa5tpOaYPQ0up3IcdfX36po4isvl6Dy51qg+vpq6cxFzEtUxnprP48BNwKULa+J0JAoVDvxwAytmPokNBzOw//sbWDatT62f4fO4EPAq585wljHWxP65CXhQuNZ9/TB5WFe8s+FnhIv9oWbQuZ6gawdCLE8zpjq/sHJpLH8fEYb1bVfvxmTNhqgzTHjm6+WKo+duaZcLa+gxsSVqXNuIsWVLCkpleuOrlWqGsM7+BtenDOvsj9IKucHvau3vTstuEYtwEfJrjUl/H5FTjSclREMiU+LNyb2x6VCGNv6v5xQaLQ/hQf7gcTnYceIqpsd1t3Z2SRPGYQxuddTVGX8+QmZOISbGBsPX0xVCPhdJi5+mbv2EWFn1MdUNVbMhKg7wcYoJz6ovF+ZIT7KpcW0jRsc+M/3x1S183IxOHBXXPxBcAwUoPMgf7kIePDQzfdKPIzEjuVJVa0zKFCqIeI5fsRNSUzN3Fzwqkuj0LjI2gVl4kD+mx3XHOxt+RlGZHHKlmrrXEqvicYGxg8TgcmBwTfZ/7boAqVyF6XHdsCvlGmbGda/s2k/d+gmxmcY8iXb2dasd6Uk2Na5tRLNsSfVZVYHKrtw1x0R9lNBPbxISzdjqf+26gDcMjK2mblzEksolilpjcsXMKJqVnjgdxuFg08EMDOnbXie95kRRrkI+1IxB5MrXNqwB4FJmPiQKFUR8x++yRxwDn8sBnwdMGhqMEf3162rNmtYVMiWm/92wJoTYlrM+iTZV9RsI9owa1zZibNkSD5FAb1uRC7/WCc1a+LhRNy5iVW51xGRj1rgmxN5p5soY8Xevjeqql4dPX38K53+7j6OpWdrGi0aFVEk3nojV8DiAt4crZEqVwblZNNxc+ODRdQMhdsPZn0Q7M7oCtiFDy5bweTz98VEc1DpmigMORHwOdeMiVsPhcGqNSUNDFQhxdJq5MuoaY33+t/tGbzzRcojE2kolcggFtY+9pjqbEELMg/qm2Zhm2ZLmHkKI+FyomQoznu+OsM7+2m1kciXi+gfqpAFVY6boN5FYG4fDao1JcOgGD3E+mvWtj6ZmGYz/8CB/zIkPRc79YoOf1y6HSIgVubsJANReZ9N1BCHWw+Nx9f4R50G30O2MkM/HpsO/Iaidj3Ysq4DPw6n0mzppmjFTp9JvY2Zcd3paTazKVcDHqfTbRmNyxsgQgGYLJ05Es7615ulfzTkHPEQCeLkLwQcwPa475Eq1zpAfmguD2IqrCx9Xsx8i/ff7dB1BiI3VXHYLoDHVzoYa13ZGKlfil2t5+OVanjbNVcjDm5MicPRstk5XQ7pYI7YiUygxpG97vZjsIdbMFq6EG92JJU5EolBh6ze/68wKron9sM7+mPVCCIQ8DsAYeIDekB+aC4PYikSqxOYjvxm8jughruxtQbFJiPXUXHaLxlQ3nD0vzUWNaztjaP1rqVyFtTsrn5K8MrwrZHIVXawRmyqXKLUxGVdjBtq1Oy9g5cwouNGkTcSJVEiVerOCV4/7cokcru5VMa8Z8kNzYRBbK5codK4jatbZJeUy+LlTfU0IcRz2vDQXNa7tjLHJbjQz0cb0aI3mdLFGbEzkWvts4TRpE3E2mpg2FvcxPVpbO0uE1EvlmGuKXUKsxV6fqDobe12ai/pt2hnN+teG0GQ4xF5QnJKmhmKeOCovDxeKXUKsRDOmOvnkNSSfvIZv03JowrImhs62ndGsf13zh5DGVxN7QnFKmhqKeeKomomEFLuEWJFmTPX9R+V4XCShmcGbGOq7aUWMw6nXBDeG1r+m8dXE3vAAzHo+FDKFClK5Eu6uArgJuBSnxGHVVUdT3UwcjYoBfz0sRVmFHLOeD4FSxVAhVVDsEmIlNccG08zgzo8a11ai4nCw/mAGLt3QX5qFZ+DHjSbDIfas1ni2Yb4Iaaz61tFUNxNHoeJwsP7AFeMxTbFLiFVUHxtMM4M7P+qbYAUqBr2LNgC4lJmP9YcywOgOFnEgzEAjBKB4Jo6LYpo4G4ppQqyHun2T6ujJtRWUy1R6P3AalzLzIVGoIOJTYSSOQaKgeCbOhWKaOBuKaUIsR9OA1vz36M+38JC6fdtU9XWvbX2DgxrXVlAhVdTxvrKqiyEhds7QWuw136d4Jo6EYpo4G4ppQixDMxt4fmEFOBwOurT3RX4Rdfu2tepj2zkcDlr5uWNYVDsoldZfBo0a11YgchXU8T6dBuI46opXimfiaCimibOhmCak8epap1ozGziHw0FLP3drZo3UQjO2nVPtKbYtUJ8gK3B3ofVRifOg9X6Js6GYJs6GYpqQ+qs+Xloo5NM61cQkFC1WwOOA1pgkToPW+yXOhmKaOBuKaUKMq60xfTbjnrab9/1H5cgvrLB1domDoX5BVkLroxJnUhXPakjlSrgK+bTGNXFoVEcTZ8NjDAtGhUGqVKO0XE4xTQh0x0wDlROQ1TZmmlujizE9xXYMXA7A5ep3D6/Zxd8SqHFtRbQ+KnEmHMbg6cpDu394orCw3CaTRhBiTlRHE2fD4wBtWzSrqqMppkkTVLNxrBkzDdQ9AVn1ibIAmg3cUfh6ueHI2WztLO4A0MJXhBFPdtBpYFuisU2Nawvgcjnw9a2a4MDTk2YOdCR0vvTVjOma6JjVHx2rhrHE8aornp1FU4+1prL/9YnnpnIs6oOORRV7PRbmrqN/+OUuispkAIC2LTzQqrkHeLzKeQea+4jA5/PA43KNvi4qlWm35/K4aOXnrn3fp5lLZTrH+Odre92Yz1jyNWOOl2dDr32auaCw2nkDKhvc6dceamPB28MFz/R+wkDEmIbDGN3GJIQQQgghhBBCTEEDBwghhBBCCCGEEBNR45oQQgghhBBCCDERNa4JIYQQQgghhBATUeOaEEIIIYQQQggxETWuCSGEEEIIIYQQE1HjmhBCCCGEEEIIMRE1rgkhhBBCCCGEEBNR45oQQgghhBBCCDERNa4JIYQQQgghhBATUeOaEEIIIYQQQggxETWuCSGEEEIIIYQQE1HjmhBCCCGEEEIIMRE1rgkhhBBCCCGEEBNR45oQQgghhBBCCDERNa4JIYQQQgghhBATUeOaEEIIIYQQQggxETWuCSGEEEIIIYQQE1HjmhBCCCGEEEIIMRE1ri0gKysLr7zyCnr06IHo6GisXbsWcrnc1tlq8k6ePIk5c+YgJiYGPXr0wMiRI/H111+DMaaz3YEDBzBkyBCEhIQgLi4OP/74o41ybFuNjWPGGDZv3oynn34aoaGhGDt2LC5fvmz5DNtQY4/VwIEDERQUpPdPJpNZIde2k5OTg2XLlmHkyJHo2rUrhg8fXq/PNbXYakxcPXz4EGvXrsXIkSMRHh6OmJgYLFq0CLm5uTrbpaenG4y9119/3ZK71CCWLld5eXmYP38+wsPDERkZiXfeeQdlZWWW2h2zozq6CtXBVah+bThnqmudrd5szP4YO+ZBQUF47rnn6tzO1HPDN+nTRE9xcTGmTJmC9u3bIzExEXl5efjoo48glUqxbNkyW2evSUtOTkabNm2wdOlS+Pj44Ny5c3jvvffw4MEDzJs3DwDw7bff4r333sPs2bPRt29fnDhxAvPmzcPu3bvRo0cP2+6AFZkSx1u2bMG6deuwePFiBAUFYffu3Zg6dSq++eYbPPHEE1baA+sxtcwPGTIEU6dO1UkTCoWWyq5duHnzJs6cOYOwsDCo1Wq9G1zGNKXYamxc/fHHHzh9+jRefPFFhIWFobCwEBs2bMDo0aNx/Phx+Pr66my/evVqBAYGal/7+PhYbJ8awtLlSqFQYPr06QCATz75BFKpFGvWrMGiRYuwadMm8+6MBVAdXYXqYF1UvzaMM9W1zlZvNnZ/unXrhn379umklZWVYcaMGYiJidHb3uznhhGz2rhxI+vRowcrLCzUpu3du5cFBwezBw8e2C5jhD1+/Fgv7d1332U9e/ZkKpWKMcbYs88+yxYuXKizzdixY9n06dOtkkd70dg4lkqlrGfPnuyTTz7RpslkMjZgwAD2/vvvWzDHtmNKmR8wYABbsWKFhXNofzTljTHGlixZwoYNG1bnZ5pabDU2roqLi5lCodBJu3//PgsKCmLbtm3TpqWlpTGxWMwyMjLMnndzsHS5OnbsGAsKCmJZWVnatLNnzzKxWMyuXLliUt6tgeroKlQH66L6tWGcqa51tnrTnG2qgwcP6uXTUueGuoWbWWpqKqKiouDt7a1Ni42NhVqtxs8//2y7jBG9u4gAEBwcjLKyMlRUVODu3bu4ffs2YmNjdbYZOnQozp8/36S69jc2jn/99VeUlZXpHEOhUIjBgwcjNTXVklm2GSrzDcflNvynp6nFVmPjytPTE3y+bqe0Vq1awdfXFw8fPrRUds3O0uUqNTUVQUFBOk8roqOj4e3tjTNnzpj8/ZZGdXQVqoN1Uf3aMM5U1zpbvWnO/Tl+/Djat2+P0NBQM+dSHzWuzSw7O1sn6IDKAujv74/s7Gwb5YoYc/HiRbRs2RIeHh7a89OhQwedbTp27AiFQoG7d+/aIos20dg41rxX87MdO3bEvXv3IJVKzZ9ZGzO1zB87dgzdu3dHeHg4ZsyYgczMTEtl1aE1tdgy52/JrVu38PjxY3Ts2FHvvZkzZyI4OBgxMTFYs2aN3RxHS5crQ9/P4XDQoUMHh/itpjq6CtXBpnPGuKgvZ6prna3eNNe5efToEdLS0ozOP2Duc0Njrs2spKQEnp6eeuleXl4oLi62QY6IMRcuXMCJEyewZMkSANCen5rnT/O6KZ2/xsZxSUkJhEIhXFxcdNI9PT3BGENxcTFcXV3Nnl9bMqXMDxw4EKGhoWjdujXu3r2LjRs3YsKECThy5IhTj3FrjKYWW+b6LWGMYdWqVWjRogWGDRumTW/WrBmmT5+O3r17w8XFBWlpadi+fTuys7PtYsyxpctVSUkJmjVr1qjvtwdUR1ehOth0zhgX9eVMda2z1ZvmOjcnTpyASqXSa1xb6txQ45o0SQ8ePMDrr7+OPn36YPLkybbODmmi3n33Xe3/R0REIDo6GrGxsdi2bRuWL19uu4wRp5GYmIi0tDRs3boVIpFIm961a1d07dpV+zoqKgotWrTAypUrkZGRYZWuc5ZC5YrUF8UKMRdHr2uduSwcO3YM3bp10+uZaqlzQ93CzczT0xOlpaV66cXFxfDy8rJBjkhNJSUlmDFjBry9vZGYmKgdn6Q5PzXPX0lJic77TUFj49jT0xNyuVxv6YaSkhJwOBynPIbmLPMtWrRAr1698Mcff5gre06jqcWWOeJq//79+Pzzz7FixQpERUXVub1mvOXvv//esMxagKXLlaenp8HlYxzlt5rq6CpUB5vOGeOivpyprnW2etMc+3Pnzh1kZGQgLi6uXtub49xQ49rMAgMD9cYBlJaWIj8/X2/cALE+qVSKWbNmobS0FFu3btXp3qI5PzXPX3Z2NgQCQZPqItbYONa8d+vWLZ307OxstG7d2im7lVGZt46mFlumxtXp06exfPlyLFiwAKNGjbJUNi3G0uXK0PczxnDr1i2HKLdUR1ehOth0zhgX9eVMda2z1Zvm2J9jx46By+Vi6NChZs+fMdS4NrOYmBicO3dO+7QTAFJSUsDlchEdHW3DnBGlUonXXnsN2dnZ2Lp1K1q2bKnz/hNPPIH27dsjJSVFJ/3EiROIiopy6HUvG6qxcdyzZ094eHjg5MmT2jSFQoFTp04ZXFvQGZizzOfl5eHixYsICQkxdzYdXlOLLVPiKj09HQsXLsTo0aORkJBQ77/57bffAoBdxJ+ly1VMTAyuX7+O27dva9POnz+PoqIiPPXUUybn39Kojq5CdbDpnDEu6suZ6lpnqzfNsT/ffvstIiMj0aJFi3pvD5h2bmjMtZmNGzcOO3fuREJCAmbNmoW8vDysXbsW48aN02vMEetasWIFfvzxRyxduhRlZWW4fPmy9r2uXbtCKBRi/vz5WLx4MQICAtCnTx+cOHECGRkZ2LVrl+0ybgP1jeMpU6bg3r17OH36NADAxcUFs2bNQmJiInx9fSEWi7Fnzx4UFRVh2rRpttodi2rssTp+/Dh+/PFHPPXUU2jRogXu3r2LzZs3g8fj4ZVXXrHV7liFRCLRLtuRm5uLsrIy7U2tyMhI+Pr6NvnYamxcZWVlISEhAe3bt8fIkSN16jlfX18EBAQAABYvXox27dqha9eu2olckpOTMWjQILtoWFi6XA0ZMgSbNm3C/PnzsXDhQkgkEqxduxZPP/203YyBrA3V0VWoDtZF9WvDOFNd62z1ZmP3R+Pq1avIysoyWp4tdW6ocW1mXl5e+PLLL/HBBx8gISEB7u7uGDVqFF5//XVbZ63J06yJ99FHH+m998MPP6Bt27YYPnw4JBIJtmzZgs2bN6NDhw5ISkpCeHi4tbNrU/WNY7VaDZVKpZM2Y8YMMMawfft2FBQUIDg4GNu2bXPabvWNPVZt27bFw4cP8eGHH6K0tBTNmjVD3759sWDBAqc9VhqPHz/Gq6++qpOmeb1jxw706dOnycdWY+PqypUrKC0tRWlpKcaPH6+z7QsvvKCt/zp37oxjx45h+/btUCgUaNOmDWbPno2ZM2dafufqwdLlSiAQYOvWrVi1ahUWLlwIPp+PwYMH4+2337baPpqC6ugqVAfrovq1YZyprnW2etOUeg6o7BIuFAoxZMgQg99vqXPDYYwxk76BEEIIIYQQQghp4mjMNSGEEEIIIYQQYiJqXBNCCCGEEEIIISaixjUhhBBCCCGEEGIialwTQgghhBBCCCEmosY1IYQQQgghhBBiImpcE0IIIYQQQgghJqLGNSGEEEIIIYQQYiJqXBObmDRpEiZNmmTrbBAnFRQUhJUrV5rt+/766y8EBQXh0KFD2rTExEQEBQWZ7W80lilladKkSRg+fLiZc0Tshb3EKCH2bOnSpRg4cGCjPxseHm7mHBFin+iaoX6ocU3M5tChQwgKCtL+69q1K/r374+lS5ciLy/P1tkjTiAzMxMLFizAgAEDEBISgv79++OVV17Bzp07bZ01p5aXl4fExERcu3bN1llp0mrWsSEhIejXrx+mTZuGHTt2oKyszNZZbLA///wTiYmJ+Ouvv2ydFWLnNPH/22+/GXzfni/8JRIJEhMTkZ6ebuusEDtQVyzbEv3em45v6wwQ57NgwQK0bdsWcrkcly9fxuHDh3Hx4kUcP34cLi4uAIBt27bZOJfE0fz666+YPHkyWrdujdGjR8Pf3x/379/HlStXsGPHjibbE8IaZenhw4dISkpCmzZtEBwcbPG/R2qnqWOVSiUePXqE//3vf/jwww+RnJyM9evXo0uXLgCAOXPmYObMmTbObe3+/PNPJCUlITIyEm3btrV1dkgT9MEHH4AxZtG/IZFIkJSUhHnz5qFPnz4W/VuEmIJ+701HjWtidjExMQgJCQEAjB49Gj4+PtiyZQt++OEHDB06FAAgFAptmUXigDZu3IhmzZrh66+/hqenp857jx8/tlGubI/KUtNTvY4FgFmzZuH8+fOYPXs25s6dixMnTsDV1RV8Ph98ftP8ma+oqIBIJLJ1NogDEAgEts4CIcSJULdwYnEREREAgLt372rTao4TTU9PR1BQEE6cOIENGzZoLx6nTJmCnJwcve/cvXs3nnnmGYSGhmLUqFG4cOGCwbGnO3fuxLBhwxAWFobevXsjPj4ex44ds9CeEku6c+cOOnXqpNewBgA/Pz+Dn/n+++8xfPhwdO/eHcOGDUNqaqreNnl5eXjrrbfw5JNParf7+uuvzZLnHTt2IDg4GCUlJdq07du3IygoCKtXr9amqVQqhIeH41//+pc2Ta1WIzk5GcOGDUNISAiefPJJLFu2DMXFxTp/w1Dc5+bmYvbs2ejRoweioqLw4Ycf4uzZswgKCjLYLfHPP//EpEmTEBYWhv79+2PLli3a99LT0zFq1CgAwFtvvaXtklx9/DmxvaioKMydOxe5ubk4evQoAMNjrg8ePIjJkycjKioK3bt3x9ChQ/HVV1/pfd/AgQMxa9YspKenIz4+HqGhoRgxYoQ2fk6dOoURI0YgJCQE8fHxuHr1qt53ZGVlYcGCBYiMjNRu98MPP2jfP3ToEF599VUAwOTJk7WxVT1Gz5w5gwkTJqBHjx4IDw/HzJkzcfPmTZ2/oxn3eufOHcyYMQPh4eFYvHhxI48kcSbffPONNn4jIyPx+uuv4/79+zrbGBpzXVhYiDfeeAM9e/ZEREQElixZguvXrxut+/Ly8jB37lyEh4ejb9++WLNmDVQqFYDKOTuioqIAAElJSdo4T0xMtNBeE2dQn2sTc1871/f3vrZrBkJProkV5ObmAoDBRlFNW7ZsAYfDwdSpU1FWVoatW7di8eLFOHDggHabr776CitXrkRERARefvll5ObmIiEhAZ6enmjVqpV2u/3792PVqlUYMmQIJk+eDJlMhszMTFy5cgUjRoww/44Si2rTpg0uXbqEGzduQCwW17n9xYsXcerUKUyYMAHu7u7YuXMnFixYgB9//BE+Pj4AgEePHmHMmDHgcDh46aWX4Ovri9TUVLzzzjsoKyvDyy+/bFKeIyIioFarcfHiRQwYMAAAcOHCBXC5XFy4cEG73dWrV1FRUYHevXtr05YtW4bDhw8jPj4ekyZNwl9//YXdu3fj6tWr2LNnj9GnLRUVFZgyZQry8/MxefJkNG/eHMePHzc61q+4uBjTp0/H4MGDERsbi++++w4ff/wxxGIxnnrqKXTs2BELFizAunXrMHbsWPTq1QsA0LNnT5OODTG/kSNH4t///jf++9//YsyYMQa32bNnDzp37oyBAweCz+fjxx9/xIoVK8AYw0svvaSzbU5ODhYtWoRx48YhLi4O27dvx+zZs7FixQp8+umnGD9+PABg8+bNeO2115CSkgIut/Ke/c2bNzF+/Hi0bNkSM2bMgEgkwsmTJ5GQkIDExEQMHjwYvXv3xqRJk7Bz507Mnj0bgYGBAICOHTsCAI4cOYKlS5eiX79+WLx4MSQSCfbs2YMJEybg8OHDOt3IlUolpk2bhl69emHJkiVwdXU1+/El9qGsrAwFBQV66QqFQuf1hg0b8NlnnyE2NhajRo1CQUEBdu3ahZdeeglHjhwxek2iVqsxZ84cZGRkYPz48QgMDMQPP/yAJUuWGNxepVJh2rRpCA0NxZtvvonz589j+/bteOKJJzBhwgT4+vpi+fLlWL58OQYPHozBgwcDAE02SIxq6LWJua6d6/N7X9c1AwHACDGTgwcPMrFYzM6dO8ceP37M7t+/z1JSUljfvn1Z9+7d2f3797XbTpw4kU2cOFH7Oi0tjYnFYhYbG8tkMpk2/csvv2RisZhlZmYyxhiTyWQsMjKSvfjii0yhUGi3O3ToEBOLxTrfOWfOHDZs2DBL7jKxov/+978sODiYBQcHs7Fjx7K1a9eys2fPMrlcrretWCxm3bp1Yzk5Odq0a9euMbFYzHbu3KlNe/vtt1l0dDQrKCjQ+fzrr7/OevXqxSQSCWOMsbt37zKxWMwOHjyo3WbdunVMLBbXmmeVSsV69uzJ1q5dyxhjTK1Ws8jISLZgwQIWHBzMysrKGGOMffHFF6xLly6suLiYMcbYL7/8wsRiMTt69KjO96Wmpuql1yxL27dvZ2KxmJ0+fVqbJpVK2XPPPcfEYjFLS0vT+axYLGaHDx/WpslkMhYdHc3mz5+vTcvIyNDbf2J9mjo2IyPD6Da9evVizz//PGPMcIxqYrq6qVOnsmeeeUYnbcCAAUwsFrNff/1Vm3b27FkmFotZaGgoy83N1abv3btXL7amTJnChg8frlOfq9VqNnbsWPbss89q006ePKn3WcYYKysrYxEREezdd9/VSc/Pz2e9evXSSV+yZAkTi8Xs448/NnpciOPTxH9t/zS/+X/99RcLDg5mGzZs0PmOzMxM1rVrV530JUuWsAEDBmhff/fdd0wsFrPk5GRtmkqlYpMnT9arBzWxl5SUpPN3nn/+efbCCy9oXz9+/JiJxWK2bt068xwM4tDqqsvre21iiWvn2n7v63vN0NRRt3Bidi+//DKioqLw1FNPYcGCBXBzc8OGDRt0niobEx8frzOGtGaX8t9//x1FRUUYM2aMzljCESNGwMvLS+e7PD098eDBA2RkZJhjt4iNRUdHY+/evRg4cCCuX7+OrVu3Ytq0aYiJidHpaqrx5JNPIiAgQPu6S5cu8PDw0MYSYwynTp3CwIEDwRhDQUGB9l+/fv1QWlqKP/74w6Q8c7lchIeHa59SZ2VloaioCDNnzgRjDJcvXwZQ+TS7c+fO2icpKSkpaNasGaKjo3Xy1a1bN4hEolpnnD179ixatmyJZ555Rpvm4uJi9EmmSCTCyJEjta+FQiFCQkJ0hnEQxyESiVBeXm70/epPdEtLS1FQUIDIyEjcvXsXpaWlOtt26tRJZ5mhsLAwAEDfvn3RunVrvXRNzBQVFSEtLQ2xsbHap4wFBQUoLCxEv379cPv27TpXkDh37hxKSkowbNgwnTLA5XIRFhZmsAxonqQT57Zs2TJ88cUXev+qPwk+ffo01Go1YmNjdeKnefPmaNeuXZ11qEAg0KkzuVyuXs+O6mrGXq9evWgGfNIojbk2Mee1c13omqFu1C2cmN2yZcvQoUMHlJaW4uDBg/jll1/qPelS9Qs2oKoruWbM6r179wBAp9EEAHw+H23atNFJmzFjBs6dO4fRo0ejXbt2iI6OxvDhw7XdXIjjCQ0NRVJSEuRyOa5fv47vv/8eycnJePXVV3HkyBF06tRJu+0//vEPvc97eXlpY6mgoAAlJSXYt28f9u3bZ/DvGep62FARERFISkqCVCrFhQsX4O/vj27duqFLly64cOECoqOjcfHiRcTGxmo/k5OTg9LSUu04vZpqm8AtNzcXAQEB4HA4Ouk1y4xGq1at9Lb18vJCZmZmfXeR2JGKigqjcxAAlcMlEhMTcfnyZUgkEp33SktL0axZM+3rmmVI817NG6UeHh4AqurpO3fugDGGzz77DJ999pnBfDx+/BgtW7Y0ms/bt28DAKZMmWLwfc3f1ODz+fW6gUscX2hoqM6EfhpeXl4oLCwEUBk/jDE8++yzBr+jton+7t27B39/f7i5uemkG6tDXVxc4Ovrq5eXmvNjEFIfjbk2Mee1c13omqFu1LgmZlf9h2/QoEGYMGECFi1ahJSUFLi7u9f6Wc14vZpYI5bJ6NixI1JSUvDTTz/h7NmzOHXqFL766iskJCRgwYIFDf4+Yj+EQiFCQ0MRGhqK9u3b46233kJKSgrmzZun3YbH4xn8rCaW1Go1ACAuLg4vvPCCwW3NMSauV69eUCgUuHTpEi5cuKC9o9yrVy9cuHABWVlZKCgo0KZr8ubn54ePP/7Y4HfWvJAzhbHjRBzPgwcPUFpaarQRcOfOHbz88ssIDAzE0qVL8Y9//AMCgQBnzpxBcnKytkxoGIuN+patqVOnon///ga3NZbHmt+1du1a+Pv715kHoVBo9PeDND1qtRocDgdbtmwxGK/mnEme6lBiTo25NjHntXNdKN7rRo1rYlE8Hg8LFy7E5MmTsXv3bpPXXNXcnbtz5w769u2rTVcqlcjNzdWrcEQiEYYOHYqhQ4dCLpdj/vz52LhxI2bNmqVdc5s4tu7duwOoXJuxIXx9feHu7g61Wo0nn3zSElkDUHmzSSAQ4OLFi7h48SKmTZsGAOjduzcOHDiAtLQ0ANBpXAcEBOD8+fPo2bNngydmatOmDf78808wxnTuLt+5c6fR+1DzLjWxT9988w0AoF+/fgbf/89//gO5XI4NGzboPOmorYtsYzzxxBMAKpc4qqtsGYstzXf4+flZtHwS5xQQEADGGNq2bYsOHTo06LOtW7dGeno6JBKJztNrqkOJNVji2qQh184Uq6aj27zE4vr06YPQ0FB8+eWXkMlkJn1X9+7d4e3tjf3790OpVGrTjx07ptcFS9M9TEMoFKJjx45gjOnNKkrsX1pamsG7sGfOnAEA7UzD9cXj8TBkyBB89913uHHjht775ugSDlR2GQwJCcHx48dx7949bSM6IiICUqkUO3bsQEBAAFq0aKH9TGxsLFQqFdavX6/3fUqlUmdpr5r69euHvLw8nXHoMpkM+/fvb/Q+aC4wa/u7xLbOnz+P9evXo23btoiLizO4jeaJQ/VypBm+Y05+fn6IjIzEvn37DN70ql62NLFVc7x3//794eHhgU2bNhmsr81VPolzevbZZ8Hj8ZCUlKT3u8EY07s+qK5fv35QKBQ6daZarcbu3bsbnR+qQ0l9WeLapCHXzhSrpqMn18Qqpk2bhldffRWHDh0yadIZoVCI+fPn44MPPsCUKVMQGxuL3NxcHDp0SK+b4bRp09C8eXP07NkTfn5+yM7Oxq5du/DUU0/pjdcj9m/VqlWQSCQYPHgwAgMDoVAo8Ouvv+LkyZNo06YN4uPjG/ydixYtQnp6OsaMGYPRo0ejU6dOKC4uxh9//IHz58/jf//7n1nyHhERgc2bN6NZs2baZcT8/PzQoUMH3Lp1Sy/vkZGRGDt2LDZt2oRr164hOjoaAoEAt2/fRkpKCt555x0899xzBv/W2LFjsWvXLixatAiTJ0+Gv78/jh07pu2p0Zi70gEBAfD09MTevXvh7u4OkUiE0NBQ7dNFYl2pqanIzs6GSqXCo0ePkJ6ejp9//hmtW7fGhg0bjPbK0cTR7NmzMW7cOJSXl+PAgQPw8/NDfn6+WfP4/vvvY8KECRgxYgTGjBmDJ554Ao8ePcLly5fx4MED7VrcwcHB4PF42LJlC0pLSyEUCtG3b1/4+flh+fLlePPNNxEfH4+hQ4fC19cX9+7dw5kzZ9CzZ08sW7bMrHkmziMgIACvvfYaPvnkE+Tm5mLQoEFwd3fHX3/9he+//x5jxozR9iKqadCgQQgNDcWaNWtw584dBAYG4j//+Y+2EdKYOtTV1RWdOnXCyZMn0b59e3h7e6Nz5871WlaSOK+DBw/i7Nmzeunz5s0z67VJQ66d6ffedNS4Jlbx7LPPIiAgANu3bzc6a3F9TZw4EYwxfPHFF1izZg26dOmCDRs2YNWqVToXlWPHjsWxY8fwxRdfoKKiAq1atcKkSZMwd+5cU3eH2MCbb76JlJQUnDlzBvv27YNCoUDr1q0xYcIEzJkzp17rqNfUvHlzHDhwAJ9//jlOnz6NPXv2wNvbG506dcLixYvNlndN4zo8PFxnbFRERARu3bplcJK9lStXonv37ti7dy8+/fRT8Hg8tGnTBnFxcbWuMe3u7o4vv/wSq1atwo4dOyASifD8888jPDwc8+fPb9RwCIFAgI8++gj//ve/sXz5ciiVSqxevZp+bG1k3bp1ACrPi7e3N8RiMd5++23Ex8fXeuMwMDAQ69atw//93/9hzZo1aN68OcaPHw9fX1+8/fbbZs1jp06dcPDgQSQlJeHw4cMoKiqCr68vunbtioSEBO12/v7+WLFiBTZt2oR33nkHKpUKO3bsgJ+fH0aMGIEWLVpg8+bN2LZtG+RyOVq2bImIiIhG3UwjTcvMmTPRvn17JCcn4/PPPwdQORlTdHQ0Bg4caPRzPB4PmzZtwj//+U8cPnwYXC4XgwcPRkJCAsaPH9/oIWWrVq3CBx98gNWrV0OhUGDevHnUuG7i9uzZYzA9Pj7e7Ncm9b12pt9703GYJUa7E2JlarUaUVFRGDx4MFatWmXr7BBid5KTk7F69WqkpqbWOkszIYQQfd9//z0SEhLw1Vdf0aojxCnQtbNl0Jhr4nBkMpneGKojR46gqKgIkZGRNsoVIfZDKpXqvJbJZNi3bx/at29PDWtCCKlDzTpUpVJh586d8PDwQLdu3WyUK0Iaj66drYe6hROHc/nyZaxevRrPPfccvL29cfXqVXz99dcQi8VGx6ES0pTMmzcPrVu3RpcuXVBWVoajR48iOzvb6NJehBBCqnzwwQeQSqUIDw+HXC7HqVOncOnSJSxcuLDBKzgQYg/o2tl6qHFNHE6bNm3QqlUr7Ny5E8XFxfDy8sLIkSOxePFiCIVCW2ePEJvr168fvv76axw7dgwqlQqdOnXCp59+iqFDh9o6a4QQYvf69u2LL774Aj/99BNkMhnatWuH9957DxMnTrR11ghpFLp2th4ac00IIYQQQgghhJiIxlwTQgghhBBCCCEmosY1IYQQQgghhBBiImpcE0IIIYQQQgghJqLGNSGEEEIIIYQQYiJqXBNCCCGEEEIIISaixjUhhBBCCCGEEGIialwTQgghhBBCCCEmosY1IYQQQgghhBBiImpcE0IIIYQQQgghJvp/BHjzzQPfQVMAAAAASUVORK5CYII="/>
          <p:cNvSpPr>
            <a:spLocks noChangeAspect="1" noChangeArrowheads="1"/>
          </p:cNvSpPr>
          <p:nvPr/>
        </p:nvSpPr>
        <p:spPr bwMode="auto">
          <a:xfrm>
            <a:off x="155575" y="-3252788"/>
            <a:ext cx="6781800" cy="6781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508" name="AutoShape 4" descr="data:image/png;base64,iVBORw0KGgoAAAANSUhEUgAAA9cAAAPXCAYAAAAhd7gpAAAAOXRFWHRTb2Z0d2FyZQBNYXRwbG90bGliIHZlcnNpb24zLjcuMSwgaHR0cHM6Ly9tYXRwbG90bGliLm9yZy/bCgiHAAAACXBIWXMAAA9hAAAPYQGoP6dpAAEAAElEQVR4nOydeXwV1fn/P7PcPXtyCZsGEnJDICSkPzBhSUDkKy4QBAVrK6k2uLBopW7UKlXq9tW2biwu4IK0lUWRqKgt2gqiUPw2JARCwhpFFgPZc/e58/vjZobZ7pKQnfN+vXiRO3PmnDNnzvPMc2bOfA7F8zwPAoFAIBAIBAKBQCAQCO2G7u4KEAgEAoFAIBAIBAKB0Nshg2sCgUAgEAgEAoFAIBAuEjK4JhAIBAKBQCAQCAQC4SIhg2sCgUAgEAgEAoFAIBAuEjK4JhAIBAKBQCAQCAQC4SIhg2sCgUAgEAgEAoFAIBAuEjK4JhAIBAKBQCAQCAQC4SIhg2sCgUAgEAgEAoFAIBAuEjK4JhAIBAKBQCAQCAQC4SLpE4Prr776Crfeeityc3ORkZGBq666Cs888wyamppk6b788ksUFBRg1KhRmDZtGt5///1uqjGBQCAQCAQCgUAgEPoSbHdXoCOor69HZmYm5s2bh5iYGBw+fBivvPIKDh8+jDfffBMA8N1332Hx4sW46aab8Mgjj2D37t34/e9/D4vFgmuuuaabz4BAIBAIBAKBQCAQCL0Ziud5vrsr0Rls3LgRjz32GHbs2IHExEQUFRWhpaUF7733npjm/vvvR0VFBbZt29aNNSUQCAQCgUAgEAgEQm+nT0wL1yImJgYA4PF44Ha7sWfPHtUb6uuuuw5Hjx7FyZMnu6GGBAKBQCAQCAQCgUDoK/SJaeECHMfB6/XiyJEjWLlyJaZMmYLBgwfjyJEj8Hg8SE5OlqVPSUkBABw7dgyDBw/uwHr4UFvbApqmEBdnQW1tC3y+PjlBoE9xKVwvqzWyXccJfVrJpdBmHQVpq7YRTnt1dH/uK1zqfa03n397+nSw/tyb26KjIW1xga5qi77uo/tSnyLnEppw+3OfGlxfeeWVOHv2LAAgLy8Pf/7znwEADQ0NAICoqChZeuG3sL8jYVkaDEODoijodAw4ztfhZRA6FnK9gsOy6okupM3Ch7RV2+js9tLqz32FS72vXYrnH6g/X4ptEQjSFhfoDW3RG3x0b2jHcCHn0nH0qcH166+/DofDgSNHjmD16tW4++678dZbb3V5PWiaQmysRfwdFWXq8joQ2g+5XmqUfVoJabPwIW3VNjqjvUL1577Cpd7XLpXzD6c/XyptEQ6kLS7QU9uit/nontqO7YGcy8XTpwbXw4cPBwBkZ2dj1KhRmDlzJv75z39i2LBhAKBamquxsREAEB0d3aH18Pl4NDbawTA0oqJMaGx09PqnQJcCl8L1au/NSujTSi6FNmsvHA+0uDjYnR5YTDpYjCziY8ykrcIknL7V0f25r3Cp22VnnL/Sns16BgzVIVnLaE+fDtafO7svdFW7dASXul1I6aq26Os+ui/1qZ5+Lm3xNZ11LuH25z41uJaSlpYGnU6H77//HlOmTIFOp8OxY8eQl5cnpjl27BgAqL7F7gi83gsXk+N8st+Eng25XtoEaxPSZnI4isKq98tQUlUjbstOs+KeudlgedJWbaGz+talcA0udbvsqPMPZM8LZ2eC6SELroQ6z87oC72hXbS41O1CSk9ui55aLy16cju2lZ54Lu31Nd11Lj3/g4Z2UlpaCo/Hg8GDB0Ov1yMnJweff/65LM22bduQkpLSoWJmBALh0obXuAkAQEllDV7ZWAKu58acBAJBQTB7XvVBGXiqh76m7WRIuxAIhK6gN/qaPvHmevHixcjIyEBaWhqMRiMOHTqEtWvXIi0tDVOnTgUALFiwAIWFhXj88cdx7bXXYs+ePfj444/xwgsvdHPtCQRCX8Lh4VQ3AYGSyhq0uDiY2Z53MyAQCGpC2bPDw8HcC4SXOhrSLgQCoSvojb6mTwyuMzMzsW3bNrz++uvgeR6DBg3CnDlzUFRUBL1eDwAYM2YMXnnlFbz44ovYvHkzBg4ciCeffBLXXnttN9e+50K1Pg3ie/D0LgKhp2F3ekPs98Acoe+i2hAIhIshtD17L0l7Ju1CIBC6gt7oa/rE4PrOO+/EnXfeGTLdVVddhauuuqoLatT7oSgKb39WAQC47Zp0MsAmEMLEbAzuVs1GXRfVhEAgXCyh7blPhFFthrQLgUDoCnqjr+lZ79EJPYoWhwctDk93V4NA6FWYdAyy06ya+7LTrLAYmC6uEYFAaC+h7NmkuzTtmbQLgUDoCnqjryGDawKBQOhAKJ7HwtmZqptBdpoV987N7rHL1BAIBDXB7Hnh7ExQl+isLtIuBAKhK+iNvqbnvUsnEAiEXg7D81g8OxMOD+f/HsjIwmJgkRBjQl1dS3dXj0AgtAEtezbpmB4Z1HUlpF0IBEJX0Nt8DRlcEwgEQidA8TzMLC0KbZA31gRC70Vpz+ihQV1XQ9qFQCB0Bb3J15Bp4QQCgUAgEAgEAoFAIFwkZHBNIBAIXQxPUbB7fTjX7Ibd6wNP9Z3X2n353AjdS0f1LdJHO4ZA7Ujal0Dou3SmffcV30GmhRMIBEIX4uJ4rHq/DCVVNeI2QZiD6cHTnMKBo6g+e26E7qWj+hbpox1DoHZcMDsTa7eWY8/Bs7LtpH0JhN5PZ/rPvuSbyZtrAoFA6CKa7G7VzQMASiprsOqDsl77lBbwP3Huq+dG6F46qm+RPtoxBGvHlZvLkDQwWrWdtC+B0LvpTP/Z13wzGVwTCARCF9HQ7FLdPARKKmvg8HBdXKOOw+Hh+uy5EbqXjupbpI92DMHasfRwDYYnxaq2k/YlEHo3nek/+5pvJoNrAoFA6CJaHJ6g++1ObxfVpOMJVffefG6E7qWj+hbpox1DqHZye3ztOo5AIPRcOtN/9jXfTAbXhDZDURSoXjZFg0DoCVhMuqD7zcbeK4MRqu69+dwI3UtH9S3SRzuGUO2k12mHlqR9CYTeS2f6z77mm8ngmtAmKIrC259V4O3PKsgAm9Dn6WjlyugIA7LTrJr7stOsMOmYi8q/OzHpmD57boTuJdy+JdjrmXonTv7UBE6hgUP6aMcQrB2zUq04VF2n2k7al0Do3bTVf7Ylfuprvrl3PQog9AhCTW0lEPoCnaFcGWnWY+HsTKz6oAwllep8qV6miCmF4vk+e26E7iWcvhWOvZI+2jEEasesVCvuuCED73x8UJaetC+B0Ptpi/9sa/zU13wzGVwTCASCglDKlYsvwtkbGAqLZ2fC4eFgd3phNrIw6Zhed/PQguH5PntuhO4lWN9qi72SPtoxMDyPRTdm4UytHc12D/Q6Goeq6/Do6l24OncIZk5KgZ6lSfsSCH2IcPxne+OnvuSbyeCaQCAQFISjXGlm2/9VDcXzMLM0zBF6/4ZeePMIRF8+N0L3EqhvtdVeSR/tGJxuLx599RvV9o3bq7BxexVWPDDZ3+6kfQmEPkMo/3kx8VNf8c3km2sCgUBQ0NeUKwmEvgyx1+6BtDuBQFBC/AJ5c00gEAgqOku5ssnuRqOTg93p6dVTngiEnkSURY9lRTlwe3zi9OTiHUfhdPvXRu1tSrO9BWW7GvUMCvJTMDwpFm6PDyYDC56iiI8jEC4h2hI/8RTVJ6aBKyF3HAKBQFAgKFdKhTUEROXKNt4AXByPF9Z/pynW0V6BNALhUoejKLz2gfz7vqxUKx68dQyeX/8d0ofGtcteCaGR+kmjnsGDt45B8c5j2Li9SkxDfByBcGkRbvzUGaKxPQUyLZxAIBAUCMqVyqUh2qtcKQp8VGoLfFzsEl8EwqVIIOGc0sM1KN55DPNnZvRKpdnegtRPFuSnoHjnMZQeJj6OQLiUCSd+CiV61tv9BXlzTSAQCBp0pHJlZwukEQiXIsHsqvRwDe6YmdHr34D0dAQ/2eLmZG+spRAfRyBcWoSKn/p6TNR7a04gEAidjKBcmRChh5ml2/0GjAh8EAgdT2i78nRRTS5tKJ6H00V8HIFAuECw+Kmvx0RkcE0gEAidTGcJpBEIlzKh7UrXRTUhEB9HIBDCpa/7i95dewKBQOgFhBL4MOsY8ECnqWb2VUVOwqVNKLuyGBjwnE/zWB9Nw+7yosXhQYRJB5OBBe3TTksIjNS3PL1gAuwuL1iagtPNicrt1acbiKgcgUAQaYtorNTHmAwsKIoCRfEwsj03jiGDawKBQOhkBIGPVR+UqdTCF83OBAd0mmpmX1bkJFzaBLOre+dmg+F90Jpc6KUorNxUKhPfykq1YtFNmWCJTYSNlm/JSrWiIC8ZL773XzjdnNiuPTUIJhAIXU8w3y0VoQzmY/6x5wTmF/RMXQ0yuCYQCIQuwMBQePDWMahtcMrWuQaAlUFUMxdfhNpxKEXOi8mbQOgJaAnnWAwsEmJMqKtrUaX30bRqYA34BdBWbi7DPXOyyBvsMAim1A4ABfkp2Li9CqWHa7Ca+BoCgaAglOhZKB+TlhTbY+MY8s01gUAgdBGRZj2ijIxM4CMc1cz20pl5Ewg9BaVwDhNkFRe7y6saWAuUHq6BPYQwF8FPKKX24Umx4m/iawgEghbBRM/C8TE91beQwTVBxP8dQ+9eW45A6G10pmpmX1fkJBDaSosjuIK43UFsIhxC+Q63R/72n/gaAoHQFsL1MT3Rt5Bp4QQA/oH1259VAABuuya9m2tDILQdQfTC4fIiyqKH28vD7vDAaGBh0NHQ01RYomGBxL9CbXe4vIg06+HleNm071DTldqqmtkWcbK+rshJ6JkoBWhomgLLUPB4L9iGUc/C5fGixdE2kT1p3hYTC6OOhYfzweXh4HRxsJh0sDDBjgmuIG42XbxN9DUBQZ6i4PRyACgwNAWXh4NBzwQ9Rq+Tv7shvoZA6HpC+SKlb2TtbnA8YPf6wjomHP+mJUgG8ACCC5OF8hmCj7kY39JZvpp4O4JIqCf6BEJPRRC9qDhRi4fmjcFfP6/EPsl0orHpibh9xki88eH+oMJegcS/FszOxNqt5dhz8Kzm9tIj5/DgrWOw/rNK2ZTTcITD2qKa2VZxsrbkTSB0BMo+atQzWFaUi41fVMlsUhCleX79d3C6ubBsRZq3Uc/g4cKxMOgYbGj9tlcgO82Ke+Zmg9Woz6O/zkFWqlVzanhWqhVmAwtcxDfXfU1AkKMorNlajmvGD5W19dyptqDteKi6TvbboL+4diUQCG0jlC8K5Ks3fVEV9jHK/eHUQfD9n317AteMGxJQmCxY/CL4mIuJYzrTV5Np4QQCoVcjFb0oyE9B8c5jsiAeAIYOisZrW/YHFPbiKSqo+NfKzWVIGhgdcLtQrjLQlOYfCEE1MzvNKtuuVM0MJU6mVUa4eRMIHYFWHy3IT8GG7VUqmyw9XIPincdQkJ8CILStKPMuyE/BuXqHamAt5PXKxhJ4eLUK/4qNJbjjhgxkpcptQlC1vhgxs/bYaE9GOJ+kgdGqti7ecRQFecma7ViQl4ziHUdlv9ds3d/rzp9A6K2E8kU+mg7oq9tyjHS/0r6DCZIV7zyGoYOiUbzzGJIGRGseHyh+EXxK9emGdscxne2ryZtrAoHQq5GKXgxPisXG7VWqNIG2A3KxnWDiGTPzk4NuD5W/jgnsbkOpZirPM1AZZlb9vDScvAmEjkCrjwazPaVdBevHyrwFwaxA4mQllTVocXpV9alvduPR1buweG42igpGwu7wwmxiYe6Ada7ba6M9FeF8ZuT5r5G0rZ1uDs+v/w4F+SmYmZ8Mo56F0+2FjwcYmsJ9P/8ZEuPN+Hb/aXF2wrxr03vV+RMIvZVQvsjuUvvGUHGS1jHS/Ur/FkqQbGZ+MjZurxL/1/KPyvjFaGBBt65zfWdBRrvjmM721WRwTSAQejVSMQuliE6o7Vp5BKK9eQv5R4X4LkhQzTRH6P0bFDeNcMTJxGPbmDeB0BFo9dFQ9qElfKXVj5V5h2V3AcTJ6pvdePLNPXhu8UT0i2otqwOmLF+MjfZEhPMJ1NZONycG40sLx+LZdXtl+5cWjpUF673t/AmE3kpIX6ThG0PGSSHEHpX2Ha4gmVSYTMs/qOIX/9aLimM621eTR4gEAqFXI4hZGPUM4qIMmmmU4jpaeYQrnqG1PZz8g8FTFOxeH841u2H3+oDWaerSbWZjCCEmIhhE6Ga0+mAo21ALX13o51IbMBlYzJ1qg7FVSCssuwshTmY0sKJ9dcSU5b4mICjUN5y21tpPRM0IhO4hpC/S8I0X60/NRlbms42G8GIq4f+O9seh6nox+0NBPB2BQOjVmHQMckYm4uqcIag+04TRNqvq+85D1XUBxXdEQYzWv4OJZwTbHk7+WoQrKrJ4ThYRJyP0aLQEaILZnpbw1aHqWmQNSwAFYKWGEM6Dt47B8+u/w6HqOlhjTAHzHm2z4qc6R9Cyvy49Jb5Z7Qghm74mICicTzhtrfSPymvbG8+fQOithPJFZgPbZl9tMrAYnWrFvgBxjkHPYsXmUtFnhyN6KP2/o/1xMDrbV5M31wQCoVdD8TzmzxyF4p3HsLa4HAV5yci2yQUwjv/YgLtmjQoq7BVM/GvRTZmoPt2g2n7XrFE4/mNDQHGfUMJhwQSglN8DrdlajjlTbEScjNBj0bKh4h1HcfNUm8omAwtflWPVB2XYd+RcQCGcgvwUFO84ioQYE25uDeCkZNv8ea3YWILC69JDim4BHSNk09cEBCmex4LZmTjxY0Pgtk6z4uapNllbCu0vvbYLeuH5Ewi9lVC+iPb5NH31r2eMDOgv3/roAOYF8KcLZmdijWI1FiEuGh0gv+M/NqAgLxknWv/vaH8cjM721RTPE2/X0XCcD7W1LWBZGrGxFtTVtcDr7dlLUFAUhZVbygAAi2ZlAoDst9BNlOn6UvfpTdervVitke06TujTSnpKm9m9Piz+078B+N/8zrpyGLJTrfByPIwGFkY9g93lp/CztETUNjphMepgMV3cOtcsQ2Ppyq9xde4QDE+KhZfjkRBjhNfrQ12TCwMSLLDoL+Sv1VbSegssK8rB8rV7NM/TqGfw4pJJ8HKB16DsK4TTtzq6P/cVutsuBVtpcXjR4vTgyMl68ABSB8fA7fFBr6Ph44GEGCPOnLNDr6NxqLoOxTuOwun2iwsGs4OX758Mp0t7nWuKAkoO12DLv47A6ebw+PxcHDxRi+FJsXB7fKLIlrQsKSsemHzRolsXs3Zqe/p0sP58sX3BwfnwVckpjBgSh7goA/Q6Bi4PB4eLg8nAAjyP800ugOfFazswwYImuxu1jS7oWP+1zRs9EJZuFjPrbrvoSXRVW/R1H93T+1Rb1rk2G3WgaeDf//1R9JdK36z0p8L+vNEDcY8ilgH8MUtBfgomZg1Es92DCLMONEWBBw8fxwMUsKus4/1xuNelrb463P5MpoUTCIRej1Scwunm8PfPK/H3zyvFbUsLx2LdtkMYmBCJZ9ftxXOLJ/odtoYTDST+pdx+rtmN+mZ3QHXN5xZPRESIb5jaKgDldHNobHEjIUJPxMkIPRbBVuwUAg6QAW0RLIGgduDyIiHighCZngL0egYuN4eHVnwtTysR3RLKDGSzQMeIbvUlAcEWh1fVXsGuW6D92bZ+sEQRMTMCoSsJ5Yuk+1mWxk+NrqD+UelPBX5m6xc0/c9s/fDI6l0A5P6hK/xxMDrLV5Np4QQCodcTrhiZ8H9HCOt0hCBGewSgiCgQobfQXpHAUPsC5RuOPRH7ahsdIVIHAJYQYkgEAqH7sZiCC6cGsv2QYmeS/dI8+qo/7p21JhAIlwzKaTtmHQMekG0z6lnkjEzEngNnVcdn26yIiTRg0U1ZOHKyvk1iFULZDpcXkWY93F4fHE4vLCYdTK1llh4+h4L8FAxPioXH60NctBERJh3cHg41TW5/2gA3kEACUONHDcCUsZcjPtoIu9MLi5HFuQYn/v1/31+U0MbFTFclEIKh1bfMIURjEmJM+NO9+WAYCo0tbvh8PCpO1KL6dANqG53ilELpFMTaRqfoA5xeDjxPwcfzrdPEdXhm4Xg4XJxs+vnY9ETsrfD7hiMn67HopizERxvh9vhgNDCIsujBMhRaHP51mr0U5Q+OwvxkpC9j1LN4asF4cByPmEgDdCwNhgJWPzxFnG7Jw/+Gyahn4ON56HU0VjxwJU6fbwFDUzjf4ITFwHbIcmcEAqHj8NE07C4vWhz+KdsWky5wLJVmhY/3T/WWTuHOTrNCzzJYPCcLa7aWq6Z3CwJqOSMTkTw4BrGRRjyzcAKMehY6lsa9c0fj9Q/3AwDmTE1FzogB8Pp8cLo48AA8oMD5fDAwdFD9GqlvtjDd/AlKt5ZOIBAIQQhXSTs7zS+oAUB2U8hKtWL6xGQ8smoX0ofEYe5UG6b8bHBYAbFQdsWJWjx46xis/6xSpnoplFnb4MTf/1mFjdurYNQz/rSfHlKlXdhaPymCqMaqD8rEAchX//0By+8cj1Xvl8nyyEr1C6u1N5hXtqW0Xp2lyEm4NAjUtxbMzsTNV9ng80FlDz+fasO5ege27jgm2zc61YqFN2WCBbCsKBcbtlfJpg1mp1mROSwB6z45iCvHXI7inf7jBdsTfgtkpfqFB2kaKD18DsMGx6B45zHZigKCwM7z67+D082JxxgYSrS3S9F+vBSFlZtKxfY06hksvyMXERYD3vroAK4ZN0SzvQvykvHZtydwzbgheO7d75A+NA6jUxMQeM0EAoHQ1SjtG7jgfwGNWGqC366FFRsEXzl9QjLue+HfSB8ah2VFuVi+drc4wBb2//XzChQVZGD1+2WyT/ayUv2CiMvvyIXT7QPL0nhja7nqfjG/IANvbTuIX103QuVvA/nme+Zmd9sglwiadQJE0Kx30puuV3vpTYJmPEVhhcJhzp1qQ2V1XcAlrxbdmAWnm8PZOjsoQCWSlJ1mxeIwlCClZYcqc0LmQKzYVBpW/R68dQy8Lo+qrfxPXX04W2fHgHgzXttSHnD5invmZIFu4xsgrbaU1iucNulqiKBZ++lKXxasb2WlWjEiOQ4cx8vePp9vcCIh2ogPFQNrAcGWV0qWdVHmOyMvGR9JBnbBbG90q3p1fLQJb398IGCeaUmx4kA+K9WKn/9PKvpFmwCgy+ynpwia+WgarygC77lTbRhtS8CGfx5GWlJswPYW2rKyuk5s057gZy6Fe3y4EEGzjqG39ikt+xYYnWrF4jlZOFNrR7PdoxI1y06zYt616ahvcmnGWLddPxKnz7XIjivIT0HV93WqZVKBC772x5oW7Nx3SvueYLPi+onJ+GTXMZkfCRXb3HtTFniu465LuP2ZfHNNIBB6JA4Pp3KYw5NiNR0v4F+6wen2AuDxx7V7sHztHmzcXiWbolRSWQOHR61IGazsUGXGRRnDrl9Ds0tzn/9G4a+3y+MLmEfp4RrYXWoRtFBotaW0XuG0CYGgRbC+VXq4BqmDY7BxexWWr92DZ9ftxfK1e7BycyliooxBbcXu8gbNNz5afnww2xMCuvMNjqB5Dk+Klf02GnT+z0IuQfuxu7yq9hyeFAuTQSe2VTA/JewX2rSvthOB0BvRsm+Bfa1xxqOvfiP6bGksVVJZg/omV8AY63yDQ3Xc8KRYzYE1cMHXxgW7J1T5fb7Sj4TyzS2u7vE5fWJw/emnn2LBggXIz8/H6NGjMXPmTGzevFn1VnXTpk2YNm0aRo0ahYKCAvzrX//qphoTCIRQtFVJWzhG67hQ+QZLE6pM6f5QaVscnpBlhqpfi6Ptg+uOaBMCQYtQfSeQTYTskyH6uUNxfDh22hZbFsroKJ/S29DyVW6PTzzXcNtSmq4vthOB0BsJFov497fPrwfaF07sFiqNQyNGCu2bg59nZ9Envrl+++23MWjQICxduhSxsbH45ptv8Nhjj+HMmTNYvHgxAOCTTz7BY489hrvvvhu5ubnYtm0bFi9ejL/+9a8YPXp0954AgUBQEY5KrVLwyGTwC2TEROjF9aeVazVaTCxAUXD7eHG9VovRfxxNAQxNw2Rg8dTd42GNMcHp4fDUggmiqNiKjSWob3bL6jR3qg3Dk2IRE2lUVlmGxaQDxwN2L48WhwdGAwuDjoaepkQ13VDqmBYTC56iZNOiQoksdYSyuZJLUdyJoCYcRXClnRr0DOKjDDDq/V/hFuSnYMSQOESY9WBZCgxFARTw7KKJMLXaCAC4vBw4n/+tgMPlxYtLJoHjeTQ1uxEVYQhaj0H9LCF1AJX+xWRkwdBU8IPQexVtg6GlGmw2sIiPMuC5eybC5/OvRa6cFiqQGG/G3Kk28RoDfbOdCITeiNS+tYQjYyP1mnHUidMNGDIgGgkxJjy9YAIizTroWBqNLS5EWQzwcDzsDg9e+u1k6FkaFA34fDy8HI+lhWNVU8yF8qMsOrjcwQfKplb/YdAzsHt9ftFMY3B181D7O4s+4elWr16NuLg48fe4ceNQX1+Pt956CwsXLgRN03j55Zdx/fXX47777gMA5ObmoqqqCitXrsQbb7zRTTUnEAiBCKSknZVqVQkYKQWPnl44EW99dEC2PSvVisfn58LAMjhT78SG7VVy0QybFXfcMApri/ej8vs6PLlgAlZqiIo9uWACHl29C/XNbmTb/IrHlTv8dZg71SbWT0lWqhUsQ+PVLfux56BcKOTmqTZYY4zIGZmIukZn0Dx+qnPgk13HsHB2JigAK8MQWdJqS2n6tiqQX4riTgRtgvWtrFQrjpys17ZTmxV/mJ8Lp5vDtl3HkXZ5LDb8sxLXjh+iKTh281QbYqMMePujAyr7KchLxt6KMwHtJjvNikMn6lBT7whqW4eq62S/nS4PTv7UEvS49thPb8BiYGXXNSZCj35xJry2Zb/M7rNSrTKBI8B/bf9z8Awqq+uQM7I/jHoG6UPj+mQ7EQi9EbOBRVaqFZXVtWHHUTERejy9cCJe27JfFRfdcUMG1hYfEFdlELbfPNUGmgIeXyMXORN8BuAXrhR8b0A/a7PifIMTo21W7Co7Leo43D59ZFDfbDEwHfrNdbj0iWnh0oG1QHp6Opqbm2G32/HDDz/gxIkTuPbaa2VprrvuOnz77bdwu92q4wlth6IoUFTop/wEQjgIStrZaVZxW/GOo7h5qg3ZNisK8lNUSrWA/zub17bsx9BB0bLtpYdrcLKmGfuOnFMNrAH/Nz1vfLgfSQOjsXhuNt74UC0qVnq4Bm98WI7Fc7ORleoX9fjrpxViuuIdR1F4XTqyUq2y44QBwOtb/Pkr89ywvQqlR85h/sxRaLa7cdesUZp53HFDBlZsLEFJZQ1WfVCGfUfOqb43EvbxElvUakvgwoC4LW+ceY2BdaByCX2fYH1r0U2ZsMaYtO20qgYbv6jCuXoHhg6KRvHOY+L/ym/zBBs5cOy8pv0U7zwGCkBBXrLKbrJtVsyZYsPa4nK/sI5GGsE+i3ccFX/fNWsUGIoKelx77Ke3QPE85kyxiee8eG42XlUMrIEL7V+QnwLALx435yobqNZ967ZVYP7MjD7bTgRCb4T2+bDopkwUFWSEHUctnputGlgDF+IirZhrw/Yq/PBTs+gfhO2Cz5g/MwMbv6jC2q3lsEabcPNUm6afnT8zA//+v+9ReG266KdLKmvw7rYKzZgrO82Ke+dmg+mmcKRPvLnW4v/+7/+QmJiIiIgI/N///R8AYOjQobI0KSkp8Hg8+OGHH5CSkqKVTbthWRpM6zprTDevtxYO/ll4/l7Isv7/pb95ntJMJ92+9uMKAEDR9PRe+XC6N12v7oBl1e3S2W3GArj3piy0uDjYnf5p1LvLT2P40DhcMaK/7EmrlNLDNZiZn6zaLoiPBRPNmJGXjNggwhqlh2tQVDASaUmxaGxxy96iOd0cmlrcSEuKxcz8ZNmUdOHNzrXjhwSsr8vNIXlQDB5Z9TUWz81GUcFINNs9MBlZnG9wim/MAf+NZcZE9TkK+xweH6KMF6ZkKtvSbNTBYmBabz7h34EanaHEneTltpdO71sa/bmv0NW+LFjfSr0sFi9t2Kd5nNCH46ON2Li9CjPzk0PatFRAULnvuXe/Q0F+CmbmJ8Ni1KHF6UH/eAt+++JX4luT59dfSOP2+DDQaoGX84FlKPxhfi4sRh0MegYOtwfL3tgd9LhII9tm++ksAvXn9vaFRieH5Wt3i+ecEGMKKkj0q+tHYNyoAeB5Ho+s2oWH5o0R990xMwMGhkJ3txO5x1+gN7RFb/DRvaEdA8ECSB8Sh5WbSzX3K+MopYhksLTK7fHRRtX226aPAENR4morz67bizlTU3HHzAxxnWuLiYWOodHscOOy/lFobHHLPkHZW3EW108Yqoq5BlkjkBBjQmOjo63N0iH0ycH1d999h23btuHhhx8GADQ0NAAAoqKiZOmE38L+joKmKcTGWiTlmDo0/86CZf0BcUyMRfN3oHQCrlYxAuX23kZvuV5dibJPK+nsNkto/b+yuhZ/a10jMSkxKvABaJ+ohpAmlEhGs92DjdursLRwrGqf080FHCAEq4Pb42tVOwfqm9148s09WFo4Fs+u29vmvPz18CJpgLqNEjTStoWfqmuD7g9UbnvpjL4Vqj/3Fbral2n1rVD9pS2CgKFEdKS298zCCVi+dg+eWjBBFowp7fPpBRPwyOpdsrwEuw523J/uzUOC4i16dxFOf25rX/ipulbVnkHT19rFv51uTnatOtonXCzkHn+BntoWvc1H99R2DEVb/HN7xSsDbT973o5Ii1787XRzeHfbIby77ZC4TRkDhRtz/enePADdd1363OD6zJkzWLJkCXJyclBYWNgtdfD5eDQ22sEwNKKi/E9OuG6Y898WKArwev2BRH29f21B6W/hTbQyXajtvYnedL3aS3tvVkKfVtLVbWbUX3BZSvEhJVr7Qx0jpAklvCMIa7SnjED7/cJPbFhpw9lv1LOoq+v4dUKVdeyscsPpWx3dn/sKPcmXheov0j58Mf1duU8Q7AnXlsMtR6Cz7Ks9fTpYf25vX1BeNy2BMynKNpP+7qy2ais9yS66m65qi77uo3t7n2qLfw5HvLKt29uaZ7gxl8ngz7ejr0u4/blPDa4bGxtxxx13ICYmBq+88gpo2t/g0dH+p8tNTU2wWq2y9NL9HYl0MXmO8/X4xeUpigIP/4jY621VIZb8FpY1U6YLtb030huuV3cQrE06o8201KjNOloU2Tl8sh6jbVbNqYrZNitiIg144s5xiLbooWNp+HgeLQ4vTAYGL/92Mr47dAYejkfq4BgwDI1oix4+ngdNUzDqWGTbrJrTn7NtVugYGk/cOQ4xEQb85b58NDa7cfBELYp3HJWJrinJGZGIAQlmrHjgSni8PjhcXrAsjZNnm9DQ7MIgqwUMTePJu8ej2e5BhFmPRTdlYW1xuUqNNzvNitpGp2bb+UWW6E7pxybJNeiKcjvLHi8FG+9sXxZIMV7Y7nB5ERNhCN5fDAz2Hz2PsemJ8PEIKo5W2+jET3XqaX5KMTLBRnNGJsLH86I9KZVqs1KtqG90ovC64cjNGACvl0eL0wOLSQeWofC/C8fD6eURbdHDy/FotvvtvPp0Q6fZV3sJVZe29gWpncdE6GEIIVxX2+iE7fJY6FkaL98/CQxDY/kd4+Dx+cv0cHyP+eaa3OMv0JPboqfWS4ue2o6hVvUIdT9PiDHhhSWTYNAx0DFUwLSjU63w8f4VBKSfwx3/sQHnG5yoqZf77axUK+qbXUiIMQX0z9k2K34424g/FOUgPtoEp9uLSIseL98/GfXNLnAcj3P1Dhw5Wa+qt7l1lYLuui59ZnDtdDpx1113oampCRs2bEBkZKS4LznZ/x3AsWPHxL+F3zqdDpdddlmX15dAIAQmmBr1otmZeKO4HLbLYjEqOQE8L/+GOjvNL2D0yKpdMnXKgrxk8btnQbDo7Y8P4O+t08yl6b7Y+z2KZmaoRM2EvB94eYcq7+M/NuDBW8fglY0leGjeWNA0ZDehsemJKJw+AnWNbrVSeZoV8wtG4fQ5O7Z8dVS1b1lRLpavlattLpidCQbqwUhniywJAlarPijr0nIJPQstG80ZmYiiggysfr8MFSdq8dC8Mdj0xWFMn5AMn09hpzYrZkxMxof/PorZVw7DhMyBePvjg5ppR6daceesUaBp4K2PDsjqIbVtIW3RzAw8885/8HDhWLyusGFBqfazb09g/g0ZOF/rQG7GwIAKuM+06hxI7fyOGzL6fD/nAcyZYoNJz+IX1wzHmq3lfo0HHiq18Jun2hAdqcfvV+1C0oBoFOQl47NvT+BX00dcWFmBrCZAIHQp4azqQfE8FszOxMrN6pVRpk9IxkOv7BRjplv+x4Y7Zo5S+cpsmxV3z87Emq3lKrXwu2aNQnOLC2uLy2Xbb/kfG2KjjHj1gzLN1Qf+sfsEbpwyDNER/jQVJ/yq5n/9vFIVH82YmAyjnvEPyIXz62YZDIrvza8YW/F6vVi8eDFKSkrw17/+FcOGDVOlmTZtGkaNGoU//elP4rZbbrkFERERHb4UF8f5UFvbApalERtrQV1dS498oiWFoiis3FIGAFg0KxMAZL+lb6jbsr030ZuuV3uxWiNDJ9JA6NNKOqPNeIrCCg01asDvSBfPzgRPUVi5uRQVJ2pl6zPGRRlQfaZJ801vVqoVaUmx4rc5yt/KdMd/bMC0cUNAU/5As1+sGZXVtVizNXDeh7+vw7zr0lF9uhFDB0bD7eXQ1OIBRQE+HqhrdOLr0lMBl5oYnzlQU1xktM2KwuvS8VOtQ3y6W326AXcWZABAt6w33dnrXIfTtzq6P/cVOtuXBbLRuVNtqKyuQ+nhGsydakPV93XYV1WjWkc1wqwDTQPlR8/jb59XYtGcLHxTegolAdI63Rz+uecErh0/BPFRJjS0uMU3HT4eYGkKTjeHCLMOJiOL9z6vxLRxQ/Dx12rlcQDiEi4Olwc+H4/3/nk44PJcM/KS8eSbe8TfaUmxOPxDHRZ30oOk9vTpYP25PX1BuL4VJ2rx1MIJWPdJhbj84awrhyE71Qovx8NkYKFjaXyz/xQOf1+PoYOisXF7ldhOldV1svYT/Hd3PZi4FO7x4dJVbdHXfXRP7VPhxFHCLKPXt5YjaWA0hifFgmVo0DSFsiPnVOvXZ6VaMSl7EKIiDKApiG+oaxudYGhKU7hytM2KmXnJ0OkY+Hz+mYHx0UboGBqvbCoNuITWjInJoABsbV09Qnpv0UpfNCMDAC/GIZ11XcLtz33izfUTTzyBf/3rX1i6dCmam5uxb98+cd+IESOg1+txzz334IEHHsDll1+OnJwcbNu2DWVlZVi/fn33VZxAIKhweEKpUfudvZBGOjheVpQTtvJlKHXLjdurcO34IVi+1h8Yvnz/ZFHVMtgxM/KS8dKGfVhWlAMA+GNrYLmsKCeo2qagVK7FvqoaFOQlq8TN5l2bDjNL+/9FtAqDdFHgSvF8t5RL6H4C2ehwycMq6d9agjPLinIwbHAMACA+yijmFyjtngNnMS13CLw+Ho+++k3Aur2wZBL2VpzFL64ZHlDd2q9S7kBsiNUDBEVb6W/Bzh0eDuZeoGbcHqTXl6YosX2cbg5//7xSNttnWVGOKDIprIQgbSdp+wn+u6+2G4HQUwgnjjKzNBweDnsOnhVXPVlWlIPlr+/RPE4aMwlxkYAQ7ygRYpdHX/1GzHtZUQ4SYkyBY6HWVSRiooyiDx+u8SJEmh4z/PFIT4lD+sTgetcuv9Lns88+q9r3xRdfYPDgwZg+fTocDgfeeOMNvP766xg6dChWrFiB7Ozsrq4ugUAIQihFymD726o2HErdUrq/xeEJK2+tY8OpW6g0WvvsTu+FwS2B0EUEssH2Kn+HmzYcJX9H6/5wlG1DpZHmp6xLX7Y9abu0RSFY629l+/XldiMQegrhxFHmCL0qXXtXbAgndpH+H048Ja1bqHr1NL/SJwbXX375ZVjp5syZgzlz5nRybQgEQnsQphkDwF/uy4fX60Ndkws6Vi5yYTSwAT87MOqDr6+sVJXsF2fG4/Nz4QMQE6EHQMHp8iLCrMMt09Iw0GrBC0vy4fMBugBvW4RprInxZiwtHIv+8Wb8oSgHA6wWeDw+PL1gAkwGFgxN4VxD8DUX46IMKkGQ4h1HAQCD+0Wo9llMgV14e6dtd/Z073DheODkT01oanF3az0uRUL1AYuJxdypNnHqttAfpfYXjvJ3TKQRy4pyEBNpEL+ZC5RW+N9sZBETocfiudlIiDbC7eEQZdHD7fUHbJFmPV59eAoaW9xYVpQj8x1SBiSYQVOhP8xTqon3izNjWVEOoiw9J5DraMxGFkY9g7lTUxFpDqwSbtQz6BdnEv3SgAQLbpmWhi3/OiJeM2X7hVIHJhAI7UPqt00Gv48W4ybJ5zZejkeURY8WLw8fD/xhfi44Hw+WphAVYQhahl5HIzbKiKWFY2Uxipa/14qN5k61YWA/MyjQsjoJorKCcGT/eDM4n09WbjAMegYOzgeDjoXT7YW92Y0Wjw/Gbpol06O8nNvthtfrhdls7u6qEAiELkQQ3hBEK4p3HgsoQvR16SlxmzRNTIQe/RMsAZW6lYrCWalW7K04A9tlsTDqGLzT+l2hQHaaFWPTE+F2c3hvexVsl8eq8jbqGbG+0ilLgvCZVIRs0U1ZoCh1vaXHVJ9pkk1rz0q14qF5Y2A2sFhTXC6b5pqVasXUsZdpToMKR8hEi/Ye19FwFIVVm0q7vR6XIuH0AR3LoLK6Ttbns1KtyBnZH2PTE7G34iwOVdcFVPMX1KUPn6zH3z+vRLZNLdonTSso8B+qrsOY4VY8vXAiXtuyH5XV2iI3UpGztKQ4PHjrGFHMUNi/q+w0Nm6vwqI5WUFVsM83OGW/d5f7j+vL/dGsY7D8jlxEWAxoanFpto9Rz2BZUS7WbauQXeNsmxV/mJ+L/UfPabafQc8Cvp7zbSqB0BfQ8ttC3PTKxhLcMzcbxTuPoXjHUTx46xis/kAt4FiQl4y9FWeC+u3zDU4ckvj+rFS/7z5zXv59fKDYaHRr3OL2clhWlIsN26tU95GCvGS89dEB3F6QgYlZA/B16emgq7BkpVqx+8AZDBsUo4odu8tPd8uQ/pNPPsHTTz8t27ZixQr87Gc/w9ixY7Fo0SK0tPR8IQMCgXDx8JKbQkF+iso5Av5vfYp3HsMt09JQvOMoinccRUFeMrJSLyytt3huNtZuLVdtBy44bOEtsPCbAnCu3qFS7wb83/G8u60CP/zUjH1VNZplBqpvSWUNNmyvQkF+irhtbXE5BlsjcPNUm6p+wmBcqqgpnPdHO4/hh5pm1c2u9HANVn9QBl7x9o3XuMkKdVqlkf5ij+toeko9LkXCaXueorD6/TJNG313WwXmz8xAVqoVxTuOovDadGSnqW3x5qk2DLZGQLiSJVU12PRlFYpaBfqkaQvyknHiVIOo1B0TaRTVakP5i4L8FNnf0jwFX7B2aznmTLEh26au5x03ZGDFxhLN4/pyf+QBcDyP17bsh8PF4bbrR6p8VlFBBjZ+UaXySyVVNdj4RRWs0SYsmJ2par81W/f3yTYjELqLQH5b8H2LWwfW4fhMCkBBXrKmP7x5qg0JMSbRBwrHbfqyCsOHxIYVG+07XIPV75ehqcWDjV+o4y6hHkkDo7H6/TLceo3/HqIVfwH+wXrhdemggICxWHf46W55c/3mm29ixIgLIhf//e9/sWLFCkyePBnJyclYv349Xn31Vdx///3dUT0CgdCFSIU3golWlB6uQX1Tsvj26fn136EgPwUz85NhNLCIMOmwt+Is9h89J24Xpqz6eKBfnAmP3zEOdqcHh6rr8Pz67/DQvDFi3lpIRcacbk5Wptvjw0CrJWh9pYJpTjeHx9fsxjOLJuDu2aPgdPnXAWYZCixLy5YOC1QH1T4NgaBwhUyUtPe4jqan1ONSpK1igkr2Ha7B6XMtSEuKxcz8ZFA0heFD4nDL/6TBy/EwGlgAPL6rOIsP/nVEtD8h/1v+Jw3LinLAMjQiLXpwrVMEb5s+Ei0ON26ZlganmxPtNZS/EOyv9HANbp8xAsOTYkXbF2zN6eawfO1u/OnefHg4H5wuDmYjA87Ho7beiaWFV8Du8qiOk7ZJX+uPDg8Ho0EnCrrVNTrFa+rx+jAg3gIAAcUjSyprcPv0kfD6OCz91RUyn+t0c6IQI4FAuHiC+e3SwzUoKhjZJp/53LvfYdaVw3DL1Wnw8YBBx8BoYLBz34/44F9HVHFKSWUN3B6f6CPcHh8S482BBciqalB4/YiAgpMy4Ug3h7tuGIXGFjd8Ph53zRoFr9eH+mYXvJwPh6rr0NTixrDBMaKwoqq8bvDT3TK4/uGHHzBr1izx98cff4yEhASsWLECLOv/nvIf//gHGVwTCJcAbRGtkO6XqgovLRwrzo7WUhsGgGcWTkBDs1umuN1WkTFl3k8tmBD2scLxZ8/7v7uW1mNp4diA35uGqqdSyCNcIROt7e05rqPpKfW4FLkYMUEBpV0q1aWlKPt1baNLpYgv5CNsf2bhBZtri7+wO7wqhVtpnU/+1Ixn1+3F0sKx+N0quW1q1UnMtw/2R7vTCw/Hi38r/d7SwrEh82i2XxAsUrZ7X2wzAqG7COWXpeJh4fhM6aoAgv9bWjg24OBVqENbfES4QokOpxdOlxe/W7UrYNpw/FFX+5xueXTodrthMFz4aH7Xrl3Iz88Hy/rH+ikpKThz5kx3VI1AIHQxUoGbcESQAm0PJZRjMelUx+t1dLvLBEKL82gdq1VmR9YhVJ0C7W/vcR1NT6nHpUg4bd+WPt/Wfh3MvgUsJp3m9lDHKYW1AqVtq232xf4ovc5mI9suv2kysuI/rfwJBELHEE7sI9BenxyOvQfLR0m49xGTkZXVP1Danuanu8XDDR48GN988w3mzJmD/fv3o7q6Gvfdd5+4//z580TUjEC4RDDpGFEwJ5hoRbbNiv7xZjx3z0Q4XRyiI/RgGRoezge7wwujnkG2zao5PSo7zQqjjsHABAuevHs8mu0ecbp4Y7MrqMiYNcaEF+6bBB1Lw8NxqKlzgmUo1DY6g5apFFAz6hkUFWQgOsIAt4fDi0smicqYXh8f9Lzrm1yabZedZoVJ75/tc0HdWYfFc7KwZqv/+22pQmj/eDN4UDjXrFbgll4HzXJ0TFhrSPoVS/3KzUYDC4OOhp6mwl5/sqPqQWg7YbV9698B0xhY/GJaGoYNjkFclDGoWJjUPrLTrEiMM+PF307yf/QL/9sGi4kFQ9N4bekUuL28rPxQ/iIm0oC5U204/mMDHC5PSFvNTrNiYEIEnl00EabWvsvQlCiqo3W+xj4o0GXWs2hxefHk3eOhZ2mcb3CKIkcxEXpERxqgY2g8VpQDClApsmenWeFyexFp1oOhabx8/2TQFIU9B0+jqrqO2DCB0IGE8ttmAxuWzxzd6jMFJfDaRieiIwx4fH4uIiP0yE6zouJ4rRhTCJ/d1TY6QVP+ta6PnKwHDyA+2iSWKVUFd3t8iLTowNJUSPHZrFQrnC6PLC8BIc/MYQnQsf6XK7+ZOxqvfbhfNQtQuHfxQJethNItg+ubb74ZTz31FI4cOYKzZ8+if//+uPLKK8X9//3vfzFs2LDuqBqBQOhiKJ7HwtmZWPVBmahkCci/g85KtaJoZgbe+ugg9laclSlRCukE9VpQkDlhv5BOCs43OrFhe5VKcfvOGzKQPjQOr2qoZ84vyMDvV+9CfbNbFPTQsTT+d91epA+JQ0K0CXOn2gBApa4sqIVL67bpiyqVGnhBXjK+3Ps9Ft6YidXvl2Gfog533DAKoHhRhVksw2bFzLwU1LQKsinL/8P8XDjdHD786qjYrmuLDwRU0pReB2n7CWnCuQkFUiy9eaoN/WKMoMPIoyPqQWgf4ba9VpqsVCumT0jGh18dwcz8YWLff/DWMfD51PYsqHkDflGau2dl4p1PDuKqsZerFV9tVsy5yqbKM5i/mD4xGY+s2oW0pDgsvDETTS1OzJ+Zgdc/LNesyz/2nMCcKTbc98K/ZariN0+1Yd61I+DzAd/sPy0vY0Iy3ti6H/MLMvqMajhPUXB5fXjzowMoqapBYpwJf7xzPAb3i0CEkcXPpw3HGxptKCiypw+Jw9yrbIiy6PHIql1IGhCNgrxkfPbtCcyaPAz5WYOIDRMIHUgov037fCFjLCFmkWq/ZNusSIg2wcfzeO/zShTkpWDOFJtK4TvbZkVclBEvbyjBQ/PGYtMXVdjSqqmhZ2hcnTtEpRqeMzIxYMxTkJeMz789gbtmjUKz3QXO58PMvBTwPr+uR7BVWv4wPxdPrNkt8+ELZmeCB7CyC1dCofhAC8Z2Mhs3bsRXX32FqKgozJ8/HykpfiXP+vp6/PrXv8Ytt9zSa9ek5jgfamtbwLI0YmMtqKtrgdfbs59sUxSFlVvKAACLZmUCgOy30E2U6UJt7030puvVXqzWyHYdJ/RpJR3ZZsIajQ6X/42Hh+NRU2cHAPh44PNvT4iDy7lTbaisrlM99TTqGfxhfg44H8S304eq68AwFA4eqw34djo/axBO19pV6/Ye/7EBQwdFy5admJg1EDX1DmzcXoWsVCtGJschNtKIpP6RqG10Qa+jUd/kQnyUESYjC87HIybCgNc/3B/wrVlaUiyO/9iAaeOGgKagqkNORn8MHRSNhiaXuO98gxPxMSZs/epowPOakDkQKzaVBmwvId1iycDpYtbHXqGhWCqcY97ogcgelhB2YE0xNJxeX9B1rju6P/cVLtYuw+kDPprGmVq7zM6Et5dCn964vUp8wzA+cwBa7B6AAhwuDixNwenmxBkkn397AkMHRQfsp1p5Zg5LAE0BURYDOB+Pc/UOUJT6TeroVCuKCkZCp6PgcvlA0RQcLv9asLyPh5vjcOJ0E9ZuLddcCmxi1kAkD46Gw+mFz8eLQjpCGUobuhja06eD9ee29AWeovBTgwPv/fOweA3mTrXhxKkGDLssBpOzB2OlhlI84A+w75w1CmfOteB/3/UPslMvjxX9ZFpSLCqr69rsBzqSS+EeHy5d1RZ93Uf3pD4Vym/LYywDWpwenKt3IDbKgOoz2v5v0U1Z2FV2CvuqanDLtDRUHK8NuEzXjLxkfCR5MPqLaWnISInHxu2HNY/JGZGI/8n1xzxSEUu3x4v4aBMOnajF2To7Ko7XYkZ+Cnw+HkY9A6OexfrPKjTzzLZZMe+6dNQ1uhBp1uG7Qz9hQLwZO0p+DDirsS2+O9z+3G0fvsydOxdz585VbY+JicEHH3zQDTUiEAjdCcXzMLM0zKxfdMILXhTCWVaUI3trG0jx0unm4HBxKgGdZUU5AUWVSiprMGNiMl7auE9z/7Xjh4h/CyqW8dFG2e/la/dgWVGOTPhoWVEOHlrxNQDghSWTgqp5CsqY144foim6dO34IWhocqn2vbBkUmCl89bzAoIrhCqVNMXrIIh/hHnTCaVYOjM/uU2KnQwFDO4XeSFo6YUP7Hor4fQBp9uLR1/9RvN4qVK3IIY1btQAuDxq2wQu2Pe144eEpf4t5LlxexWWFeXA6bYjNsqIP76pLVi273ANvD4eXhePJS98JStXsN2Vm7SVr4VyaYrCo69+Ix4jpa+ohktVwgUE3/Gfg2cxdkT/oCsrON0cePivj3SVA6mPa6sfIBAI4RHKb0tjLLuXw/0v7QCAoP4vPtooDmJTB8cEjKOElQWk/mHY4Bg4XVxAVfA9B89i2jjtmGdZUQ5eeK8Ey4py8LfPK1F4vX/VAsEHB8pT8Dt/fNPv14V7RFevQEK8G4FA6JEEUxEPpnipta8tqsKh9rk9Ptk24e9gdQxXGTNQPZRldlS+4eYTDuHUpSPKIfQMwu170vTB+rfWMaHyFLaF07ccTi8cijRtKVc4NlDavtC37U6v6jza4sccimscyE/2hbYiEHoz4a7SEsietdDyr+2NvZS+Wepbws2zK+MfJd3y5rqwsDDofoqiYDAY0L9/f+Tk5GDatGmikjiBQOhb8BQFZ+t0Koam4PJw/rVmTSxumZaGLf86ArOBxRPzc5EYb4bL4387/cr9k3G+0YEX/16C+mY3AP+08Lgog/i3IKIRE2kMWge9joZRz2DWlcOQnWqFl+P9U0bBiwJNwvqOeh2NhBgTVj80BW6vfwrWi0smQa+jkRhnwlVjL8eY9ETQNIVnF05AVIQBnM+H3/1qLHSsfPqsUMfEeDOeuHMcYiMN+NO9+bA7PHBzPnGKeP94M3y8f0qUdNqWoICZGGfCQ4VjoWNotDg8sJh08HA+OOxe8fyCEUpJM5xpwuGofxKV4N6B9HpbTCwMOhZOt1d2/eMijXj5t5Nhd/m36VkGTXY3HC4voix60DSF5XeMg5vzQc/QiI8ywGxkRbEcwQ4AiDYbqp8OtFrw0pJJ4HjA6fLCZGRh1PnLNRlYzJ1qk00Hl/oAmqZgMbJ49eEp8Pp8cHmC24f0WKOeRYRZh1umpSEx3oRlRTmyTzeKdxztE33bbGTFJbgEjHoGhdcNx7iMgfBwPtX1k/qjCLMOEWYdXlwyCXanFxFmHf50bz6a7W4kxJgQE6EnfoBAuEjC/WzH7vKixeFBhEkHo4FFQ4sTRh0LlmFgNLB44s5x8Pl4REfoxdhCKT7WP94s+tVQ/jnCrMPTCyfAbGBxrsEJPUPDqyH2KC0jwqRrjaX8IqhC3GUxsvjTvROh17F4YckkuN2cWBejnkFMhB6L52YjPtrov08Z/WWu2FiiUjjvDiXxbvFwPM/j7Nmz+P777xEdHY1BgwYBAH788Uc0NDQgKSkJERERKC0txcaNG/H666/jrbfeQlxcXHdUl0AgdBIcRWHN1nJcM34oDDoGG7ZXqUQ2HvnVFUiMN+F8gwurFaJj2WlWPLVgAn6/2i/C8eCtY1B9pglj0xNxzbgLIhpzp9pCqnE/NM8vkCGd9iQIGmWmJCD1slhs23Uc9U0uDLRGYLXi28OsVCuW3zkeDU1OvPNJBSqra/HgrWPw939WaYr/vLKxBPfMzVaJcoxNT8Svpo9QiQaNtl0QDRK+az3f4MSk7EG4ZdpwzfosvCkTiXGm4KrKIRS4tUTKtIRAgimWZqVaUdvoRFK/CDK9u4cjvd5awoGAWrBPK41fjC8Dm7ZXYc5UG17dsl8lJvjQvDGgKArVZ5pkCrGBvrkGgLc/OagSzCvIS8ay179FWlKcaCPSekntS6jX+18cxq+uHyHah1RJPJhgzqjkBDz37ncywZxlRbl9QjXcrGPgZi6sXGDUM4iJ0iM3biBe3aIWfJT6o+w0K1iawmsBBOPe3XYQTy+ciCM/1BE/QCC0k3Dux16KwspNpep44MZMnKltwQf/OqqKLZYV5eK5d/dqxiSCr46NMgb1z1+XnpLp09w9exSqFD5d6lsFcbW/fl6pquvNU22IjtTj7VYRW7GuqVaMy+iPZxZN1BShfXrhROwuPyVbjaK20dnlK5B0y7Tw3/zmN2hoaMCzzz6Lb775Bh988AE++OADfPPNN3jmmWfQ0NCAxx57DLt378bTTz+NI0eO4C9/+Ut3VLVPQlEUKIrq7moQLnH41ptE0sBonGtVvFY67ZLKGuh0FMqOng+4f83Wciyem42C/BQU7zyGtcXluGVamizYL95xFAV5yWKALiCIcAwdFIXincdU3/GUHq7Bhu1V+OGnZpyrd2DedekYPiRWNZAV0q56vwxenkfp4RqxPlrpincew+LWm5hy/9BB0aqBNQDsq/IfV5CfIgasKzaW4JfXqAfWYn02l+H3t+cEPP9QCty8xo1caPdVH5SBl/gRQbE0O03dxjdPtWF0N4kYEcJHeb0D9eGSSr9dFOSnBO3nb3xYjoJJKXjjw3JN2yreeQzn6h1YW1yOgrxkHP+xAQV5yci2qftQ4XXpeHdbhaovCvkU5KfI/g5VryljL8eq98vwUOFYHP+xAfNnZoh9N5zzlua36Ysq7D96TmYPvREewPpPK3DHDRnItllRkJ8Cu9OL1xQDa0De7lmpVtx2/Ui8/cnBgOmSBkbjtS37MWJoPPEDBEI7COd+7KNprNysHQ+UHTmHD/+tFkDdV1WDTV9W4aFC9UNS4diPdh4T/bNWHFWQlyzORBKOefWD/Ui9PAY3t77cAOS+NZiP3rC9CgeP1WLooGh5XQ/XYN2nFSg/el7zuNe27Ef6kHgUXpeO4h1HkZVqxehhCZqxSWeuQNItb66fe+45zJ49GzfccINsO8MwmDVrFqqqqvDMM89gw4YNmD17Nvbt24cvv/yyO6ra56AoCm9/VgEAuO2a9F6p6k3oGwgCWFLRGy2MBh3io4xBhXRunz4S8dFG8alpfZNLlt7p5vD8+u9QkJ+CmfnJMBt1MBtZfF16Cs+9+x0emjcmoECGXEjJCz3LBKyLIOoBBBcRKz1cg6KCkZr5hHNcbkZ/nKt34t6bs+F0c0HrAwAPzRsDL8fjV9enw+tNQ12TCzqWxsAES9BlKIKJlGkJgTA8j8WzMyXrXDMw6Jg2rXNN6D6U1ztUXxTsIlgaHaPdzwF/UFeQlyyzT4amcNesUTh1rkU29bqpxS17gxGoLoKN+Hg+aL0E8R0dMxJDB0Xj96t3YUZeMgqvHQGaDn5OQlkCgh/r7UJdDg+Hr8tOo/zYeTx59wR4OP+b+HD8XV2jE/85GPz6bNxeBbvLi4gQ0zQJBIKacO7HPj6wvcZHG4Mef9v1I4LGWTPykvHcuxfiKLfHh8R4M77df1qcwSKl9HANvBwPp4fDr65PBzACjMS3hnN/EcRjlXUVxFq1jvv1jBHw8f6451B1HVxeDiaGbo1N+vA615WVlZg5c2bA/YMHD8bf/vY38ffIkSOxZcuWrqjaJUGLw9PdVSAQRBGJcMQmQqVpdnjQ2OIWf2ulFxSGAWBp4VhwvgvBd7gCGbUNLkRa9EHThhI+Eghkh6GP8+J3q74Wfz+zcELIcrTUOAHgucUTkRAR+HxCCX3Ynd4LyqSt+BVJKZgjJdvJwLpXEEzMSotQ+4HQ9xshD6l9PrVggqrPLi0cG3Zdmu0ehOpxgp22ODxiue9+egjvfnoITy0IblOBhNW07KE3IVz/+mY3Tv7UDAAh/d3Z83Zs3F4V9vVpcXgRoeu9bUQgdBfh3I85X2DPF05sEQy3xyfz04DfLwcaIAN+X7x8zW7xt9S3dqTQrJQWhxeNLW5x9ZYxw/vBFKFv90oo7aFbHh9arVZ89tln8Gl8n+Tz+fDpp58iISFB3FZfX4/o6GhVWgKB0HsRRCT0Ojqo4ITZyIYUpDAp0oRKrxTVCSe98C+U+IVJcl7BsJh0AcsKfhyr+K2dTzj7Q53Lxe4n9C6U1zNcuwhGqP6pdbxWvwqnLgImIxu2nWrVLxxxPq1tvd0elD4xnHMKVzRI2K/0XwQCITzCuR8H87fhxFHBCOT32pJne+KucOsiLVO6vzv8crd4udtvvx1//OMfccstt2DOnDm4/PLLAQDV1dXYtGkT9u/fj0cffVRM/9lnnyEzM7M7qkogEDoJo57Fk3ePB+fjEWHSYdFNWVhbXC5TrBwxJA4sQ6O20RlUkEuvo3HidAPGpidi6KBoRJh0eOzXOaAoyFSJC/JTkDksATqWho6hsXhOFtZsLceh6jqMtllx6EStTClTr6NxvsGJ+iYXOJ5HXaMTY9MTgwp3OV1ezJ1qQ0ykAdk2Kyo08qxtdMKgo/FYUQ4oQKa8G1R8zGaFnmXEejvdHDycL6jIiEHHqFSUhXYLJeQRTKSss4RACN2H8nor+6JU5ZXngQizHo0t7uBieQZWzFOpRBtp0SHKrEdMhF5U/BcUpZ+8ezya7R5xWviRk/VB+7kgXpOdZoVJz8Ll4YLaaX2jE4vnZAEAnl00ERYTC5qi4PZyMBtY5IxMRNKAaJndHqquw/EfG8SypPn1BcE+4fpXHK+FnqVhjTWBoiiMTrViXwB/5OP9/aK20YnRNqvm5zVSsTqzofcLvxEI3UGo+zHL0KBpGlmpVlRWq+MOoyH48RYjK9q/9FijnoFBT0OvU6/2EEqEsr7RiblTbRfqwdKieGSoWCcm0gAvx6vil+w0KxKiTZorF2SlWuFweeT3g26IUyi+mz66/dvf/oaXX34Z9fX1orgWz/OIiYnBPffcg1/+8pcAALfbjX379mHQoEGiqnhPh+N8qK1tAcvSiI21oK6uBV5vz7iZUBSFlVvKAACLZmWK31wrtwMIK12o7b2Jnni9OhqrNbJdxwl9Wkl72yyQ4uWcKTaZYqWgWPv7268AQ9MqUTNBSOPzb0/gV9NHgKYpTQXJGyalgOd5bN2hrXr83Lt7cd/PfwZ9AMXyO2aOQm29E16fD9u+OY5puUM0FZQXzM6Ej+ex+v39qKyuxcOFYwOqoM+YmCyqDgvn8fz67zAqJQFFMzPw6vtlsoBWUDl+dPUuDB0ULao1R0fo8cSd4zXVwoX0SQOixfwFZV+l2nfQa/VBmeyG3Jbj20s4fauj+3Nf4WJ8mfR6S5VdBfV7Zb8fm56I26aPwJriclkfyUq14q5Zo/C3zypw5ZjL8dm3J0QFf5lSbaoVd84ahUdaP3V4csEElaBfVqrVr5VgYLHhiypVOULfTkuKQ0FeMj779gSumzBU0+azUq2484YMNNvdeO+fVSofNL8gAw6nG2aTQSXkJZzTI6u+Fh8GCIJ9/WKMoDvAHtrTp4P157b0BZ6i4PbxaGpxA+Dh5YAvv/sec6basHqz2h8JbT1r8jCwDGAx6bFma7mmmvs/9pxAUUEG2G6MDS6Fe3y4dFVb9HUf3dV9KtD9WBoPLL9zPM43OFVxR87IRBReN0Jlo9I46Dc//5ksZgm0YoRg11/s/R63TR+BVRr+4a5Zo/BTrR1bvjoqe0C7rCgXm76sQsVx7XuK1Kcr46P0IXGYc5X/XKUrNgi+6PYZI1FT58Az7/wH6UPjsPDGTDBBpsq3lXD7c7cNrgHA4/GgvLwcp06dAgAMHDgQGRkZ0OmCTyPr6ZDBNRlc91R6wuCapyis0FC8BFoHqLMysfoD+f5l83NR3+jE8CGxqG10yd5oCU8ss21WjM8aiJWbSlX5Lp6ThV2lp7TLtFkx77p0UBSFdYplfqRp7po1Cq9t2S8uUSR9shth1oGhgYRoE1a+Xya+vbllWhoqjtcGfJuTJhH0EOqxu/wMTtU0YdaVqWhocqnemg0dFI2N26uQnWbFXTeMQmOLG5EWFjqGhd3lRbPdA5ORxfnWNR+FQUB2mhVFMzIA8G0W8ghnXc2Ohgyu28/F+jIfTeNMrR3Ndg+MegZeH4+4KAPWbavQ7Ms5IxNxw6QUOFyc2F99PPD5tyewt+IsjHoGD9w6Bh9/rVbkB4RALAMUKNWSTwLCAx231we31weHy4tIkw4+HjhbawfLUKo3GCOT4+DleGQOSwDL+Kc4MzQFL+fDWx8f1KxLts2K22eMxNriAwHrcdcNmWhodnWKYF93Da55ikLJkXNgKAocz4MH8PW+U5jR+vBy2rghMOqZgL63IC8Zn+0+gZmTUuB0cWAZGpEWPTiOR7PdjZoGBwwsjZFD4rpNLfxSuMeHCxlcdwzd0afk92MdDlXXijPZAOD26enYV3VOM5a5YkQibph8wUYtJh2O/dggzhpUxixzp9pQWV0X8O3y9ROT8e//+x6F142A083B7vDCbGJh1DOob3Li7/+oUtXDqGcwf2YGhg6MxvkGJxJijPB6/d9z0zSFsiPn1DPtbFYUFWSg4kStWFdZXdKsWHhjFnifDw0tbpgMOsRFG+F1eTr0uoTbn7v14xedTofs7GxkZ2d3ZzUIBEIXEkrxssXlVe2PjTRg+ZrdWFaUE1CcS6o8riQuKohKpuS4YGkc7gv1Vop6AMCyohw43JwsYE8dHCNbN1uKUnVYqIeQ75Qxl2ue67Xjh/jTV9bAy/kuCJL5fKAp4JHVu7TPobIGmOEX9GjrQKArhUAI3Y/T7cWjr34j27asKCegov6eA2cxLXeIrL8uK8oR1b2dbg40haCK/C5PcGXqksoaNDu9qGt0iuUE8weCfS1fuwcbt1dhWVEOlq78OuS5lFTV4PYQ9fByHKx9TLDP4eEQFyVX5hXUwPdWnMW144eo+oRASVUNCq8fodkPpCwryun1iuoEQncjvR/bvT6sULxQuCwxCm99XKF57H8OnsU14/w2uqwoBw3NLqzcfOF4ZcwSTNFbiFm+Lj0txisvLJmEc/UOJMSY0OxQx3KA/36wYlMplhXl4Om3/yNuX1aUg+WvB47vPJxPVlfZ/soauNxemFka8RY9WJZGpFmPOlf3CDh36+D6yJEj+OGHH9DQ0KC5X7lUF4FA6P2EUrx0aOwPV1k80P6OUD3WqpcyD6UyclvLlf4O51yU6sTtUfcmEJRo9aOL6cvhHO9wesNS+A7HRrT2t+W4UArnfdGOAq3KEK7vDWeVhL6gqE4g9CQuxlcHWvXgYvISfHSLw3PR9wwloWKwnuRbumVw/f333+PBBx9EWVlZwOnDFEWRwTWB0AcxG0OpW19wS8L060izDkY9g35xJiwrypFNlZZOHzLqGbl4Rmsao54JWuZAqyXopwxGPYPYKEPQsuOiDTAZWDy9YAJMBhY8eHBc8OGCVNHSqGcwuF8EXlgyCXanF5FmHf5QlINjpxswdEA0GIZGtEUPmqbw+PxcHDxRq1LeDa0mqoPd61NN71ZO+zbrGPBAl08FJ3Qf0j5gNMhtcNaVwzAgwRz0+LhW+xD6qaClIqCl7hoTocfiudmIjzbC6fIiQqJ0q/z0Qq+jERdlQKRFh0duuwIJMUYwdPgK4kL9vByP/nHBz8Vi0mmWL9i80cCCpyhN2wlkJ93xaUVbMBtZ2J1eREX4fYzbw4nbjXoGcVEGMa1W28RGGfD4/FxERehh1DOqaZsAMCDBDJqi4KNp0ETUjEBoE1o+RHrPF/xpv1hT0HwGWi340735YFkKtQ1O2T6ln1b+Vtr+QKsFf7kvH2Yjiz//Jh86lgbDUDAbWERHGAL6gnDKUhJy5QI9gxaPDyYDi2Y3h5rvaxFh0sPj5WF3ekL63Y700d0yuF62bBmqqqrwyCOPYMyYMYiKiuqOahAIhC6Goygcqj4fVFXWoGOQMyIRpUfOiWIXBj2NZUW5qm8+s1KtePDWMXh+/XfIGpaA2CgjKqvrZNOYslKtmJA5EFeMSMR/Dp7VLPPr0lMw6GhNJU1BgOP11u+ttcpOHxKH7880yaZnjU1PxPyZGWEpHAtlrCkul52fVKhEKd5x/McGTB17mWxKaig10UPVtbI65oxMRFFBBlZLvoEXBUe+UIs9dbaIGaF7UAoMzp1qExVnH5rnt0GO44OqglefaZJN2Vs8Jyuo8nhMhF4lXiYtV7B9qS0LQoA6lsY7n1QgLSk2bAXx6jNNWFtcjgdvHYPK7wOr1I62WeFwurGsKBcbtlepfMmyolzsLj+NihO1WDA7E2u3lmOPxK9o2UkgAceeZE9mHYP+CRa8WVyOn/9PGr4/04SsVCvqmlxYVpSL6tbfga7NaJv/2mz4R6XoF5WrE/h44OEVO5GWFIdFN2V2q7gZgdCbCOhDbvT72eM/Noj+NJRf/Lr0FCqr61B4XTqaHZ6gflr6WypupvSLN0+1gaaA36/eJVP1XlaUK4tfBEbbrDivGNiHUh7XsTTGpieKnxsp939Tdhobt1eJGh5NLR6s23ZIJSar5Xc72kd3y4cv//3vfzF//nzMmzcP6enpohK48h+BQOg78K3Oa83Wcsy7Nh1ZqVbZfmHQ+OZHB/DLa9NRVJAhqkgmD4jGpi+qVAPy0sM1KN55DPNnZuDmq9Pw1sdqEaLSwzV4++MD+PnVaQHLLN5xFEMHxWDOFJsqTVFBhmqgKS27aGYG5lxlw5qt5bL9QwdFY83WchTkJWuWW3hdurhEWNHMDM3zK6mswYbtVSjIT1GVO3RQNFZtLoNP8vaO4nksnJ2J7DR5ecIgXVnHpAHRWLlZfkMpyE/Bhu3q8y2prMGqD8rAK95IEno3vEZQUbzjKArykkUb3FdVI25T9uVsm79vrS2W9601W8sxZ4oNo21WWZ7C8YvnZqtUwZXlKm25pNLf98/VO/x2EKBOUruW1q8gPwXFO4/5/9Y6lzT/ceXHarHpiypNX7LpiyrwrXVZubkMSQOjVXWU2olW+2ql6258FIXV75dhyMBorPu0QvRdjc0ubPqiSmyzQNdmX5X/2iQNjEbxzmMyn5WVasVt14/E8R8bUJCfgtLD/rbzhZh5QCAQgvuQNVv3Y8HsTDxcOEb0p+H4xdLDNVi3rQLDL4+VxT3KY6W/Bf+p5Rc3bK/CDz81y+y+pLIGm76sQlFBhmY9EmJMsjoW7ziKm6faVPGLkP7tjw/ilmnB4zihPgeO1eLDHUc17yFKv9sZPrpb3lzHxsYiMrJ9CoIEAqF3IhUya2pxIy0pFjPzk2VTLoW3HdeMG4Kk/pFYubn1LVcQQbLSwzUomjES5xocQUWKbps+AnfNyoCX43GqpgWJ8WZ8u/+0WGZspAG/W/k1CvJTZPWKMOnEemiVPX/mSDz48k7Vk1lBCGT/0XOqPA9V14FhKCy55WeIjfRPJ9dSORfKkAqfSbdt3F4Fu8uLCMl0KobnsXh2pmx6E8vQuO+FrwLWMdQ2sR0ra4ggUR9DS2DQ6ebw/PrvsPzOcWLfF7ZJ+3JivBk8z+ORVbtUfcvp5rB87W48vXACCvL86Rmawoy8ZBQVjASgFg3TKlfJvqoaFLQKECrr5PH6MCDeAq/PB7ebw0PzxiAm0iDWT9q3leei19EYEG/Bkhe/wkPzxuDdTw9pli8VQNSyTUBuJ6EEHHuKPdldXplfASBeC6H+oa6N9Pjbpo9A8sBo0d/VNToRE2lATKRBTKv0XQQCQU0wH7LnwFkUXpcOi0kv+lOpX7xt+gicPW9XxViA3wadHr+flvpCwU/PzE+GxaiDychg4Y2ZcHnUQq4Cgu3HR8tFEUsqa3DL/6ThhSWT4HB64XR7cai6Ds+9+x0AqO4nAI/hQ+IwY6J2bPjLa4aLdROOkcZxAvHRxsDxoMLvdoaP7pbB9c9//nMUFxfjl7/8JRgm+LeQBAKhbyAV3tBS25bi9vhQ63FpHqtFcxjiGafP2fHsur14asEEPLtuL5YWjpXVwe70atZraeHY4GXbPZrfFAn1CXSuyQOj8ey6vQCApxZMCFpGMOERu8OLCJ1cxEOp7n2u2R20jqG2SelJoiGEiyeQbTndHGobXapt0r4s2Eagb+qcbg4/1TrEfi49LtKi3Ye0ylUi7aNadRLsW/hfqF+w4wDg6QUT4HRz7RZKkyLYSW8RGRRE3JRtJL0Wbbk2Z8/bZdddy49q+S4CgSAnlA9pcXjBKdZyFvybNM7QPtYTNB57esEE3PvnrwC0L04BIPMZyrpo3U8CrbACAGc0/IpW3dsSx3SGj+6WwfWQIUPg8/kwc+ZM3Hjjjejfv7/mIPvqq6/uhtoRCITOQCpGEUq4Qrk/lJCFycjC6Q7uIIU8hbzCLSNUXS0mbYG2tpxjSKEOjbzE8zGFduNtObeLFRUh9C6CXc+22mm4afQ6utPKFfYp/w8nX1MA3xCs/EBphfMLLTLYM+xJ8GOhRIbCbZtwjgvHdxEIlzrh+BBfgM+C2xu/CJgkZbcnTgmnDm1JF64/aksc0xk+uls825IlS8S///d//1czDUVRqKjQXqeNQCD0AigKbh8Pl4eD08XBYtLh2UUTwNAUDHpWFNEQ1IizU63wcjxMRhZ6lsb5BgcWzclCfJQRNCAT3RAUK0cMiUNUhB4MTcGo9yt1u9xexEQZAJ6Cy8PBZGDB+fzTi17/3VS4PF48s3ACIs06vPHIVPHJLU1ReG3pFL/CN0XB7eXgcHIwGRj8Zu5ovLPtIK7OHSJTyK1tdAYUEQsmzpGdZsXgfhF46beT4HBxMOkZZNusmlOTstOsoFrPWSpqdqi6DtlpVpgNLBweL1ocgRUu21LHUPU26Zg+sa5vX0RQO3W0uOHk+Nalj4KrpJp1DBbPyUJclBEerw+xUUawDIXaRhcGJlg07W54UmyrgrQRHs6Hx4pyQAEqBf3xowYgOtKAF5dMgtPNwWJkQVEU9CwFH0/hhfsmweX2IsKsh93lQV2jCzqWhsnAIGdkIvYckAvXGPUM5s/MQEKMCU/cOQ4+H4+KE7Xit3YLZmdiQIJFtKtXHpgMHUvjyv83CNZYCyLMOjx593hEmHTwcjya7W4cbD0+fWgcdAyF1Q9NAQ8EFAYcbbPi8Mn6C3WJNuGpBRNgMbI41+DEio0lGDooWrSTUCKDPcWezAa2VfSwDpN/Nggz8lOgY2g4XF68fP8kMDQNL8fD6fbilQcmQ88y4Hm/f3c4OdAMhTM1zYiJMuKpu8fD6+OxrCgHh6rrcOJUA+qbXOB8PGrqHQD8PsxsYAGiGk64xAimSq2pCN7qQyqO14r+V/DVRj0DChSMelrzvv3D2UYsnpOFhGgTIsx6sAwFu9MLi0kHmgJ4AC/fPxnnGpyg4X/jrdfROHG6ARkp8TDpGbz420lwujjoGBpLbsnG6vfLVLOVslL9AmWCfQtkp1lhjTHBzflAU8Dqh68EBQrO1rjQoGdw4FgNhg2OhcmgQ4vTg5d+Owk19X5fWt/sVuX1yv2ToWMZ/FRrh8Wswy+mpcGgo5E5rJ8Y85kM4fvdzvDR3TK4XrduXXcUSyAQuggfReGneic2bJeLAgnCE6+89R/ce3M29CyNablDULzzmGwqkKC0veXfR1FSdUGl0ueDqFb72bcnkHZ5LN75pEKlBhlIYfuzb0/gmnFD8MrGEtwzN1smzmHUM3h8fi58PFT1zhmZiKcXTsRrW/ar1IsvT4zEglmZWL2lTOacj//YgLtmjcIbW/fLtmfbrLhj5ii88WG5qHopKHSDgixtVqr/XGgKeLhwLP533V6kJcWJ5zJ9QjJe27If14wbIn5zpKVwKQidrfpAXsfq0w1YdFMmVku2F+84imVFuaBpeV2EfHvS8kGECwhqpxUn/Pax/rPK8FRSAewqPSV7sDM2PRG/mj4C67ZVoKggA2s+LMchiUp08Y6jePDWMVj9wX6VfQtK0WOG98O860Zg1ftl8nrYrLjjhlF466Ny7D/qXxHg7/+sUtV1wexM8D7gPwob2fhFlUzxPivViofmjUGEiYWXA15V1EnI640Py1UKt4Lq/rKiXLg9HGrqnfjwq6OiSjp4qFYImHuVDW4Ph8fn+9XElXV5euFEGBhKtJNAtteT7MlLUVizZT+mT0hG+dFz+MW04Vi5uUylECz8frhwLAw6RuYnhevz7icHVW1216xRoGnAx/N4ZOUujE61YuFNmWQ5LsIlRyBV6kWzM8EDARWrF8/OxNnWmErwY1KfWNvgwKO/zsGqzWXY12qTiXEm5GYMxJvF5bg6dwje/bRCMx777NsTmDV5GFweDi++918Y9QyeWTQRdY0ulY/PTrPi8Tty8fgb8vhKUAuXCltmpfpXEDjX4MQ/91Tjl9cOR12jW+Y3YiL0YmylrNuTCybg0dW7UN/sRlaqFdMnJOPBV/z6NlmpVtxxQwb+uHY37vv5z7BxexXe+vjCC9mx6Yn+OEsRf2Wl+u8HVBjx0cX4aIoPtrgroV1wnA+1tS1gWRqxsRbU1bXA6+0ZNxGKorBySxkAYNGsTHFtX+V2AGGlC7W9N9ETr1dHY7W2T0hQ6NNKtNqMpyiUHDmHnftOBVxSIS0pFixDITdjAN766IDqje3cqTZUVtfJjhfemk3IHIi3Pz6A1MtjVWmUZSiD6bQk/zEz8pLxkUL1cu5UG6wxJnxdqq63Vn0Esm1W5I0ehJoGh/j23b9OMI8fzjQheXA0auoccHt8iIsywOvzYcu/jqqWkzDqGRQVZCCpfyRqG12ydXXTkuKQN3ogRg6NR4vTK3vjJtxopOebnWbFYo2bQqAn5j1xnetw7LGj+3NvhacorGgNyoL2VUW/kB4nRcgjLSkWx39swLRxQ2CNMeGtjw9gXxhl3DFzFBiaUg2sBYT+CiBgPqNTrbhjVgY4L4+aBgdiIw2qpfikZc69KhXv/fNw2P5Aur3q+zrMzEvGhzsu+IRfTEtDbKQR8dFG1TrX6UPjMCFzoGxgLc3znjlZqoFjuGuotqdPB+vPoezIR9N4ZVOpOHB+5YErsaL1N6D2fYH8ZLA+kZVqRd7ogWAoCsmDY2Axst0ysL4U7vHh0lVt0dd9dFvaMZC/BfxLFyofcgpkp1mx6MYsrNxcKtsvtblHf52DFrsbQwdFo7HFjWa7B0MHRmHV+2Vi3BPMN1ZW12Fi1kDU1DtguzwWdY1OzVhIqM9dN4xCfbMbRgMDg44BRQEOlxcMRaOmwSHOZGIZCgeO1WJGXrJmno/+OkcVi0nrtmB2Js41OFB25JxsVpSwv/D6dLwb4L4wNj0Rs65MgUmvw9naC6Ju1acbcGdBRtjxkZRw+zORaSQQCB2Kw8MhLsqo6SwBv6rk8KRYDBscA87Ha95MhifFaioJb9xehfMNDpRU1WimUZahta30cA3io9X1G54Uq7k9UH0ESqpqEBNpwN8/r8RDK77GI6t34bcvfoXfvrgDL7xXAi/HY/naPXh23V40OzxwujjNdRqdbg4rN5ei2eHBs+v2YvnaPdi4vQpON4fSwzWIizLi9PkWPPDyDjy+Zre4T+t8BYVLJYLQWUKEHmaWlr1dk24HzwdMS+h5SNVOg/ZVRb8IpJIq5DE8KRZ7K86CpoDzEjX+UGWcOd8iqk9rIeQdLJ99h2vg9vhwrsGBP67dg/omV1D1V6NB1yZ/IN2+r6oGMQqfNWxwDFZuLhVtV2qPJZV+ewxUlt2l1n/oqfYkvU5ONweH4ropr1EgPxnKH8dFGREdacD5Bodm+xAIfZ1gqtRxQVZEKan0+xTlfqnNxUcbEWnR41y9A4+++g2eXbcXLg8ni3u0UMZFgn0HioWE+jjcHJau/Br3/eUrLPjfL+FwcVjywg7RXwv+ctjgGDFvrTyDlVN6uAZuL4dHX/1GFu9I9+sYOuB9YW/FWThdHEBB5sP3HDjbpvioPXTJtPB58+aBpmmsXbsWLMuisLAw5DEUReGdd97pgtoRCISOxO70hq22G0ilMdjxwr62KPqGU244ZbZnv0NSVqh8gqVpax16igoxofOxt6GPhaOSqrQxZZ7h9MVQCqzh2IJD4kvCOa/2lCdsdyiOvxib700q2IJKeKDf4V77trRXb2ofAqGjCOajQvo3R/CYRSvu0loBIFjZ0vgo1DFKfymcWyB/ESjP0Eronova7/b4VHUVyu3M+KjLvrn2SaYAhTNluDdOKyYQCH5lxWaJw5OKIHk5HtZYE1iGht3hgcnIYu5UG/6x+4RMLMy/3qH6eOk+o57B3Kk2mcCYVFBJr6NVx/aPN+PRX+cg0qxWyAxHgTgQ/RPMeHHJJFHQSBDhMOoZxEYZ8Jf78kHBL7BmMbG4ZVoatvzriOYSRsHUL1maxp/vy4eOodHi8MBi0sHD+fDcur3iccI5Gw0saprcsJh0MOnooIIpPeUtGqF9hKvEHxOhR0ykEc1ur9h/Xlt6FTifD26PD043B7ORhVHH4Nm7xyMu1oQXlkyCy+0XngmnDKOewZABkXC3TpFU2qBgp0Y9A1+QfucXTDMg0qLD0wsmICKEqu3FKNkK4mwv3z9ZbBc9yyAxzoRJP7tMVvcjJ+vBA0iMN2Np4ViV3wEAi5mFg+PR4gguJtcTsJh0MoFIQT1Y2Cb1xYC6HaXpArUHAMRFGWB3ehEdaYBJT5ZgJVx6tGeFBMG+zCYWzy6aCIuJhVHPwuHy+/BX7p8Mg55BY4sLcQMi4fH6RDsMtAJAoLIT483weDhEWfQwG9mg9hxh1uHPv/HHIk6XB1ERBrzywGTYHV68uGSSKBgZFaGHUc/AbGThal3RRXpPiAzh15Vq5jEReiyem42EaKMokvnSkkloaHHD7fWBpSkx/hPuMxFmHR6fnyvbbjKy4Cmq0/xylwyu33333aC/tSCDawKhd2LSMahtdCIr1SqKj0lFkN7++KBsGtDoVuGKdz4+KH4TOXeqTXW8dN/Y9EREWvSorK5TfVctiJ0dOVmvOlZI86vr0zVVsq0xJk3FzWAK2lmpVnxTdhobt1fJRDicbr/oUV2jSyWQlp3mF2F67t3vVN8QHaqu0yyjucWNtKFxWLVZ/h1rVqoVy+8cj90HTsnEh5TCawtnZ4ICsDKAYIpS6IrQe5CqnQbqq4JwzMrNpar+c9esUXj8jW/Fh0JXpCdi/g0ZoqgVANwyLS1kGYLAzqtb9sN2eSzGpifimnFDNG0wZ2R//N+hswHz+cP8XLy2Zb/YVwWfEEj3wO3xBlR8DWZXR07Wt9a5TDa9ULCrdz45qBIQ2vRFlUyAUSrklpYUh8rqOsRGGoOKDPYULAYWy4pyRaGkP9+XL7tuAGTtfuRkPXIzBgT0z0J6oT0ETYjqM02wXR6LPQdOo+JEbY9tDwKhswimSt3Q7FLtU97PleKCAqNTrbj7xkys3SoXSX3pt5NF3xcsfhH27z14BimDYvC3f1SqfKHUnrPTrGAZCm9+VIFDrQKaf/2Htnjte/+oxLKiXDQ0uZAQY1LdEx79dU7Qunk4n7g/JkKPJxdMwBsflmuW9Y9vT2DauCF48b3/in5nYuZAOJxu+Hhetj1nZH+s/7QC8wsyOsUP9bhvrt1uNzZs2IBrrrmmu6tCIBDaAcXzGD0sAb+eMRJFBRnijaAgP0V1UwD831a+8WE5hg6KFrcV7ziKgrxkzJ+ZoTqmeMdR3DItDeu2VajyKj1cg+KdxzDvunTwgGZ5pYdr8PfPK1F4nX+ALc33sn4RuLk1iJdy/McG3HFDhmr7aJvfqQtLAZW2nsviudkoKsjAyZpm1cAa8H+z9NHOYyjITxG3ZadZsfDGTFSfbpClFZQ4hw9RD6yFMle9X4ZRKdaAbVxSWYNVH5Rh35Fzqu+2hH08RYHQOxHUTrPTrKLtjLbJ++pDhWNUiqyAv/+8tmU/Fs/NFrcNGRQtG1gDAAVgzhS/bRTvOKqyHwAompmBTV9UYV9VjWingWzw3W0V4AEU5CWr8ynIwMbtVbK+KpyXMm22zYoZecmIjTCK9ZMiPDzQsquCvGRYo01inZV1XPV+GaaMvVzcVpCfgg2Keglpi3ceQ1FBBgrykrFmazmKJfbdo22M57Hpiws+6rl1e3HHDaPE66Zsdx7AXz+tQEFessy/SxHaoyA/RWzntcXlePvjA+DRw9uDQOgkpH5aSnaaFaNSElT+S3k/DxZDrX6/TBZDFeSnYG1xubgigpbvlK6YUJCXLMZMWr5QsOdsm3/FhCPf12NfVeC4TjhmyMBobPqiCiYDg79+WqG6J6zYWKIZWwlq4M+t2yvWffHcbNXAWlbWoGiZ3y09XIO3PjmA8mO1qu3rtlUgaUB0p/mhLl2Ky+1248svv8T333+P6OhoTJ48GYmJiQAAh8OB9evX45133sG5c+dw+eWXh8iNQCD0VGieB8tQSOofiZWbL4ggKdV6BUoP12BmfrL42+nm8Pz67/Dc4jyVIq/TzaG+yRVUBMPp9uKKEf1lb5ek7K04i+snDEVaUixm5ifD7fFhoNUCHUuBoij86vp0ACPg9nCwOz04VF2HR1fvwtW5Q8T0eh2NmEgDHlm1S/b2ufRwDYoKRiI+yoi6JmdQIbTC60cgeWA0EuPN0DE0lr3+DaaMvRy/nJaOZocHZhMLn4/HdxVnkZsxIOg5s8xIjBs1IGAbl1TWYMbE5ID7HB7OL2ZG6JUwPI/FszP961y7vLh71iicOtci9lWLMbjg123TR4i/tWx12OAYLF+7GwX5KZiZnwyWoWT2o9fRSIg2YWWrvYay032Ha/Cr6SPg8XC4a9YoeDkfmu3+T0XAAys3q+3++fXfoSA/BbdNHwGXi4Pd5RFt8Ll78mT1k05Bf2TV13h20UT8Ytrw1qmBDLjWaYspg2Pw0sZ97W4XadpfTkvDste/FUUIpT6tp9qYUmTpbK0Dp881y0TOhHafmZ+MuCgj/v55JUqPnMPyO8eJ/l2JtO2EN14lVTWYkedvk57aHgRCZyL109JPsxxur8p/JcabZf6mLTGUkLbsyDkU5KeAoSnMuzYdt08fAbvTiwizDhRFATyPoYOi8fz67/DQvDEBY6bSwzX49YwRYBgKT6zZ7V+qMMw6bdxehdunj8Seg2cxbdwQ2T2hvtmNR1fvwuK52aJfNxgYnG9wistwCf6nX6wp6D1MKEvpd2dMTMa7nx5CQV6yZvrO8ENdNrg+e/YsCgsL8f3334tTvo1GI1avXg2dTof7778fZ8+eRWZmJh577DFcffXVXVU1AoHQCbQ4PKhtdIm/2yoQ5HRzaAogVhEqr9oGV9D9Qv7Sm8LTCybgkdW7sLRwLJ5dtxcAZH8DUN1ElhaO1fxuutnuQWOLO2Qdzp6349l1e7G0cKz/d60Df/+8EkmJUeJ2ofxRKQlB82pxeNDQHLzMoCJMRACt1yOonUYZjfip0YXla/eI+55aMCHosaGE94RvsgUbWFo4VmUPyjJC2enZ83ZEWfRY+NyXsu2CPSgRyk8e6H9DI9iI082hxeFR2bSUuiYXfrdql8qmL7ZdpNQ2umT+oDeIDGoJCjlccp+mvO7CNql/1+LsebvqeihFmHpaexAInY3gp8W+z/OwO70q/6X0g22JoYS/A/lEad7C/lD5nz5nFwffbRWWbQoirlbf7MaTb/rvVU8vmIAlL3wl2y+cg/LtdqCyAomqBRNb62g/1GWD6xdffBEnT57E/PnzMWbMGJw8eRIrV67EY489hrq6OqSmpuL555/HFVdc0VVVIhAInYhS2CxcUQ1lHuGmbct+rTSm1rKk29tbjsnIwukOvdyMcLwyH63tSmEPJRaTDo4QS9wEO59QglCE3oWyv4S6vqYQomiB+miwMsKxH5NGvdpid8Lf4diHVt4X2y6B6tWesroDrTqFK+7YHv8o3dYT24NA6A7CscP2+MVw0l5M/uEeY9aIr7TQuh8IhCtaGU48pVW3jqTLPNuuXbswe/Zs3H///eK2hIQE/OY3v8HkyZOxatUq0DSZHkQg9HZ4ioLT6wNAISHGhMeKckAB8PEIKaqhxOnyYPyoAbg6JwmJ8Wa4PBycLg6RZh2eXTRBXN7BqGfg9fEw6xgkxJnEN1kv3z8ZJj0DngecrdNlTYYLbu/P9+XDYfciMkIPigKeWzwRURY9Xrl/MlqcXlhMLJ5ZOB4ut0+mNFm84ygyUxKQGG/GKw9MBnj/t4gOpxdGAwuWoXB5YiS8nC+ggEl2mhUD4i1Y8vNsmI0sLEYdnl44AQYdg8ZmF4x6RiZEIhX2kGLUMygqyABFUTDqWfz5N/mgKOBcvRMsQ4n1TR8ah9pGp+Y1y06zwqRjACIw1OsQ1N8dLi8izQZ4OB9ampwwGVi8+vAUNNndqG10waCjg9rf+QanqOIaYdbhybvHI8KkE1VfvT5ePN6v9O3/3lmYUiyofz9593g02z3Q62hQkKcR0hXkpyBzWAJoCjAbGKx+eApcbu6CWrmewdU5l+Ga8cnQ0RRanH67NehouDwcePAw6XV4+f7JcLi8eOWBydAxNB6fn4sIsw6RZj1cHr8PiDDpoNfRYGhalb7R7oZJH1hkSGiXC+cH8fwEn0NT/jcgkWYdHG4ORj0jiuZIfVpPtDGeosAytOz8jXoGLEPJtl2eGIHf3XYFGApgKAprHpkKh9sLgArq33442yjbJm2TntgeBEJn4vfVPrQ4PDAaWBj0NBiKgsvjQ4vDixeWTALgn2VDA4gw62X2FUyYLDvNiiiLAcuKcnDkZD1oCgFtc7TNiuOnGjB0UAxMehpP3j0edqcX/ePNyE6zouJ4rWqFh/MNThw5WY+YCD0eLhwDi0mP5+6ZiCizHi//djJanB6YDSzMJh2cbi+a7X7fa9CzeG7xBOgYGr+5eTQMDINnFo6H0aDzT083sfD6eDQ1u8HxPAw6Gm/8zu9fLvhvBgAPng98TtlpVkRHGjB+1ACV342NMuDpheOhYxg8cec4RFv08PE8OB+PxXOyYO4EP9Rlg+vz588jKytLtm306NEAgBtvvJEMrAmEPgBHUViztRxX5w5RiVyMTU/EHTdkqAQpRqdasaBV6VJKVqoVPg64ffoI1NQ78eoH+8XAXqqYKfzeWXISv5g2XCXElJ1mxZwpNixfu1ucsikIeXz+7QkUTh+Bdz4+iP1Hz/lVLz+v1FSilCpNPj4/F3HRRrzxYbmofKlV5nPv7sU9c7Ph80GV5/QJyXj74wP41fSReOfjA9hz8Kzs+IfmjcHLG0pwT6vQ1HPr9uKJO8dj9fsXzk+qXiz9RlWo83Pv+tWLlxXlol+MUcxbenMSlcRJkNvr4CgKq94vQ0WrYuv6z7T77gt//y+MegZPL5yoEjUTBL+eWPNtQOXngrxk7Cw5iYU3ZmLNVn+f/+zbE5g+MRk+HqJq9LpPKmR98/H5ubj5f2wA5f/2TWq7xTuO4uHCsTjfoFbTn5g1AIXXjcBqhbK9IO6XEG3EGxJlXGHfzPxkNNk9ePfTQ5o2oszrhkkpsDu8mDPFprLR7DQrFszOxLptBwP6nI8Udi9dreCacUPw/PrvxO0LepiNCX3n+KkGPNWqwHuouhaP/OoK6Fkac6+yATxwvsGBx36dg7pGJ6IjDfDywKvvl6Kk6kI7aPm3O2aOgo6msO2bEzhb68DoVCvm35CBR1fvIj6HcMkh2Jv0YeQf5ueqhBsFH+fycHjyzd2y+EFYcQXQjicefXUXAOAP83Px4b+PYGbeBUFFZf7RkXo0NLmxYXuVqPj91kcHUZCXgjlTbOLqAQLZNitmTRqGiVmD8NqW/aLP/2uAe450pYA7Wu0+IyUehdeNEGM0pV8V1MBXSFa0kPpv4T4XKJ7a8Hklfj0zA394/RuxzjPzUlDX6MLWHWpfXZCXjL0HzyBzWEKHD4YpvovWvBo+fDief/55zJgxQ9xWV1eHcePG4a233sK4ceO6ohpdAsf5UFvbApalERtrQV1dC7ze4N8ldBUURWHlljIAwKJZmeL378rtAMJKF2p7b6InXq+OxmqNbNdxQp9WIm0zD8djxftlSL08FpXVdZpPV3NGJKJoZgZ+qnPA5+NB0xTKjpzDV//9AQ8VjoXD6RXfeh2qrsPwpFicb3Di69JTYn5zp9pk+Qu/C69PlwX3UrJSrUhTCG8I2yqr65CWFAsAAeutPH7xnCzsKj0V9FyFY4p3HMUDt46BUc/Izk1YNzLbZkXq5WpRkOw0q1/YrPWtoUnPgKGA2GiT+FYuNtIgW64oUJ2zbVYsvikLlM/Xa9a5DsceO7o/9yZ4isKK1mBNaRNSpP0gJkKPhwrHwGLUocXhhcnIoq7RiaYWN9KSYvHqlv0qpVghjxmtD6OmjRuCj7/2K8oKb6FzM/pj3bYK2bFCnUYmxyEh2oTB/SJgNLB466MDYp2tMSaZbQs8+uscsQytukzMGoiaeofKZkbbrJiQOVD2oClY2yy6KQu7yk7h0AntNzWjUuKw/2gtRibH4/UPL7RNsDyz06y4e1YmGltcqG10Qcf67b36dAPuLMgIaWvt6dPB+rOWHSn7zolTDRgyMBr5owfhUHUtdu47hZHJcYiNNGJ0qhX7DtdgUD8LIkx6vPnRAdl1kc5EAACLUYdvy0/j+I8NuGJkf2QOS4DLzeHrslOoPt2A26ePhI7uvPVlg3Ep3OPDpavaoq/76HDaUWpvAnOn2lD1fV1IH1e846hoXz4fD5ORgUHnFzp1ujl4OR/KjpwT4wlpvr+YlobYSCPio40ygUeWoRAbaRR9r9Sf3TItDRXHazXr9czC8Xjvn4dVx2jVXxovCfcPALIHkso8Hv11juqBpTKNdI1sngcizTp8d+gn8fz9D4sz4HL78J+KMwCAg8dqg9azsroO98zJAu0LbQfh9ucufV38448/4sCBA+K/ykr/h/HV1dWy7cK/tlBdXY1ly5Zh5syZGDFiBKZPn66ZbtOmTZg2bRpGjRqFgoIC/Otf/7ro8yJoQ1F+5WXCpYGgOjs8KTagouOeg2fR4vTi0Ve/gZfz4dFXv8HG7VU4W+tAQ5MLj776DZ5dtxfL1+7Bxu1ViI3y3xik+SnzF37rGDqokuTw1gG0cpvwf7B6K4+PizKGPFfhGKebA01BdW7CW3QhHyUllTVobHHh8TW78eSbe/D7V7+B3c3hrme/wLl6B363ahdOnWvRHFgr61xSVYOW1u+xBTGVhAg9zCzdIwfWhNBIVZ7D7bv1zW48suobnG9w4pHVu7Dkha+wfO0evPBeCdxen2ZAJeQRH23E3oqzoCmI6QShmfoml+pYoU7DBsfg5Y378NCKr3Gu3iGrs9K2BeKjjSHromUz+6r8+7TqoYVQjnAey9fuEW105eZSuL08Vm4uhZeTt02wPEsqa/BjTTMefOVrPPPOBXvfc+AsHB61+GF3oOw7/zl4Fhu3V8HD+RAXZRSv28rNpXC4vYiPNsJk8H+zrrwuQts9+uo3cHs4gPILJO2tOIv4aCNckm17DpyFl/MRn0O4pFAq8gN+uwvHx0nty8v50NTiwb1//jfue+Er2J0eMYYS4glpvoINS/3axu1VGDY4RuZ7pf4sdXBMwHoZDTrNY7TqL/XPwvmEiuW07gfKNFJf/cc396DZ4ZGdf+nhGrg8PtQ1OfH3zyuROjgmZD1LD9fAHkKvpq10qZrESy+9hJdeekm1/YknnpD95nkeFEWhoqIi7LwPHz6Mr776CllZWfD5fJpvTj/55BM89thjuPvuu5Gbm4tt27Zh8eLF+Otf/ypOUSd0DBRF4e3P/NfvtmvSe+WbbELbEFRnQ6lHOgKk0zpO+KY6WDrhd0sAZfFg+YereKlM01alzLYqpQfarsyvLfnaHV5E6Igyb1/B3gYV63BsLZT9BLLbUNu07CbQMQJaCtahygu0ry1plQhtomyb9tpzT1HHDtR3pP5W6lfdHh/sTi/oEM/K3R6fSl1d2XY9pQ0IhK5Cy5+1x4eE49vC8bHB8gnXL7e1/g6nF8pRgNZqCqHyCWe/Q8OPhTq+o+OjLhtcP/PMM52a/5QpUzB16lQAwNKlS1FeXq5K8/LLL+P666/HfffdBwDIzc1FVVUVVq5ciTfeeKNT69cdCG+Nu2tgGypYI/QtpGqQ0qk7Ph4YmGCGl/MvN2EysFjxwJXgfD7EROhx7YShyE61wscDy4pycPhkPXQMhdG2fmAZGiwN/OW+fHg5H5wuDjGRBsydasM/dp/AdROG4vL+kXjpt5NAt0Z+0rKlU6HMBhZzp9pk22MiDTDqGeh1NCJCqA33izNjWVEODlXXwahnxHMNRlsVNZX1Nxt1eOm3k6FnaZyutUNP05g71YbEeDOWFo5FYrw57HzNJqLM25cwG3ViXxH6g/KTA8Dfny7vH4kXlkwCS1Pg4Q9iXvrtZOh1NBwuLxiGAh1glpFU5OyJO8chNtIg2z48KRaxUUaVbcVHG/GHohzEx5jw9MIJiDDpoGNp0XbiogziagLSvLwcj/govzCP1H6l5yT0ay1bF2xamVYrfSj7iTDr8MKSfDC0tspsIALt7ynq2EI9jHoG/eJMWFaUA4/XL8rmcnsRE6HH5f0j8OJvJ4FlaMRGGuD2cqAoGi8smYTGFjd8Ph4VJ2pV10Wq9hsXZYDJyIKCf3pn8Y6j3d4GTXY3Gp0c7E5Pj/4shtD7ET7BMrT6PCnKOEkQZuV5HhazDj4f/KKUS6eAoSjYXf6luswGFn+6Nx/NdndIhXGjnsEvpqVhTHoiAApOlxc6HY2oVsHHpYVjYdAzSIwz4fH5uXC6OSTGm1X1MugZcD4eURYdYiL0WDw3G/1iTZrnHOieJMQfwn2CafUrgl8QxCyDnY8WWvulq7WErWbewfFRl3m5WbNmdWr+oQTRfvjhB5w4cQIPPvigbPt1112H5557Dm63G3p933maSt4cE7oak45BzshExEYZsKwoFxu2V+Efu0+IYjlaoh3PLpqINz86IK6dCPi/y/7V9JEy0Yzif8gFj0anWvHUggloanFj/acV+MU1w1FxohZj0xNFgTHp95hj0xNx5f8bjMp/18m2j7ZZsawoFyYjgyM/NARVU95dflpca3HKmMswNj0xqHqnVBk3qMqn7UI6qcCH8vtwQcjp5LdNWNK675ZpaYHVM21WHD5ZLx5vNrBAGN8UEXo+HEXh8A+1op0p+8qDt44RxbSWFeXi7Y8PiHaxT8MOY6MMqDhRq+qjWv1x7lSbzM6KdxzFUwsmoLL6gm0JIjTFO4/J7D7bZsUfWoO46jNNYGgKOSMSRQFEQbBH+e239JzSkuJwvsGJuianpq1k2y6kdbo50fZEX6I4l2D2W1ldh4EJEdh/7KwsXbh2L6UnqWMLvvrqnCGyb+XnTrVhUIIFTy+ciLc+OoDrJgyFQcdgy7+PaAo3Sq9L+pA4NDS54OMv7Ks+04SRyfE4W2vH8R8bsKwot1OUecPFxfF4Yf13moKOTA+4LoS+g1TATMvPHDlZL/PfRj2Dh+b5RRKVPnPOVdqCrCd/alat2BATaRD9XVSEHhnJCXinVYtG8OfrJYKP0vxefO+/mH3lsID3lbtmZYiimGlJsWHdL4RjJ/1sEMBDdp8Q9gk+5HyDU5Xn4ZP1qhUnpG0jxDjS/Ex6Bntbt4fjqzsjPrpkJLqPHTsGABg6dKhse0pKCjweD3744YfuqFan0uLwkLfHhC6D4nnMnzkKx39sxMYv/IPhxXOz8cbWcpVjLD1cgw3bq1B+7DyGDIyW7UsaGC0qGhfkp6gCOgDYd7gGa7aW44efmjFl7OV448NyrN1ajlumpWmmHzooWlQbl+VTVYNNX1bh+I+NWFtcjoK8ZGSlWmVphBtP8Y6jYt1ffb8Mt0xLw/EfGzSPyU7zD1qEY4p3HMXNU23ITlPnfdfsTFSfagCAgOcrtFfpkXOYMvbyC20OYM4Um2ad51xlA9X696KbMsMS6yD0fPjWoO2neodoZ1JKD9egeOcxFOSnoKggAxu/qMKQgdGqgbWQdsP2KpQfPY+aeoeqL2v1x+IdR2V2VpCfgnXb5EKCBfkp2KBQwQX83/5v/KIK5+odWFtcjuFDYvHLa9NleQWqZ/HOYygqyMDNU22iSJqWrZRUXTh/ob43T7Vh/swMzXPRst/RNr/Nr9lajg3bq0ABsnSBjstO8yuvH/+xQbW9J6ljC75a2dbFO44i9fJYvLZlP4YOisa5egc2bK/C0EHRAf2ScF3mXGXDyOR4rNhYIvrMtcXleG3Lfpyrd2DooGhs+rIKfDfpsAh2o3wQWVJZg1UflHVbvQh9D16hDK7lL3gAmyT+W/B9Wj5zw/Yq0Z8BF+yupsGBOVfZMNpmFfP4++eVKMhLRlFBBo6ebJCtxBAsvhB8Jg8EvK8cPF6L1z/cLyqXh3O/EI89Vos3tpYHLXvFxhLccUOGLE8KwJyrgsc4AqNbV76o+r4OCdEmWduPDhDXVZ9q6JT4qGfMUeoCGhr8N7uoqCjZduG3sL+jYFkaDON/diH835VQFEC1djuWpcDzVJu2A51zfE+mO69Xb4Bl1e2ibLMWhxcxkQYxYAslTDQzPxlxUWoBIuHJpvRvJSVVNZiRl4zYqAsiGPVNLs0nlEHzqazBjInJcLo5PL/+OxTkp2BmfjKMev/UokPVdeJbMIF9h2tQ0JSMoYOiwdAU5l2bjtumj0BTixtRFj1KD/+EfrEmPHdPHlocXhgNDOqaXMhIjseMicmy6a5uD4fbZozEjVNSoWOZgPUU2itW0l7DBsdg+drdYp2l+S5fuxvP3ZOHq8ZcBh0FAD3fBqV0tj1q9efeQKOTE/u+dMaHlNLDNSgqGAmny4uVm2tQkJccsl/FRxvx3LsX+j/L+KdYK49zujmZnWnZVrj25vb4UNvoDJqX8pz2VpzBRzuO4ZHbrggqVHPb9BFIHhjdOkXdgEiLHis2lcrSSW3+tukj4HJxsLs8iIk04JFVu+B0c2L7SNvG7fEhPsaIGXnJMrsbmGCBgaVRVJCBW68dDqeLg8Wkg8XgV/rvTBsM1J8D2VGLw6tqP6ebg8tz4ZyBC/0j2HX55bQ0LHv9WzyzcCLuvTlb5jOl/Wvj9iq0uLyI6YZPVAS70aKksgYOjw9RRvX03b5Kb4h3eoOP1mpHZV9TxhYWow4mIyvz36F8n2CPym3L1+7GX+6bhGa7W4wf9h89h+V3jkOzw6MSEAunjED3lbgoo0zMUnpObo8PA62WgPmHigUFf11b70Th9enQMSNhd3hhNrF46JWdQWOcrFQrDDoG5xqceGTV17j35mwkRJvw3OKJ4HmApoGC/GTcMCkFNE0h0qIHx/Fotrtx+4wMGBkKHe2bL5nBdVdC0xRiYy3i76go7W8TOhuW9d8oYmIs7dreWcf3dLrrevVklH1aidBmp+rOqwRygtFeQQ7p/nBENsIVtRCUKAFgaeFYPLtub9BjtG4kSwvH4q2PK5AYF4Fn1+3F0sKx+N2qwPkkt765F9KGqqdSMEhaZ3V6DkMVMwN6G51hj6H6c0/mp+paAKH7dLPdg8YWd1hptfo/gID9MZSNhltei0KwMNRxp2pa8O62QwCA2kZX0LRnz9tF+11aOBbRAUS0hHNW2qH0YZqWnWn5h2cXTcTI5Pig9eoMwunPSjs6VXdeM52WMGWo61Lb6ILTzeFsrV3TZyrvCd3hkwS7CYTT7UXSgKigafoiPTXe6W0+WtqOWn1N6j/+dG+eKjZqr8CZ083h+zNNsvjB6eY0/WN7hRgD7Vf6xKcWTGh33lJ/DVy493A8HzTGOVXTgiiLHvet+EpW1qlzLXh23V48vWACHl65K2C5f7o3D4P6xQWtW3u4ZAbX0dF+Z97U1ASr9cL0gMbGRtn+jsDn49HYaAfD0IiKMqGx0QGO69opmRQFeL3+4KC+vkX8xCnc7UDnHN+T6c7r1VW092Yl9GklyjYzG1nYnRc+RQglXqMlNiHdFo4YhbSMQOnbI4rRXtEipYhZW/IJJ60pjPMVMOpZ1NX1/LVCtQjHHju6P/cGjPoLwoHBaI+oS3u2X4ztmI0sXG6vans49WxrWksIwcJgeYd7jmbjxdtbe/p0sP4cyI4C+WapMKXAxQo3yoQVO6CN2oNgN8H291Zf2R66Kt7p6z5aqx3D6Ws+RVB8MTGKlv11ZEwT7v5g8V5b85beI0IdZ1Kkkeal3KekrXYfbn++ZAbXycn+6Q7Hjh0T/xZ+63Q6XHbZZR1annQxeY7zBVxcvrOgKAp8q/C918uLgmbhbgfQKcf3BrrjevUGgrWJ0GZmA4v6Jhfu+3k2kvpHwaRnA4pRZKVaUdvoxE91Dtn246cbsHhOFuKijIiyGAKLWaRZkRBjAkNTomBFIPGKoIJiaVaYDIxMYTjUMQFFi2xWRFkMeOru8XC4ORj1TMB8jHoGRTMzEGHSweHmxGOuGJGI/xw8q1nm+QanKBgU1nnp6F7flzvLHntTuwiqs3anF1EWPSZmDUB0pAEvLpmEFqcXFiOLcw1OrNhYgvpmN3JGJsJiYMHEmJCd5u+ro21WzWl5gh2OHBqPF+6bBJfHr9pKUYCOofHn3+TjfIMDMZFGsAyFc/VOxEcb8ZubR2OQNQJGAysT1TPqGfh4BLVba6wJf7kvH0Ydg9pGZ0j7FY5LiDaJKwUEK0Nqn9lpVvSLNUOvowOK/wm2VdvkxKKbshBh0olKt+cbnDiiIZqjtH9BFKe7+lWwcpvsbtS1eGQK2RYDq9nWgqjQoeo6WGNMMtGfQL7w8Ml6VbsJCu+CAF1NvaNb28gU5Pr3FV/ZHnpyvNNT66WFtB2Ner9gYPLgGGSnWuHleJgMLHjwOHm2CTqWBs/zyLZZUXGiFgX5KYiJNAT1T0p/M9pmRXyUEa/cPxk8/LNmLCYWry2dIr4l9nA+5IxIRNLAaAxPig0YTxn1DIoKMhBh1sHAMgHrUdvoDOrXpbGYUnE8ofVeFM75ZadZ0T/eDLfHB4YJYrc2K2JaV68QVMel/ibbZoXD5Ql47+tMu79kBteXXXYZhgwZgs8++0xcsgsAtm3bhnHjxvUppXACobugeR4ZKfFY3SrmEROhx1MLJmBNcbnMOQoqxTGReuwpPyhuj4nQY1zGQLzx4X6UVF1Qt/TxUKlbzpliw/kGJ179oBSPFeXijQ/LRbVhQJ7++I8NWHBjJl59vwz7FPlMn5CMD/99FMuKcmWKnNWnG7DwxkysVhwzOtWKhTdlYu1W+XJ/WalWTJ+YjEdf9X+rKahgvrKxBA/NGwuagkzVc1lRLjZ+UYWVVfK877ghAxSAPZIBtlQt/O1PLrRX8Q5/vWkamgq4PUVAidB+OIU4TurgaDw4bwxWbi5T2cSTCyZg0/YqzJ1qw+oPylBxwq+Q/dm3J1CQlwwK0FTtj40y4K2PDogPdaT9U6naPWtSCnQMgx0lP8pt1AdRkfuzb09g+sRkTbudX5CBphY3/v7PKlRW1+LhwrG4eaoNAALab1aqFUUFGXh09S6kXhaLJxdMwDsfHwxYRkFeMp5f/51YXovdjXXbjmDGxGSA124Dt4fDZf0i8N72KqzcLLelGROTxYdv2Wl+37N87W5ZHj1VNDCQQvai2ZlYfFMmVn0gF/n6cu/3WHhjJt755CAm/WwQBlkjsOXfR1CQd+EbbIGsVCtm5ifDbGCxQdFuWan+lRhoCnC4Oew9cKZb24jieSycrT5f4isJHQlHUXjn4wMovG4E1mwtl32/LPiaukYnnl23F7/5+c8w5yobNmyvQvGOo3ho3hiVf5KqhUu3zZ1qQ22TCx9+dVS0SaXfTowz4Yk7x2P1+2WiIrkynpLFIpvl/lxp6wnRJsyfmYE3PizXjKM2bq/EXbNG4Z2PD4grQChXkNDyv4K/Fn7PmWJDY7Mbj6/xn/ND8/z3BGUMOX1isqiNIfU3kRF6/P3zQ7j5f2ygAdyhUefOtnuK702vFIPgcDjw1Vf+Ofd//etf8cMPP2Dp0qUAgCuuuAJxcXH4+OOP8cADD2DhwoXIycnBtm3bsHnzZqxfvx7Z2dkdVheO86G2tgUsSyM21oK6upZueXO9cksZAGDRrEzZG+ZwtgPolON7Mt15vboKqzWyXccJfVqJtM3cPuCnejs2bT8sc54xEXr85uZsxMeYWte5ZsAyNHYfOI2PdhzD1blDMDwpFixDwxprUql6C09AM4clwOfj4eV8srciaUmx+MfuE+Lai+cbnIiO0MPr9aGuyQUd63+LcvJsE268KhUOpxfNdo9q/dzRNitunz4SDc0u0DSFKIse7/2jEoMTI1VrZp/6qQnzrhsBh8sLl4eDx+tD2ZFzsjVfgVb14BtGgaEpeH083B4ODheHaIser7c+QFCSnWbF/JkZ4DgeDqdfDM2gY0BRFHw8Bx3jn+5rd3phNrIw6xjwgPhms6+s3RqOPXZ0f+5p8BSFFZKBNQCsfOhKvL5FrboK+AOOO2e1BhKSBzkF+SkYMSQO0ZEGMDQFe2u/8vl41De78emu49hbceFhztypNlRW12mWsWhOFr4pPSWrk1DGhMyBePvjA+KgW/rmIsLsF/GpPtWIr0p+lAV3s68chjHpiWBpGucbte33+I8NGDrI//mWUDetMuKiDDj5UwtYhsKh6jqcONWAsSP6Y+XmUhj1DGZdOezC2yQjC5OegcPthdnA4tUPAtvk7dP9AnH7j55DXJQRwy6LRYvD/ybYbGA7bNDYnj4dqD9r9R+B7DQrFt+YhZLDNYiLMorr7EZG6BFhZEHTNNZ8uB8pl8VgTHoiKIoCQ1PgeR52pxcWow4UTUHHUngtSLvdPSsTbi8Hk77j2qi9sCwN1qBDbYPzkl/nuqvinb7uo6Xt6OF4rHi/DKmXx6Lq+7qAM4UmZg1ETb0DDEOh4nitzFcL/onz+d92A4DT7QFN06htcMEaa8LxUw2obXTiwLFamY9W+u1Hf52DjxTq3dJ4CvBPu5Yux6dMQ1MUfDwvxjdGPYPH5ucGjKNyRibi1mvSsfajA6rzF96QJw2IhNPFISpCD4OOgcvDobHZrRnbCQ8FZl05DGOGJ8LL+YLGWwUTk/HZ7hOYXzAK//rvD/jgX0eQlZqAO2aOksVN7bX7cPtzn3lzff78efzmN7+RbRN+r1u3Djk5OZg+fTocDgfeeOMNvP766xg6dChWrFjRoQNrAuFSxe7ywmTQqYKs+mY3nli7BwCwrCgHZiOLRc//S9wvPNlcVpQjqstKEcQsNm6vwrKiHCxvzQuQK9k++eYe1X4lc6ba8Oir32ju21dVg/MN/inqy1/fgxeWTMI3+08D+09rpr/xKhuWvPBV0DJLKmtw6lwLlq/11w2A+Hcw5dqz5+1inisemAw9BQA8QNGAzwczS8MsCDTxPChAtY3Q+3F41ArHHMcHVcnmOF4W1CjFYIT++sKSSfjtizuwrChHNrAGgqvKxkcZVXUSyhieFCvu0xKheWHJJMREGmT1d7o5/O3zSvzt88qQ9nvt+CEALvgMrTKWFeXg6bf/I9t2zbghYvq/f14pe5v08v2TseSFHXj5/slBbXLGRIesbisemIx+ka321gPfWAPa/UegpLIGLS6vSkEd8LdhQowJew6exZ6DZ/E3DfVgwZ8BCFqGy8PhXL0D/WJNMPcA9edIsx5elwfm1lVNiK8kdBSCvc0Ic3UGQK7MrfRPUn+4rCgHz67bi2VFOVixqRTLinJUdqn02/HRxpDxlNvDqQbB0jQvLJmEJS98JdvX0OQK6Kf3HDiLn189XPPBgtPNYeXmUtV5aeUlVS+XtssLSybh4RVfa5YtrESx58BZ/PKadLF99hw4i3nXpndpjNRnBteDBw9GZaW2fLyUOXPmYM6cOV1QIwLh0qLF4ZF9D6yF2+MLuPa6Uvk7UJpg20IpUrYl/1BpHRqqusHybKsKurQe5gBKx4S+jVYfDGQ/4e4X+law/husf7Z3n1DmxRwfan+gNMGOE9or3HYT6A12GcqHBfPFbW2PYGUIvr2ntxeBcDFoKe1rEa7taMUMWvFEoHzbE08pcWjk0ZFxVlvvB+HmrfRfXe1/+szgmkAgdC/WKAMcXl41VVM6bchsYBEfbcRLv50Ep4uD2cRCx9BobHHDbGI110OX5mfUs1hWlCObhmTUM5g71RZwv5S2qJeHSmvSUNUNlmd7lY5D1YPQN/HRNIwGFs8umogIEwuWoeHx+iA8vwpkZxFmXVAbNOoZ/GJaGuKiDHjpt5NkZcZE6LHk5z9DYrzZb6NuDmYDC4qiwDIUPF6fqHKrnGJtNrJgGO21QoX6RJh1oGlK04ZnXTkMAxLMKkEsqQ2HsptAaYIdJ6iIt0VNHOgddhll0be+nfJptmlE6zkLU/NzRvaHQcfAw/ng86l9uVHPwOvjQVN+lV2zkYXbwwWrAiwmHRwub69oL0L4SEUWL+Xp9RwPnPypCc12N6Isejy3eCJ0rcvQBvLDftHH0G010GrByoeuhNfrg9PlxeqHp8DL8Xh6wQREmHW4ZVoadAyFnw3vB5NeB7eXEwXO7K1Cl4IApPD5nY8HBlnNACi4PJxqdWdlnSPNOlEsTPAbeh0dPM5rQ5wVzDcHWpEhnLyV/ryr/Q/xdgQC4aLxcjx8FIUjP9RiWVEuNrROKRLISrVi+R25iIo0agoxzcxPht3pxbkGh0yVVhDXkApjCMc8eOsYfLH3e0Ra9KisrtPc//z678QbgqAIHExhWKkyGVC52OZPC4SnKi5V3x1tC62+K1U6NukYMnXxEsNLUVi5qVT8rviheWPw0c5jKKmqwaO/zsHY9ERcM26Ipl1cNeYy/GF+Lt77p9oGlxXlIiHaCKOewepWbYO5U23ISrWi+nQDnl44AfVNbnGfgFRUpyA/BWPTE3HteH/50mmNi27KUim7hrLhVzaW4N6bs1V5KW1YahdtUfEfLbFVJdk2KzycD1mpF/4PJ9/eYJccReG1D8pU4kFCm44b1R8mA4uckYm4ZtxQmA0M7E4v3v74IEqqavCLaWkyXy5cR+U3nFrXXCDbZgUFv8pwUr+IHt1ehPBRiiwCFwSimEvoGnMUhVWbSkXhyPWfVYo+9YoRiZiWq+2jJ2QOxHeHzgA8gtrOt+WncfBYLW6YlAIKwN//uV823To7zYo7Z44CKGDN1nLxniC1z9GtQpfvfHwQ/9h9Ak8tnIC6Rjc2bK+S+X/hXhPMVwuiY7FRhoBx3rKiXDhd3rB8aTDfHMyXhxNveSTLy3WHv+7+D2AIlxwURYGitN9wEHofTXY33D4eq94vw0/1Dmz6okrl+EoP14Djeax+v0xzX/HOY6hpcGDN1nIU5CUjK9W/Fn1BforqZiE95lfXj8C6bRUB9xfkpwD4/+ydeXwV1fn/PzNz9+whlwgogUASErIQDQKGREUUUUnY0ZZFDYtsVq24fS211lpF+7OtiBtYRb+t4kpciq22FbXCF9oQ9oQ1KmBMyJ67z8zvj5uZ3Htn7pKFJDd53q+XL8msZ8495znnOcvnaVek/Ofeb7FsZhZy08xe18tq3LFGnD7TiKXFmdAwDBa0NTye5KaZccecbPxjz7cA3ArHnmn2fGZRQTJOnWlEUUEyqs414pLBkV7H/N1TuvMEqdgOUASW9RqAkuqA1JHduK0MJcWZfuvF/uO12PaZeh18+/NKHDp5Ht/92CKfl8rvfYvzcOhUndzp8qSssgZvfVbpTsvOE7hlWhpKvzyp2Fe3pfQg5k1JRW5qe7kOVofXzM9VfZZnHfasF1XnGrF8ZqbXOwB3Z3RB2wyLhHTfJYMjldenmXHH7Gx8+MUJLJuZiY92nsDKOdkB66R0X1+vl6KK8wO05+nS4kz8ZFo6rA4XFl6fjtoGK779sQVvfVYp3yMC2OZhy/39jtJvPk4lf1fOyYaT5zFudEKfzi8idPyVrbKKGmx6bz/EAdK388wH37pRuvMESor82+hXPz6E5CExGDksFvOmKPsYOSnuwUym7fraBis+2HlCYSPLKmrw0vYDOHjiPEYOi1F9375jNXj5g4MYOSwGa+bn4vBJbxvv2X8JZquLCkehqHAUTp1p8rINnte9/Y9KRJm0qn0nr/5NanufS62P5WvLc1Pb+nB7vsWymZkB+1ur5mRjw9Y98rN6w17TzDXRozAMg1d3HAEA3Hp9elioiBOBaWyxw+kSsK+yBkUFyV6zT54Y9Fq/QkzSvTYHj6fe2IuiwlEoLkxGbJQhoDCI3akUQPM8f9tNGZiUNQQ8L6LF4sCi6elgGWBpUSYEUYTF2q7G7eIFuHgNSooz4eR5RJh00HAM7pidBYeTdy9jN2hQ32zDroNnMfeaFMy9JhVOJ48IkwZ3zM6C3eFeJhdp0rYNIIlYfGMGBEHAguvGIELPweTUYMmNGRAhYlmxOx02uwsmgxYajkGzxYGn7ywYsMvsBjoWu8urTPuK1DS0OPBDbavfcj8oRik4JiGJ7Xgi1bkn10zGoGilAI6ELB7o4NHQbPcrWPPoll14fFU+Ft+YgerzFiQOMgWswyUzxqo+Szp/+4wMTLnsYjQ02/HoiklotTghQsTtM8a6VfJtLuj1HAxaDhzL4Km1Be6oBAYNWIYBLwhoaXVi+cwsOFxutf4IowYGrQYO3oV5U1NxvsGGBdem4WxtK1bOzoLD5d5zHGHUQqdh4eQFPLp8Utgsfw0kZFZ+rAbLijNhtbv3LtY2WGVxJc/fIeXiWC9b7k/kTvrNn7n7Sjjblq8aDRoY2maKIgxasH08v4jQCSaSZ3XyfUK47kLjmQ++dcPm4AP2TcoqanDbTWMBEbhv45dyf8dzefWjW3bJIagGxRj82khJxGtQTOC+UnFhMuKiDWAZ7xBbnn2uSVlDAtvqorEQRBF1jbaA6RFuAo59V4dlxZlwCQLsdh4mY3v/ZsPaArCMO9KAwyXI/SApOoooAiJEPL5qMmx2F6La+lP1TTZcPX446hpsWDQ9HSVF7ggOBr3GvbydAW6bkQGXwOPnP7kMURE6GDQsRD60Pe7dCTnXRI8TTCiFCC9arU44Xf5FNiRCFaLwVAB+YPH4oO8OxA/nLXiibQTT83lPbN2DBxaPl895/tv378dX5uOh579WefoR+dr7n/NWr/R9nsTTdxZgcLS+LfSJNMLPIFLbLrQxKIIUvwcyvmVarU75agkEuz6U57VYA4uNed4b6Dqbg8ePdW7VfameBaI5SB0+V2uRnyXhWScfWDweTzynrGtqdTCUOu+v7m5YM9ntNIRBvQxmay02J/g29Ul/v6Xv8WC/eUOzHQ9u+hqPr8zH2qf/hd+uykdjiwPx0XokkJBZvyF42RoYwnWe+aBWN0IRnhRE9YgHvs/tLqFHix9BSSkNyUNjQkpzsPe1WJz400dH8KePjngd92db/R33PA8goD33ZMOaybgo1tAeai5gai8M5FwTBNElYiJ0sDp4xEbqkBhvksWJLk0zw6DTQhRF2B0uxEbqsem+KXC43LPAeh2H/x6txtufH4PNwXdYiAjouAiRPyGNQNcZOyDOEegYEDy9RP/HUwgowqiBXusdtzzS1F5GDDoO8dF6xTMMOs6voEywOjM0IQIMC1n4xmZ3ITpCBycvQsMy2LC2ABqOQW2DTY4VLYnZJA5yC45dNMgU8B0dEe/riPiNhGed9Pf8YPXSX53397xwEuQKllaTQQsRIrQcC5NBg9ZWJxLijPj93W0idir3h2qLpd+GhMz6J8HLVv/4vf0JtknHRRGyMKNJr5FFVSXhP087rkaEUQuGEfHw7RMwKMYgC5DxoojmFgfsTh5DzRHYdN/VcPHugbDYSB3WzM/FoBgDbHZ3n0qaJTe1iZepCbkC7vprMmhgd/h3NUOp47wgBnwG4L/P1BFbHcr5+Gi9qmBjXyiDvZ8CgiDCFgcv4nyjDYNjjXh81WQcPV2HXy6diPf/dRyjh8XijS8rUHWuEb9ZlY+aBptiP2dumhkPLB6PT/59CueblMIWwYS/OiJC5ClY5iuO5Hud57lQBDR8j8VG6WHQcV6NXG6aGTGRerjstHJjoOIpBOQpHuNZtu6+JRe5aWYcOeUWyan6odmr/MVG6jA0IcKvoMzknKEYl2pWXbaXm2rG8e8bEBOpR+mXJ1FR5X7H/35aoRAZLCpIxobX9yItKR7rFuZhxzen8c2BcyjdeQKPr8oPSRgQAM432vymR7o22HnpWZ7HpH/71j9/x0Op8/6eFw4CZp4YtZx/oaQ0MwxaDjxEvPDuflyeORiXpV2kEJpcPTfH6zcOxRbnppnR0GRDbhoJmfVXgpWtcKon/lATbJswNhElRZl43uf4FVlDMHX8JXj3X8e9hP+C1Ze9R37ApKyhCoFAyfY+/2451rbpUaQlxeGKrCH4yfVj8PIHB2W7/ebfKxX3+gq5SsePVtUjdXgc6pv892fqmgLbYgCw2p2oC/CMXD8iZf6OA8D5NpuhVqbU2gDAXdaqfmjGc++Ue127vmQiTFpO9T09Sf/fGEEQxAVBZBjsO16L735sgQDgxfcPoKbRim2fVWLE0HZxDTURDYmyihps//IEbr4uDeYYo0Jo7NSZRiybmYlxPuIV41LMWDYzExu27sGCqamqAmWeIkSegmWSmFjpzhOq1/me27itTPUdaqIb0j1/+bRCFlOTrl01JxtRpv6/XI5Qx1cIyJ94TFSEHvOmpGJpm2jZllJvkb8183NxvsnmVzjwf3ccwbJipeDXuDbF75pGq/zeUARspH/fMi3NLX5TOAp/+bQCMwqSFe/wrGdSHUqINaqK941LMWP13Gz8c++3KArhWdKxZTMzsXFbGXJSzFgxKwtV5xq97gskbBaozleda8TqudnK54WBgJkvjChi1exsVZu1YlY29p+oxQttZfHSVKVjDbQJlV3TLlTmT7hxXKrbtn208wTmX5OKZosDK2dng9OAhMz6IYHKVrjVEzX8CbYlDYnBc+8oj08ZPxyb3lUKUG7xEWeVkOzNiCExeMEnKgOgFHosP1aD0p0nsHC627EO1W5LuOt8Fk6dacTGbWXISI73K9Q6ONbkN80rZmUhQsdBwzAYmzzIv9jr7HaxV4lxKWYsLc7EJYMjVe8ZMzwOy4uz/LYBlwyOVIibzZuSii2lBxXf//Y/KtEXSiDNXBME0SmsTh7x0W4hHEmEqbgwWe54SzNqg2KUIhqelFXUYPH0DADAohsycNtNDKx2F4x6tyARw4hYOTsbdhcPa5tQkUHHobHVjv+5bQI4lsGKmVlw8iIsVicMeg5GvQYOl4BfLZvULlgmiBBFEUtuzMC58624b1EeBBHgWAa/WuYWK9JoWDS3OrBhTQF0WhZNLQ78cukkmAwcVs/JgdXuQqvVBZNRA52Ww86y73HfojyvZUnSqPGiG9KRN2awvKRMyw4MFVVCHV8hIH8CUXFRejz43Fd4am0BNr7tHpX3FPlLiDGCF0W/okK7D1Vj4fR0LLohHTMK2kVyYqP0eGjT17hvUZ4sVOUvDUC7CI7074Zmt+CgdM+BE7WYdfVo3HJdGlyCO861QcuBYYDGFgeeXDNZrocWqxMrZ2fByQtotThhMmqh13KorbNi9pQUaFgGJUWZEOEtMqjlWFgcLvxy6UREGN3xuxub7fjl0kkQIWLXwbO47aaxWDg9vf0+nQYcgA1rC2RRMpZh5Dp/0SATfqyz4qFbL0dUhA5ajgXDiFhelAlGdP9/0fT0sI/fy4ki1szOhtUpwOZwwaDTtMUq5xEbpZfLjz/hJU9xuqKCZEQYtDAZNVg5O7tta4/bFuu1GjRbbbjIHIlfbd6Fp+4sxC9e/Dd+cftEsEz45RsRnPay1f/iXPsTbPNnK33Fxjyv87TbDqeAxEEmfHPgHJ56Yy9+u3pyQPHIW2/KkM+7l34L8t/B7PatN2UgeWgMdFoWFw2KgMPlwpIbM8ALblscF63DytlZsDl5WWxMyzGwOXk4nLyHrW7r62g4gBFQXWdDQpwRgAhzrAErZ2fB7vQQidRp4ORd+Mm0Mbj5ujT3thC9Bnodhx9qLYgwabFillsg1mJzQcMxKDtWAzCAzeVyn3MJsrCZXstBx7nngDesLYDF2p6eu575l+ryd0lUT8v1rntLzjVBEJ3CUxxDEu9QE+DwJ6LhSXWdJajQhZp4xeMr89HU6gAAv4Jk/u715IlVk7H2d//ye/6BxeNlYZ6INvGx2hY7/uxHGR1w72WVhXxEEe0CZsRAxFcIyF+dsNhcbQJj7dsHPEVvfrMyP+i7WixONLY4FHXA5uC93tsRoRzfum1z8PjLpxWK6ACSkFWo4jOe5wGlaM1vVubjf1QFBd0MTYjyui+U93ie37BmsruetjkGjCjCpGHbRZnC2GFgRBHRBg5JQ6JRX9+KHxps4AXR63cNJLwkidM9sXUPfrvKLVQm8fjKfDS3OrH2+X953dPc6kB1nRUWm3NACFsNVPpTPfHEn2BbIHvt7zpfsbIHFo+X/w5FGM7f30H7Ux5Crr7irCKAlU/+0++9j6/Mxx1P/kNxXK0v5q9/5vtvQGnXPUlKjMYTW/fItthT4BWC+1sjtax8vLbFHlDU02JzIbqX912Tc00QRKcwGTSyAyCJ2aiJAgUT0fC93t9xf8JGNpVnBxIoU8NkDC6q5CuSMVCEXYjuwbc8BBPO8id+F0q5ksSk1N7XEbExtWtDEb3xfXdH3+VJRwXPOvqegVRPTQYNBBFev0+oopC+1/kTLZKOD6R8JfoP/sptqPYpkP3x7Rd1JB2ef3fGbgPBxVkDXROsLQhVLDbQs0O1GeHQ9+r9FBAEEZaYtBwijG51Y71Gg43rroRBq8WaeTmIjdLLYjjnG20BRTRy08yIjtDLypuS2mUgASLpmFHHgY0xAgB+tXwSRFGEixcRG6XHL0omgIFbiOf49w0B32/SazBhbCKShsQo1JdPnWlUFeYZCMIuRMfxVJk16jVyvHOAwW9XXYGyylqU7jyBo1X1uCJrCK6bkISLBpncy6dtLrAMgxfunwKOZXFF1hAkDY1GbqoZoiAiOlIPFy+CAVTLnkHHYWlxJhgAOi2H39xxBcqPt7/PU7ir/FhNUNEdqc7lprpF+h5YPB6RJh3unD8ONY1WpFwc61VXTp9phF7LIdKoxS9unwCGgVynj1bVBxTLaWy2IyqyXf3VoOOg07k7Xb7PkmYt1MRuQv0moP/XU5Fh0GTj8WNVHYx697JNq8OFQdFGTBibiMvHDoZJrwmaX7lpZnAcI4s05qSYYbM7odNpvIQbpd+jv+cr0T/wVgTXQqdlIYgifrsqHwa9BiwDuHgRLMvAanPhqTX5iI40wO7k0Wp1ItKohVGvweScIdh75EfMvno0hiSY8Id7rgIviLA5XIg0aqHVsGhssSPKpMUL90+BzcHDoOMU9U6KAJE9OsFt4z0EBT2FVYPZOAbA/7urEAwY2Bw8NqwtwPfVzahvtkMQxID3qomOqfXFfI8d/74BP5mWhgljh0AURTy+Mh8aDYtWiwP1zfaQbIxBp4HFI3KGv60GIfW9ehlyrgmC6BQ8gB3/Po2brxuDN/9egflTU1HTYMVX5WexeftBrFvo3tO8cVsZHl+Vj2HmSADee69z08woLhiFh1/4Wu60ScrE108agafe2IvcNLd4xaNbdsn35aSYccfsLPxw3oL3vzihqrYp7X3OSTGjuDAZKZfEqb5/5exsbPusArfPyMSmd/cr1JdXzcmGloGioygJu2x6b7+Xke8vwi5Ex1FTmZXKo1SmT51pxLqFeXjt40N4+LYJON9kwwvvH/ByOnNSzLjl2lTcelMGnn93P97/53GsW5iHP//NLWImKdIKQnt5Nug4rC+ZiG2fV8p7taVnrVuYh2e3lWHt/Fzs+OY0igrce6lLd57AuoV5AOC3Dkn176FNX8udwvUlE/HlvjNeS8Jz2gTKtn1Wic/2fKf6/vsXjwfDwKu+5KSYcfO1qYiN0ssCP9L3vfX3Y37VcNOS3MI8LAMvYRtJmOx5n3rp+U1A/6+n/sri7KtHYVh8BJbPGAuBYVDXZMWKWVl46f0D2KdSBnZ8cxo35Sfj1Q8PY93CPHz6zWncOmMsauuteO+fFfLvMSYpHivnZOPNvx/t1/lK9A8C2WrJRkj2dF9lDRLjjfjV8iu8xMuke1bNyUZxQTJ4AahvciijoqSaMfOqUYhidHi+zcZJz3u+7Xme0SM8VccF0W2bN24rw2Mr8/HyBwcD2u3lMzPR3OrAax8fUfR1Zl45Cq9+eAj/c9sE1e9YPTcbr3502CufPPPE0yZ4Hpt55Sh5QPeVDw8p3nvH7GwMTYhQTW9RQTL+tvs0Vs7OxssfHMDuw9Ve966anQ2uU32v3t2Gx4giWcDuhucF1NW1QqNh24OYu4IHee9OGIbBc+/vBwCsnpUN6WcO9TiAHr2/L9Cbv1dPYTZHdeo+qUxLiAyDje/ux8Ib0rH14yNYPisTh0/W4avys16dfSkOb3yMHna7C1ERBjnOtUHP4T9H2uNcS+SmmbGsOBPf/9gKk0EDF89DEBnER+lhs/MwGTWw2p04ePI89h8773c0NM1D9CM3zYwVM7MginCLdjh4WSDp5Q8O4NqJIxQhMSTGpZixZl4OWEG9TPiLh+nLQChf3Uko+dVd5bk7kOqEv/BUaUlxqKiqR1pSHI59V4+Vs3NQfqwGX+8/qzqbu3pujnxu/tRUVFTV+53lYBkGEUYt/vTRIfUQXGlmLJqejqYWB1yCO551pEkHrYZBq9UJk0ELhmHkuMS6tpkWk1GHiqo6bN5+UK6jammRGJdixk0FyXjsld2K96+YmQUwAM+LEERP4TINtByDje+Uy3kX6B25aWYsn5kFBoDDyaOs8kdckhgNh1NApEmLi+JN0LGARq9FXaPNvffX4J61tTvbBAn7sABTZ8q0P/usVhZz08yYd00KzLEm7KuswVflZ1F1rhHrl04EyzJuG2vQQBRE1Dfbcfh0nbxawN15zcHhU+dRXW/Bnz+tcP8exVk4U9uKf/3nW8woSIY5ytAnZ63JBrfTU3nRl2y0RCi2GoCXDfrdXYXY6uOwet5TUjQWFVX1Xn0gT3LTzLgia6gcOmr+1FR8X92MKeOHY1CMARzL4E8fHvJKk6eNFwQREIGEOAMcLgE2mwvRkXo4XUKbjdPCqONw6NR5/Ou/Z/ymYeXsHGz9+BCuynO/VxKJPd9ow5dl36Mg92JI2qvmOBO0HIOmVkfbTL57FZaG49BkscOgc7cVPC/iSFUdvtzn/9uXt/W/nC4eNgfvJVir12oUjrXnvWv8DNYF6ntdqPIdanmmmWuCIDqMpKh524yxKD9WA54XMSjG4GVYPcU81pdMwKNb2jvc60sm4IHnvlJ9dllFDX44b8Hjr/6fx7275H9b7E48umU31pdMwOufHFV9hqfSsfTMs7Wtcho23nsVTBoGFocLuw9X4+ZpY/wqd+47VgOL3YVIP3uH+quwC9Ex/KnMAu3lcdtnlfL/bQ6XQmnWE89zauqwUv3a9lklnrn7SpxvtPp9VllFDWZMTvaqg4CyXvryzN1Xes2C+0uLxL5jNVhyU4bq+8/WujvKau9bXzIhJCV16Vk2B4+7n/lC9fwff34VdEYNokw6uOxOmDRtPUVBgJFjYRwA9TRQWSyrqMHiGzJgtbu8bHZDs122q4Fsc4vNiWfeLMP6kgnysXPnW+UBlSl5wxFh4GHSUKRXom8Siq0G4GWDtBwbUN0bgKIP5IlkgyUkG/fvA+cAKG0g4G3jJVsdyGavL5mAmEh9wDTYHC58tf8cvtp/TvWaKy+9WH5+oHc9c/eVuLNNBHZ9yQTERwf+9nNt/a+N914Fs5fQYXs/zN+9Vqe6PenLfS+yfgRBdBhJuVJSmm21OgMqWPqe64xKsfRvNUXyjr5TSr/v//1hsQY+TxDBypBvue1InQlW1q0hKPKrnQ92j9o3hZIWf+/3d29H7YO/dwBUV4HgZdFqcynKX6h2Vcr7QDY62PsJojcJxVb71oNAqvrS+c72a9T+9ndvsDYj2HOCfUeo7Y7VR7081PSr5X1HldPDAZq5Jgiiw5gMGsRG6uSl1f4UgiW6oujbWRXKQO80+SjaBlWfDKImThDRETpZjMuk1yA6UguWZeVYy0a9Bs/eexUsVhf+cM9V0GtZaDjWa/uEwylAr+PACyISYgzys4OVdX+q+Z6oPSOoir5KvQglLaG+39+5zr4DoLoKhKamy7KMl80OVQ1eyvtAdrkvqPUShBoiw8Cg1+CBxeOh13EQAcRH6SEC4FjGvXWsLYb703cWQoQIjmWg4drLuK/N1mlZRJoC94GAwP2XUPszHbGjaoQaHSDY84wdUC/3vEbNNoSD+ndHCb8UEwTR65i0HH67ejKaW+1YXzIRLVaHl5qlL+ebbF7Kl6Eq+gb7d6iqwF7Kxx5KtpLqZKC056S41cThZ881QfAMgxffc+/hi43U4Tcr8/HSBwcV4i3LZmbit6/9HxpaHMhNM6NkxlisL5mIt9qW/nleu+TG9JDVYYMp8o9LVVeBDeW5vudDuceX3FTvuut7r+8zg73DaleffZHr6gAnmJquQcfB6RJUFYhDLRPS7znO57dVi6xAEH0BXxEzSZzxz58exbSJI1Dqo7viKeB1e9FY5KaZceRUnZfwmMSaeTnyPf72HXvaxo7aPKmOBbrufKMNYAKkIdUMJy+EFiEiTd2WS9f5fos51hiw/ZEUwdWiCPTHyCu0LJwgiA4jMAxeev8ALHYX3v68Ehu27kVGslu9NyfF7HVtbpoZwwdHorhwFHJT3edKd55AUUGy4lqpMSvdecLr37lpZiyYmorSnSfke0+daQz6DN+/fRWCJdXJf/3nWyybman6rNVzs/2KmRGE6NNhWzM/V+FYA+59eS9/cBBr5ucCcO8la7Y48fbnlarX/uXTCiy+we1gB6svG7eVISHW6Lf+LZiaioS2zo8np840YsWsLLleqj13wdRU5Ka1ny/deUJxTLpn9dxs/HPPt4r33zEnG1XnGv1+x6kzjV71L9D3rp6bjcExym+hutqOZNd8f6NxqWbcduNY/OnDQ3jsT7uRPTpBLjPB7Oq4NiXif+z5tt2epnrb6wVTUzFudEKfFIojBja+dhoAigpH4a3PKjFiaIzCsQbcdrj0y5MYOSwGTS12zJuSipKiTNVrN28/iIvNkeo2ONWtqJ2RHO/XxoXSJwKAqrNtNlvF/ibEGmGO8d8OLJ+ZhQ1b94TU91palIWxHun1vG7FrCxs3FYmH6s614hxKQl+v72oIBlV5xr9RhHwZ6/COaIDqYVfAEgtnNTC+yrdpdzZ4hRw5+/+hWfuvlIWFoqN1OHOmy/FRfEmOFw87G3K3joNB0CE3cmDZViIcCsFGw1cm4KvW+3SqHcrTzZZHDDqNdByHJpa7DAYNG5lSQAWhwtWmwsRRg30Wrf6rygyEEQRVrsLBh0Ho14Dp0uQVZA1HIPmtmf6UwgWGQZ2ngfLcHC4eFisLpiMGpj0mm7rrA+E8tWdhItauMUlYM3T/5L/9qwTanieD3btI0sn4vDpOoxJioOLF3Hx4Ei0Wp1w8gIi27Zk2J08WixuRWxeFMGCgSC6lbRZBqj8th4ZowZBy7GAyEBEe13RaTloWQYuEbA7XLDa3Sr6Wo5BY4sdBr07jjHLsLA6XO31QseBFwG7s72uGHQaCKK7DlntzrZnaWDQasCIAlwi444UYHMhOlIHJy/Camuvoy1WByKNOrh4ERabU67jVnubwrdPfRRYFha7S7WuhnNd6w61cAmRYdDq4HG2phU6LYvYKD2aWhx4ZLNbIDIx3oj7l4yHSaeB3cnD7uARHaGDSxAAya62qQnrNBx4gQfHSjbaXU6aLA7otRz0Wg46lunTM0zhXC66m4GmFu5rpwGEJBImXRcXbcCDz32FR5dPwn0b1QX/DDoOv12d31YFGNgcLkQYtNBrWTS2OGAwcNBwLJxtugQmowa8IKK5xQGdloPDycvRHIwGDUwGDfRaDjaHC1Yb31YP3bG4tRwHq8Mlx9vmOBYtVgdMBi0MWg4uXoDdyct22KjTQBAE2JwCbHYXoiLcttZqc8JoaKvLLQ65v2VzOGGz84iJNMDm8LGzogiLmko3w8AhuPt6UmQXFgzAiDBogkdnCDXySiiQWjhBtMEwblXXvuRwE+pIohieQhMNLQ48unmX13UPLB6PJ7bu8fp/dIQODz3/teo1sZF6DI6WlCRFJES1/but0xyhYRER2X7MKO+DYhCpbVeM1HBMuyowgEERgdUkGVGEgWUBiO79U1rv9xKEP3zFVkIRkwr1Wk/FfaC9rgDAb1bmy2qtanhe6+9vAF7H1J4hEei6DWsmt6npM4AoIErHIUrHuU+K7jqkY7zrlk7DtNdlAPGm9uMmjzoeoWURoVIfWUFAJNXVgDCiiFarU/7tPH9PAKius+KeZ3Z6HfMtF79dlY+zNa2IidShscWB+Gg9Ejx+t4QID+VfaruJPkogccZQxLgsNhdsDh51TXa/19kcPKrPWxW2Uq5TzwW2tb72+X4PJ/6BxeNR32wPaq/rGgNfs2HNZLn+6n1s8EVxBtkh5TQcIjQcIKrbWVWVblGEjgF0nvYfgLtdCG4b+rL6d0ch55roEzAMg1d3HAEA3Hp9OjnYfRxJFCOY0ISvCIdOyyrEiDzPkRgREW741oFgdcKz/Idaf9T+7sq9an+H8gx/hKPgzEDBU8CoM7+5JFYp/Z9+ayIcCSTOGIqYmElFyM/ftaEcC3bNhbLXVH97BsrlfkB/mfENFiKA6DuY9BpcN+ESRBq0XkJlniqaoghEmnRYPTcHx79vkEUwBI9iKgldSOeGJ0bRDBTR5/HcRiCIwOMr8xFh1EAURXAcg1+UTADHMHAJIlgGsqJsXZMNOg2LBxaPh07LgmOZkEX5JmQkIjHehGfuvhJNrQ6wDLB6bg62lB6EzcEHvDfQ38HEq2oarAGvC1fBmYFChEGD8emJGDksBlEROhh1GkwYm4ikITFeasdHq+px6kwj6ppsiI0ywKDjkJYUD8AtlGSONZJYGRFWiAwDm0uAKAIiINtlQRQRZdJBEEQ8+/OrwLAMnr9/CpxOAQ0tdvCCiMrv6sEAyBg5CLwgwqjjOiykCgDj0xMhiEC0SYtflEwAA7cAWOnOE7Ld7i57HewastU9BznXYQ7N+BK9ASsImDclFfXNVsy7JhWCCFRUqatoSoJK2aMSEB2pw0Ob3EvCc1PNmFGQjL/++zQWTE2FOdZAYkREn4dnGLz28WHcPG0MXnx/P8qP1cCg4+Sy7/n3hz7CN7lpZsRHG/D7N/8Lm4PH5JwhWD03G8+9s19VpfapN/YCcHfQFt2YoRBKy00zY33JRDy6ZZdXR83z3kB/Z41KwIpZWXh5+wEvpVZJnMru5LGl9CAAYH3JRLAsvK4LZ8GZgQIjiFhanInn392P0p0n8OCSy7HkxrF48f0DCoX6FbOyUFNvxUdfncT6kolIiDWgsdmGnNEJaLE5SKyMCBt4hsHm7QdxnYcKuK+dBtoVw7d9Xol9HmJnualmzLsmVbatsZE6PL5qMl798BCKCpIBQGGL501xXy8xPj0RJW11z9e+r1uYh6fe2Iu0pPiQ7TWgbod9bfqymZnY/MFB7DtGtrq3IOe6H0AzvkRPI7As9lXW4Ov9Z3H0dB2KCkdhyY3p2PrJEcWIqdQIrJ6TA7uLx0O3Xg6jQQsGgCAKKCkaCy3HgiHHmujjSIqzN05Oxssejm5R4SivDpvv3xJlFTUQBPf5bZ9V4qvyc7g84yIsuDYFt96UAWubkAsvukVuHr59AgD3Xr6XVRTIpbr1+7uvREOzwy0spuVgcbjwq2WTYGoTPbM5XHhk6SREmLTQciyaWu14cs1k6LUcOIbBHbOyYHcKsNpcMOg56LUaaDkGlrb7TEYNIvQarJmd3W2CM8SFR2QYlB2vxZf7zqL8WA3mT03Fj/UWvPev437U7A9gzMh47DlSDZcgYNXsbMRFGyEKPGJMerLRRFgg2emU4XFB7bKkGK6wrZU1EMR2W93Q4sCug2ex8IZ0tFgcWDQ9HbfelIHmVgcMeg7fV7fg4Mla3LcoT14NIohQONaAu66xrFvQkmMZ2J08frV8kluMTMfBZnfhkWWTYDJo2kRf2+2wUcdh9Zwct5hjm7irluPQbLHjqbUFYBgGLCNizbwctxAZ2epegZxros/TX5a99ycsdhcGxRjkkd5tn1ViTFKc18ivJ2UVNWi2Or2UkTfeexUitW2iF9RpI8IAq5NHWWUNFt+Y4dVhGpMU5zUL6Pu3J+XHalBcmCz/HWnS4aFN/1a91lPNVm2ZH+CuW2drWxVqt8/eexUYAMse/8zv92y89yroNCw4AFpP0RqIgCC6BQSjQxCyIfokVieP+GiDXHbGJMUBgP+yVFmDGW2zcmUVNWhpE4Gqb7JhcJwRJg1FbyX6PpKdnlGQHNQud8RWjxgSg9oGq8LWri+ZgD9u26e4P5jdPudht9eXTMD9G78Kqly+8d6rYNKw3iJjENtFWwEADCAIZKt7EbKURJ9GWvb+6o4jspNN9D6tVqdCYTOY4qa1g6rKBNHXkMqsb9ntaF3wPB/o2o6o2frSanXBYgu8qonqYP/GYnMpylpHypLV5g59KKklE0Q4IJXVUOxyR211R57RmXYg2D1UD8MDmrkm+jy07L3vISnHehJMqdJXJZxUK4lwQyqzvmW3o8quQxMi8PjKfGg07vBv/uiImq0vEUYNGAQekKQ62L8xGTRo8Wg/O6o4LNlsm4NUwom+jxQnWd8WBioUuxysTlw0yITf330lXLwIjYZBXaMt5Gd0xG6HauupHoYHNHNNEESHMek1ON9ow7hUs3xMUtFUIzfNrTzs+bdRy6leSxB9Fb1OI6toe5Z137IfqC7kpJjx1f6zeOj5r3Hfs1/i2x+akZumfu35JhtyPRT1/T3PV6E2J8WMqAgdIvSc32dTHez/GLUc6pray+rRqnpF2fVEit4AuMuH1e6E1e5EXZONygrRp+EZBhvf3Y81T/8LX+8/5xWJRELNjgazrf8+cA53PfMFXv/rEfC8iIZme8jPCNVue/67rslGNrsfQM41QRAdhgUwLiUBC6amIrfNwS7deQJFBcmKxiQ3zYylRVnYuK1M/ptUK4lwQ2QYbP7gAIoKkvHPvd9i2cxMuaz7ln1/dUFSdS3deUI+tnn7Qcyb0l6PPK81xxixbGYWTp1p9Fu3FkxN9XpeTooZq+dmY1C0ERwDrJqdreisUR0cGDCiiHGjE3D7jLEYl2pG6c4TSIg1YsHUVGVZSm0vm7lpZqyYmYX4aAM0LEMq4USfRhIwk0KCSva36lxjULtcuvOEVz9GwtdWlx+rwdZPjmDksGhF/fH3jFNnGrFiVpbC/no+2/PfuWlmjBudQDa7H0DrCwiC6DAtdhc4DtDrOayYlQWHy600bDJqsHpONix2F+wOHiajFkYdJ6uEk2olEa5YnTx2H65G+fFaPL4qH3UNNiyfmQleENFqdcFo4LDkxnTw/Bg4XQKMBg1WzMpEi9UJQQD0Og7fHDiHp97Y6xWX2ubg8eiWXfj93VfK9cho0IBlGIgQoeNYLJuZCbuTx9KiTIgQYbO7YDK465YgitiwtgAWq7v+mfQa6DyGzTlRJJXvAYzdJcDhciF1eBxuvTEDNrsLcdF6rJydBbuTh83Ow2TQgONYtFgceOrOQhjblqaKooiEKAOJIRF9GknATMLm4LHh9b14YvVkOF08SorGAqJbiNVk0GBGQTJmXTkKLMsgJlIHlmWwbGYWXC4BVrsLrTYnjlbVK2x1+bEa1Dcl4/j3Dd71x6iFTsOgpCgTgijCanfBoOOg13LQsAzWzMlBq4q699N3FkLDMWi2OPD0nQVedplsdnhDzjVBEB1G2gf/YFvMajV+uyofVpsTERoGRpaBkVQriTBGEpKxOXj8WGfFE1v3yOceWDweD27a4+9W/GZlPqrPW/yq0tocPE6fa/Z6JgBsWDMZERoWLNC2PxsAmHaVWEEAB3grxwoCwHovSmNEkZRjByitVifqmuzY9lklkofGKMqYJw8sHo8YQcTaTV9jw5rJSIjUUVkh+jxqIl82B48fzlsU5f2BxeMD1oHfrMwPqNbtcAr486cVGJ4YrWqvEyJ1HirecNcfUQyo7i3/26Oukc0Ob8i5Jgiiw0QYtSFdw5LAO9FP8BSS6aiAmcmggd0RWOVV7RkkXkN0FZNBK4uahSKwJNl2KntEuOCvrHZGwCxYuQ8kPEZ1hpCgPddE2MEwDIXl6mVMeg0MOi6gWIdRryHxDaLfYNS2i4Md+75BIeY3LtV/XTjfaAsoJJWbqhQlI/EaojuI0LtFzSSBJ999oRJSOXXyApU9IqzwtM2edEbALJCdloTH1EQkqc4QnpBzTYQVFPe6b8AKAjQAVs/NVhVtWj03G5wo0h4hot/AiCJWzc7GhLGJSL0kDvOvSVUI5ShEaFLdgmMbt5X5F5JKM2PBtd6iZCReQ3QXHAOMS3GXw6qzjSguHKUqsLRgaipyRifgoy9PUNkjwgrJNvuW61NnGr2EJwH/4mOetjqQGGXVuUaFiGRumhmr5lCdIdqhNQxE2OEv7rXkbItk4C44IsPgjU+PYs41o7BmXo5bBMTqFusw6jXgAPfeT4LoR3CiiGXFWXjunXIcOV2HosJRKC5MhoZjER2pw7Jit8CZxeqCQe8WtGEYBr9ecQVsDheiI/QKIRyTlgUD4Ok7C0i8huh2eBF4efsBjLo4FrdMGwOOZbC0KBOCCFisTuj1HAxaDhqWhVNwYeF1Y6jsEWGHmnCjQaeBw+XCytnZqG20osXihE7LwubkseTGDCy6AbA7XIg06aDlGLh4EY+uuAJ2hwt3zM6CixdhtTlh0LsFJhkGWF6U6WOvtYiPMcBld8IlUL0h3JBzHYaQE6lEmtEGgFuvT6e8ucBYnTz++d8z+Od/z6ie33jvVTBpaGEM0f+wOVyyMq2aQNnGe6+COcpD0AYitFoWEVodABFgAJ2OQ5SubQlhm60i8RriQtBq57H7UDV2H6rGnz+tUJzfeO9V0DEARAF6hqWyR4QtChEwQYCBZWFx8Xj4hX/7vc9dBxjoNAw8BSP1GgYRkTrvi33stUbDIsqkQ71dfdKHGJhQ7zfMoGXR/mm1Ov3OahPdi5o6Z0fOE0S4QmWfCCcstsBtIpVXor9DNpvoaWjmOgwhB5LobYKpYpJqJhGOiAwTNLYolX0inDAZAkd2oPJKhAuh2Gc1yGYTPQ2VKKLfQ8voux+9ToOcFDPKj9UozsmqmZTfRBjBMww2vbtfXvINtAuLcR5lWVKmLaugsk/0bXiGwdGq82SribAnVPusBtlsoqehZeFEv4aW0Xc/IsNg8wcH/CpqktIsEW6IKh03ACirqMGm9/ZD9LAd/pRpSeGb6EtIZXrz9oOqtprKKxEudMQ+q0E2m+hpaOaa6Pf4LqOnmeyuYXXy2H24GuXHa2W1ZIdTgE7L4mhVPRwuHkaOxu2I8MHq5BUdN4myihpYnbyXQJ+aMi0pfBN9Cc8y/dQbexW2emhCRNAZP4LoC3TUPqtBNpvoSQacc33ixAk89thjKCsrQ0REBIqLi3HXXXdBp9MFv5kIe0hVvOtI4h82B6+qlpw3ZjCMvgqbBNGHCUXwxuRTphXKtGRLiD6EZ5lWs9Ub1kxGAtlpIgzojH1Wg2w20VMMKOe6sbERS5YswYgRI/Dss8+iuroaTzzxBGw2G9avX9/bySN6CP9xsns4IWEKiYMQ/Q0q00R/g8o00V+gskyEGwNq7eabb76J1tZWbNy4EQUFBZg7dy7WrVuHN998E9XV1b2dPKIXYRgGWz46gj+8WUZOdhAkcRA1ZHEQgggjqEwT/Q0q00R/gcoyEW4MKOd6586dmDRpEmJjY+Vj06dPhyAI+Prrr3svYX5gGIZEuHoQipMdGiQOQvQ3qEwT/Q0q00R/gcoyEW4MqLUUJ0+exJw5c7yORUdHw2w24+TJk72UKnVob3DfgWEYyn8f2sVBBNgcLhh0Ghi1LDVyRNhCgjdEf4MTRdw5Nwc2l4DmVgeVaSJsIftMhBMDyrluampCdHS04nhMTAwaGxu79V0aDQuuTTGZ64RyMsMAFqur7VkMRJGRjzNg5OOA99/+ruvo8a4+NxzT1XYYHMfKOhcMA7z1j+NYMGV0QO0LaYFBf7bzGhU1ToNOi+gh0WhqsoLnBciZSCjoij0YiFzo/FIrzwCg5TSI9trDF35leqCXtYH4/f7KM8exSIiP8LDRQDiW6e5gIJYLf4RDXqiV6b5mn8MhH0OFvqX7GFDOdU/Bsgzi4iLkv6OjjZ16jkbj3kcSGxsR8Hio1/X0c8MuXZz7eFSU9+9ldwqKa335w5tlAICf3Zwb8LpwxbdM+9LZMj4QobzqGBciv4KV5/7CQC9rA+X7QynPAyUvQoHyop2+mhfhZqP7aj52BvqWrjOgnOvo6Gg0Nzcrjjc2NiImJqZb38XzAhgGYFkWgiB0akZTUkBsH21WPx7qdT393LBLl1EDBozi9zLqNYprX/nwEADg9hljAbTHzA52XUfp6v2+dGUUz/fbAHS5jA8kKK86Rij51d3lub8w0MtaOH9/Z8u0v/IcznnR3VBetNNTedHfbXR/KlP0LcEJtTwz4gDaTPrTn/4UsbGxeO655+Rjzc3NGD9+PB5//HHMnj27F1NHEARBEARBEARBhCvhv7C+AxQWFuLf//43mpqa5GM7duwAy7LIz8/vxZQRBEEQBEEQBEEQ4cyAmrlubGzEjTfeiJEjR2LFihWorq7GE088gRkzZmD9+vW9nTyCIAiCIAiCIAgiTBlQzjUAnDhxAr/+9a9RVlaGiIgIFBcX4+6774ZOp+vtpBEEQRAEQRAEQRBhyoBzrgmCIAiCIAiCIAiiuxlQe64JgiAIgiAIgiAI4kJAzjVBEARBEARBEARBdBFyrgmCIAiCIAiCIAiii5BzTRAEQRAEQRAEQRBdhJxrgiAIgiAIgiAIgugi5FwTBEEQBEEQBEEQRBch55ogCIIgCIIgCIIgugg51wRBEARBEARBEATRRci5JgiCIAiCIAiCIIguQs41QRAEQRAEQRAEQXQRTW8noD/C8wLq6lrBsgzi4yNQV9cKQRB7O1lEEAbC72U2R3XqPqlM+zIQ8qy7oLzqGKHkV3eX5/7CQC9r4fz9nSnTgcpzOOdFd0N50U5P5UV/t9H9qUzRtwQn1PJMM9cXEJZlwDAMWJbp7aQQIUC/V8ehPAsdyquOQfnVeQZ63g307/eE8qIdyot2KC+6h/6Uj/Qt3fj+XnkrQRAEQRAEQRAEQfQj+pRzXVVVhfXr16O4uBgZGRm46aabQrpPFEW89NJLuOqqq5CdnY0FCxZg3759iuuqq6uxdu1a5Obm4vLLL8f//M//oKWlpZu/giAIgiAIgiAIghho9Cnn+tixY/jiiy+QlJSEUaNGhXzfyy+/jD/+8Y+49dZb8eKLL8JsNuP222/Hd999J1/jdDqxdOlSnD59Gr/73e/wyCOP4KuvvsLPf/7zC/EpRB9AZBhYXAJqWxywuASITPgvdSEIgiAuDNRmdA3KP4IgepK+anP6lKDZlClTMHXqVADAAw88gIMHDwa9x26348UXX8Ttt9+OW2+9FQBw2WWX4frrr8eWLVvwyCOPAAA+/fRTHDt2DJ988gmSk5MBANHR0SgpKcH+/fuRnZ19Qb6J6B14hsGmd/ejrLJGPpabZsaq2dngxPAWaiAIgiC6F2ozugblH0EQPUkgm9Pbzm2fmrlm2Y4n57///S9aWlowffp0+ZhOp8O1116LnTt3ysd27tyJtLQ02bEGgPz8fMTGxuKLL77oWsKJPoWoUuEAoKyiBpve299nRrYIgiCI3ofajK5B+UcQRE8SzObwvTye16ec685w8uRJAPBymgFg1KhROHv2LGw2m3yd7zUMw2DkyJHyM4j+gdXJKyqcRFlFDaxOvodTRBAEQfRVqM3oGpR/BEH0JMFsTqu9d21Ob8+cd5mmpibodDro9Xqv49HR0RBFEY2NjTAYDGhqakJUlDI+WUxMDBobG7s9XRoNC45zj11I/yd6BkuLI/B5mwvRsQbFcfq9AqPRKPOF8ix0KK86xoXOL7Xy3F8Y6GWto9/f2TajL+GvPPdEWQiX/Bvo9cKTcMiLcLDR4ZCPoRJO3xLM5ljtLgC99y1h71z3RViWQVxchPx3dLSxF1Mz8Gh1CgHPR0XovH4fX+j3UuJbpn2hPAsdyquOcSHyK1h57i8M9LIW6vd3tc3obUIpzxeyLIRb/g30euFJX82LcLPRfTUfO0M4fEswmxNp0gLovW8Je+c6OjoaDocDdrvda/a6qakJDMMgJiZGvk4t7FZjYyOGDBnSrWkSBBFNTRZwHIvoaCOamqzg+cAFgeg+DBoWuWlmlFUol4zkpplh0LCor29VnBsIv1dnGyupTPsyEPKsu6C86hih5Fd3l+f+wkAvax39/s62GReCzpTpQOW5J8pCX8q/QAz0euFJT+VFf7fR/alMhdO3BLM5Rh0HAN3+LaGW57B3rqV91KdOncKYMWPk4ydPnsTQoUNhMBjk6yorK73uFUURp06dQn5+freny+Vq/zF5XvD6m7jwrJqdjU3v7feqeJKKoMgLcAW4l34vdQLlCeVZ6FBedYwLlV8D4TcY6GWtI9/flTajLxDsOy90WQin/Bvo9cKTvpwXfTVdavTlfOwo4fItgWwO2xahoLe+Jeyd60svvRSRkZH461//KjvXTqcTf/vb31BYWChfV1hYiNLSUpw+fRojRowAAHzzzTdoaGjAlVde2RtJJy4gnChizexsWJ08LDYXTAYNjFoODIUEIQiCIHygNqNrUP4RBNGTBLY5vRuhoE8511arVQ6LdebMGbS0tGDHjh0AgMsvvxzx8fFYsmQJzp49i7///e8AAL1ejxUrVuDZZ59FfHw8UlNT8Ze//AUNDQ0oKSmRnz1t2jS8+OKLWLt2Le655x5YrVZs2LABV111FcW47qcwogiThoUpUuc+QI08QRAE4QdqM7oG5R9BED1JX7U5fcq5Pn/+PH72s595HZP+3rp1KyZMmABBEMDz3hLry5YtgyiKeOWVV1BXV4f09HRs2bIFl1xyiXyNVqvF5s2b8dhjj+Gee+6BRqPBtddei4ceeujCfxhBEARBEARBEATRr+lTzvXFF1+MioqKgNe8/vrrimMMw2DFihVYsWJFwHsTExPx7LPPdimNBEEQBEEQBEEQBOFL3w9mRhAEQRAEQRAEQRB9HHKuCYIgCIIgCIIgCKKLkHNNEARBEARBEARBEF2EnGuCIAiCIAiCIAiC6CLkXBNhj8gwsLgE1LY4YHEJEJnejW9HEARB9E+ovQkNyieCIHqCvmhr+pRaOEF0FJ5hsOnd/SirrJGP5aaZsWp2Nrg+Eu+OIAiCCH+ovQkNyieCIHqCQLamNyHnmghbRIbB5u0HkTI8DjMKkuFwCtBpWRytqsfm0oNYXpQJJswbcpFhYHXysNhcMBk0MGq5sP8mgiCI3iSQXfV3TlTpxAFAWUUNNr23H2tmZ5NtBgCGQfnxWhQXjsJPr08HxzFoanVAEESUH6/FpaMTAMongiBUCLXP675OQHV9K2YUJCNleBxKd56AzcHLNnndwrxe+AI35FwTYYvNxeO6iSNQ+uVJbPusUj6ek2JGUUEybC4eRi58dz7Q6D9BEET34s+urp6dDRHwa3MdLl7hWEuUVdTA6uRh0oRve9NdOERg98EfcP2kEXj9r0dQfqw9z3JSzMgclQBdL6aPIIi+Sah9XrXrclLMWLcwD0+9sVd2sBtb7IjQ9o5NppaACFtEkUHplye9Gm8AKD9Wg9IvT0IUe3/fRWcJNkvSF/aUEARBhBOB7Oq+47WBbW6Q9sRic3V7esMNkWHw4nv7MXJYjN+2+cX3qf0iCMKbUPu8/q6T+v1FhaPkY61W54VPuB/IuSbCFkEUFY23RPmxGghhPLtrdQafJSEIgiBCJ5BdjY82BLS5wdoTk4EWAkr5OyYpzm/bTO0XQRC+hNrnDXRd+TG37ZGIMGq7P6EhQs41EbbY7IFnCoKd78sEmwWhWRKCIIiOEchuOpxCwHttdhdy08yq53LTzDBquS6lrT8g5W+wvKT2iyAIT0Lt8wa7TrI9uWlmxETquydxnYCcayJsCTZT0JGZBJFh0GTjUVFVh2Y73+vL1rrz2wiCIIjAdlMXZG+eUa/BytnZCgdb2hM40MTM1MLfSPkbLC+p/SIIwpNQ+7zBrtNpWbdNnpONKFPvqTuQhSPCFqOWQ26aGWUVyiUi8kxCCB2evigc1l3fRhAEQbgJZFfrmmx+z+WkmPFl+VlUnWvEqjk5sDtcAzqCg982c04OctPMOFpVj5wUs+rScGq/CILwJdQ+b8DrUs0YFGPEqjk50Pfy1DHNXBNhCyOKWNXFmYS+KhzWHd9GEARBtBPIro4bnaB6Too+UbrzBHYfqsamd8th1HJIiNTBpGEHnC0O1GZu3n4AK2dno+pcI4oKkpGTQu0XQRDBCbXP6++6nBQzbpqcjPs3folN75aD72UTQzPXRFjDiSLWzM7udCzoUEQUeiu8Sle/jSAIgvAmmF1dMzsbrQ4eZ2taodOyOFpVL4d3AXq/XehtArWZuw9VY/EN6VhelAmbi8ey4kwIogibndovgiACE2qflxNFrJiZhbO1rXA4BYWdLquoQaudR0IvfQdAzjXRD2BEESYNC1Nk2/6KDjTeoYgoyM/tBbrybQRBEISSQHaVaXMGn9i6x+/9vd0u9CbB2sxWqwvGSBZGThp8YBCppfaLIIjghNrnbWp14NEtu/0+x2LrvTBcAC0LJwY4JBxGEARBeELtgn8obwiC6G2C26HeC8MFkHNNhBlqCqVdQRJHUIPCqxAEQfRf/LUn1C74J9S86e62miCI/klnbEUwOxSh710b3akhxg8++AB5eXm4+OKLVc9///332Lt3L2bOnNmVtBGEFxdC1VsSR9j03n4v9UESXiEIgui/BGtPqF1QJ5Q2sy9G4CAIou/RWVsRzA5xvTyW1ynn+sEHH8SGDRv8Otf79+/Hgw8+SM41ERIiwwQVMAim6r2mCx2edhEFATaHCwadBkbtwFOBJQiCGAiE0p50t6BkKO1cuBAob3zz1qDjUFQ4CmOS4vDtjy1IjDNR+0oQRJf79YFtdMe96+600Z1yrsUgL7NYLOC4gbtsigidUEetLrSqNyOKiDZwSBoSjfr6VrhcQqefRRAEQfRdQm1PuktQsj/O5PrLG8+8Neg4rFuYh9IvT2LbZ5XyveH+7QRBdJ3u6Nf3VRsdsnN99OhRHD16VP5779694HlecV1TUxPefPNNjBw5ssOJIQYWHRm16uuq3gRBEER40JPtyYVcddUX8czbosJRKP3yJMqPDYxvJwgidPpKv/5C2OiQnevPPvsMGzduBAAwDIO33noLb731luq10dHRePLJJzuUEGLg0ZFRq84olPanZXgEQRBE99CTitcXetVVbxCobfXMuzFJcV4z1p6E67cTBNE9dNYOd3ff/kLY6JBbkPnz5+Oqq66CKIqYN28e7rzzThQWFnpdwzAMjEYjhg8fDo2GwjEQgenIqJWkDOgpXCAhK5R6VK7+uAyPIAiC6Dp6nQY5KWbFjCqg3p50hb4yO9NdBGtbPdtqhzPw9qpw+3aCILqPjvbrgQvTt78QNjpkV3zw4MHIzMxEVlYWtm7digULFiAzM9Prv7FjxyI5OZkcayIkOjJqJSkD+krvq6m3BlviQSFBCIIgBiYiw2DzBwdQVJCMnBTv9iQnpfvVwPtTXOhQ2lbPtlqnDdzFDKdvJwiie+lIvx64cH37C2GjO2XZLr/88s7cFhInTpzAY489hrKyMkRERKC4uBh33XUXdDr/owa7d+/G4sWLVc+NHDkSO3bsCHjdDTfcgGeeeaZ7PoAImY6OWoWq3tofl+ERBEEQXcfq5LH7cDXKj9eiqHAUiguT4XAKMOg4uAQRNgcPq737thJ1ZnamrxKsbbW5eBg0HOxOHrdcm4boCF2/+XaCILqfjkRlsLl4pAyPw4wCt83WaVkcrapH6c4TXerbXwgb3elhwy+//BLvvPMOvvvuOzQ1NSkUxBmGwWeffdahZzY2NmLJkiUYMWIEnn32WVRXV+OJJ56AzWbD+vXr/d43duxYxf7vlpYWLFu2TLF0HQB++9vfIjk5Wf47Li6uQ+kkugdGFLFydjaee2e/1/K8nBQzVvqZPQhFGbC/LcMjCIIgugepfbA5eHk/sKRq/aGP+FZ3bCUKJS50uBCobTXoOLAMi40+YbjWl0wEgLD/doIgLgyhKn6zDIuKqnovHYecFDPWLczDU2/s7XTf/kLY6E4515s3b8bvfvc7DBo0CNnZ2UhLS+vMYxS8+eabaG1txcaNGxEbGwsA4Hkev/rVr7BixQokJiaq3hcZGYlx48Z5HXvvvfcgCAJuuukmxfUpKSnIysrqljQTnUdkGGzZfhBpSXHy7IE0ErWl9CCWF2V2qlD3p2V4BEEQRPehZv8vtKp1d8fM7i0CtZ1FhaPw0gcHvGa2bQ4ej27ZhaXFmSiZkQmLzRm2304QRO8hMgxe+mC/wkZLfxcVjupS3767bXSnUrJ161ZMnDgRL730ErRabaderMbOnTsxadIk2bEGgOnTp+OXv/wlvv76a8yePTvkZ3300UcYMWIEsrOzuy19RPciLc/bfbha9fyi6el9ZokHQRAEEf6otQ89oWrdXfFYe5NAbWv26ATVPLQ5eGx8uxwb770KCWH87QRB9B6BtqSUH6vBvGtSuty3704b3anWoqmpCdOmTetWxxoATp486bVcG3CH9TKbzTh58mTIz6mtrcWuXbtUZ60BYPny5UhPT0dhYSGefPJJ2Gy2LqWb6ByhLN/uDB0VSSAIgiAGBmrtQyiq1kTgtlUbZPCB8pAgiM4SzH7oNGyf6tt3auY6KysLp06d6u60oKmpCdHR0YrjMTExaGxsDPk5n3zyCXieVzjXUVFRWLp0KcaPHw+9Xo9du3bhlVdewcmTJ/Hiiy92Of2eaDQsOM7d2Ej/H0jwItBq52GxORFh1MKk48D5CPmZDIEHZ0wGLTSdnC3QALhzbo6cBpNBiwi9lAZ1RcGB/HuFgtpvQXkWOpRXHeNC51dnbUs4MNDLWrDv920fDPpgW4kCt0WhtHcXGn/p6+6y4K9ttbtErC+ZoBAasjl4AF1rz7uLgV4vPAmHvOjt8hIK4ZCPodKXv6Uj/gIvAs12Hj9W1cGo1/SOPe7MTY888giWLVuGzMxMzJgxo7vT1GU+/PBDjB07FiNHjvQ6npGRgYyMDPnvSZMmYfDgwXj00Uexf//+bltCzrIM4uIi5L+jo43d8txwoabBimffLlMIA6ydnwtzbHteaCyOgMu342MMiDIFFydotjjQ2GJHq9XdsYmJ1Mv3JXQi/dLvFei5Aw3fMu3LQCvjXYHyqmNciPwKVp77CwOtrDVbHGixOGC1OPD9eQsijTrERfu32wke9wVqi3RaFhq9VvU5obZ3F5JQynN3lwWmyQoRIlqsTogAKqrqsHn7QdmZ9hQaSh8ZH3J73hMMtHoRiL6aF+Fmo/tqPnaGC/UtofSp/V0TzF9gGMDiEqDhWDz3Tnmv2mMAYERfmW8V1BzoxsZG1NTUwGQy4aKLLgLLeo90MAyD0tLSDiVm0qRJmDt3Ln7+8597HS8oKEBxcTHuvffeoM/49ttvce211+LBBx/ErbfeGvT6uro6TJo0Cb/85S/xk5/8pEPp9QfPC2hqsoLjWERHG9HUZAXPB1521l/gReCPb5er7o3ITTPjzrk5XiNINl5UVQtfPTcbhhCGmuy86DegvL6DQ1Wev5fFwXfbc/sSnW2spDLty0As452F8qpjhJJf3V2e+wsDsaw5eBE/Ntjw1meVqorfwey2nRcVarE5KWYUFSTLDqLvczra3oVCZ8p0oPJ8IcqCv3ZbyitPB7tg3FDkpCRAz/Z+uzkQ64U/eiov+ruN7k9l6kJ+Syh99WDXBLPRRYWjUFFVrxA9k57TGXvsS6jlOaSZa0+BMc9jSUlJHUpUMJKTkxV7q5ubm1FTU6PYi+2PDz/8ECzL4oYbbujWtHUUl6u9YPK84PV3f8biEgLGwWy1u2RhmM6ohYsMI6v5RUfo8OL7B/wGlO+swqvDJQQMVB/qcz3T2h8UUgOV4YFUxrsK5VXHuFD5NRB+g4FS1kSGwb7jtfhy39mQFb/V7PPa2dmwOAVU11vAADhaVS87i9Jz1s7Ohgi3wA4viCG3dxeaYL9zd5UFgWUVjjXQrtp778I8sAzk9nxoQiQ4QYRL6Dtt30CpF6HQl/Oir6ZLjb6cjx2lu79FZJigfWoAQa9hAZTMyETr1PatPLsPncNTb+wFAOSNGRxQmLIn7XFIzvXrr79+odMBACgsLMQLL7zgtfd6x44dYFkW+fn5IT3j448/xuWXX47BgweHfD0ACs3VTXQkxnRH1cJ5nwq6vmRCwI5NZxVeW+3+VQlDfa5vWoHuiZlKEARBeGN18oiPNqjOWABKux3IPjOMiF9v2e11v0HHoahwFMYkxaGm2Q4XL6D8WC1GDYsJmK7Oxl3ty1jsLr/5LKn2PvzCv+Vj1O4RxMAmkNK3ZJsBBLzG4hTwSulBr2ukWWuDjsPa+blosToDpqMn7XGfCvh788034/XXX8fq1auxYsUKVFdXY8OGDbj55pu9YlwvWbIEZ8+exd///nev+w8fPowTJ07gtttuU33+vffei6SkJGRkZMiCZq+++iqmTp1KznU30ZEY0x1xxNVGvpxBRtY6W5Estq5V0FBG6cJ5BpsgCKIvYbG5QlL8NkXqgtrnkhmZXscNOg7rFuah9MuTXrMiOSlmTMocEvCdXYm72ldpDdKBbbF4n6d2jyAGNt0RGejHeovCZkuDfGvm52LHN6fxk2ljAj6jJ+1xp960Z8+egOcZhoFOp8NFF10U8gwy4FYFf+211/DrX/8aq1evRkREBObOnYu7777b6zpBEMDzvOL+Dz/8EDqdDtOmTVN9fkpKCj788EO88sorcDqdGDZsGO644w4sX7485DQSgelIjOmOOOJqI19xUfrAaTFoYXEJHV6WHVyVMHC6Qxml66mlKQRBEP0dk0ETdNZCstvB7LNwk3cbUVQ4CqVfnlRdBn38+waMSzVjn589112Nu9oXiTAGbh91WmXb5p554mEK861RBEF0nK72qQF/MX7cdvjWmzIwclgMjn/fgJwUs9891z1pjzvlXC9atAgME9qu8KSkJNx5550h74EeNWoUXn311YDX+Fumfv/99+P+++/3e9+KFSuwYsWKkNJBdA5GFLF6djb2Ha9FfLRB3ndV12TDuNEJXg1rIEd8wthEGHQaWBwuWGwu6HUazJ+a6hXaQ6Nh/VaknBQzBEHEz/7fv+RjoS5Pi9CHPkCgRkdm5AmCIIiuYdRyqGuyhdSxCmafbXYXJoxNRNKQGIxJioNBp8GYpDikJcV5tT8AsKX0IH73s0K89MFBVRG1/uhImvSagO3u0ap61fuaW5145R+HaIk4QQwgeIbB0arzwW1z27/99bv92RUAsDt4ZIyIxxNb92DdwjwAUIgt3jGrZ+1xp5zrzZs34+mnn4bD4cD8+fMxfPhwAEBVVRXefvttGAwGrFy5EmfOnMFbb72Fn//852BZFtdff323Jp7oGwgsC4vdhVarE5EmLQw6DfYc+sFrL3Vumhk5o70DYzGiiFWzsxXqfxPGJqKkKNMtp++zv0IK7WFz8KhtsKGowC10p6ZaWl1n8XpfqMvTOAaq6Qq1w9SRGXmCIAiiazCiiJzRCRiaEAnAuz3ITTVj/jWpYBgGPNyClYEwGTRt7c9+xTLwdQvz8Oy2Mlw3cQTGJMXB4RTgcAmYUZCMWVeOgtGgQYRBCw3HoKHFDqM+/IUsfWEFAavnZitEzSZkJGLBdWloaLbjgcXjFbGuDXoNLREniAGEtAXnyOk6VafXt0/tr9+9YlY27vKYKPPFxQsY1BZm66k39mLW1aPx02lpcPFim/CZCBcvQMsxPSY03Kle/pdffgm9Xo9t27ZBp/OegfvJT36CRYsWYd++fVi3bh1uueUWzJkzBy+//DI51/0QF8PgubfLVZ3b8uO18ii/v0aVE0WsmZ3tVdgNOo3CsQbaK2VR4Shs+6wSGo7Bhtfd8vu+auNPvbEX9y3KU6Q31GXZaukKtRJ2ZGk8QRAE0XUcLh4HT9ZiyY3pADJgs7ug4RiUHavBrzbvwpNrCvDqR4eQMjwu4CyK1P6oLQPXaVj8omQitn5yROF433xtKuKj9ANCyJIDcPO1KSgpGouaBis4hkFCnBEv+8zgSwMSO745DcD9/bQ1iiAGBp5bcKRQWZ599UExRq/l3v78gQMnapGWFO93tcz+47U49l29ewvPzhMYPSwW//tphffgX9uk3fM9ZJ875Vx/+OGHWLlypcKxBgC9Xo8ZM2bghRdewLp166DX61FUVIRNmzZ1ObFE30JgWYVjDSidYAl3oyrApPHeUsCIIkwaVl4qbXG4VPfExUbqMKMgGYPjjMhNNSPCqMWGtQX4zZ92K+T3Ay1PC3VZtm+6QnWI/c3I9+elggRBEL1Jq9WFP39agT9/WqE4Z9C5lx2WVdYEnUWxO93tj6dCuNQZBIA3/npEtc1jWSA/e2i/F7IUGQYb2zqo60sm4NdbdmP+1FRUfKGML1t+rAYsA6yYlYUf6lph0HGwOXjaGkUQAwDPLTg2B4/SnScAD5sqCCL2Ha/FpaMT5P61mj/w4vsHsK4txJ9kXw06DiVFmRh9cSx+rLdgTFIcEuNNMOhYVY2MpCExqiEEL5R97pRzbbVaUVtb6/d8TU0NLJb2JblRUVFgWRql7A94Lqkw6jUYmxyPjOR4pFwc6zVzXLrzBIoLlbHJW61OmKICN6pqe+JiI3V4bGW+6sj4oyuuQM15K1psTnl/96AYI57cqi681xPLsrsy800QBEF0DH923aDjcP/i8eAFAetLJsDhFMCyjLyU2+ESkBBrgIZjUd9sh16nwS3T0pB6SRw++OKE18DtY3dcEVAMbcZkZZsnnesvs7Wes1GSQnvGiHgAQHFhMjiORUyEDi5eRIvFgcOn6/DDeQu27zyJ+xblYcPre2lrFEEMADzreaCoC5mjEuDpFXj6GXqdBkWFo/DstjI8fPtEzChIhosXMcwcgdc+PoyaBqvsrDe02FGQczE+3VWlSMuYpLiAMbC72z53ysJNmDABW7duxbhx43D11Vd7nfvHP/6BrVu3YuLEifKxI0eOYNiwYV1LKdHr+MYGNeg4rC+ZiG2fV+IvHrMF0lIwF690JA16Luh71BreNfNzFY414B4Z3/TOfiy+MR0Pv+SOrZmb5t5jp4a/Zdkiw6DJxuPHqjoY9RoYNGyXHeHOznwTBEEQHcPfdpzZV4+GXsth6ydHvFS9c1LMKC5MhlbD4rWPvWejx6WakZWcgIqqOq9n+YaZ8iVQOLD+MlvrOfit07Iw6DgMijWioqpe0WkuKkjGqTONKBg3DEdO10EEsLQ4k7ZGEcQAwNMmB4q68OL77TPHvn4G4LYla+fnosXiwKNtK2X+vrsK108aoeqs/6JkIu79w055W6pBx8GgC+zudrd97pRzvX79eixevBirVq1CYmIiLrnkEgDAd999h+rqagwdOhS/+MUvAAB2ux3nzp3DvHnzui3RRM+jFhu0qHAU3vqs0u+ycPfet3ZyUsww6jWwBJnNVeskDYoxqO63kN6n5cbKf0v3LS3OxMa3y+Xj/pZlq1Xm/rhPjiAIor/iXyBzCF758JBqO8Uw7qXcvuf2VdZAFJVbm9TCTHkyNCECD916OTQc4yXmBfQfIUvP7zhaVY+S4kxsKVUf+AaAtKQ4vFJ6UM7LkqJMWsFFEAMAT5scysyxUcsp+uJAuy2ZUZCMnBQzxiTFAYBfZ31L6UHMuno03v/ncRQVjsLEzIuCRonobvvcqacNHToUH374Id5880189dVXOHPmDAB3GK0lS5ZgwYIFMJlMANx7sF9++eXuSzHRK6jFBg1UWcqP1cDlSpP/Hpdixso52diy/aBCRdzXiVXrJAWrGK0+MU7LKmpQMiMTG++9KqAjrzZoIN3fn/bJEQRB9Ec8lxBGGDVYPScH1fUWNLe6twmJouh3YHZfZY0cccKX8mM1iq1NR6vq/YuhpZpR8W094qMN2PD6XqQlxcvRLdJHxveb2VrPwe8v/vsdHr59Ip7zGMT2RMrDbZ9VYkZbPlttTkT0gxl8giCCw4kiVs/JQU2DNeB1LRYXBCP8bruRbElRQTJEBF/mvfiGDKRcHIvtO09iTFJcYNt9AYSGO+2qG41G3Hbbbbjtttu6LTFE30XNuQ20BA4ABBFySA5BBDZvP4g9R6q9rglVRdwtp++fCKMySL3F5kRCpC7gsmy1QQPPtPWXfXIEQRD9DX+rjlbOzkbpzhPYfagaj6/MD/iMQO2Y77nSnScUwjqAe1XW0uJM/PwPO5GWFO814720OBM5oxP6zSCtNPi9ufQgFlybhpp6S8DrpTyU/t9fZvAJgggNVhAQaQqitWR3oqHFHvAao16DZosTQwaZcKamNeC1rVYnPmyb2Z4+aYRsuwFl6N7lM7O63T6TlSNCQq1BDLZEzmTQgBdERBg00GlZHPtOXb3bnxPruWdZYFm/o045KWY4eWUHKZRGPNiMeH/ZJ0cQBNGfCLTq6Pn39uNnN+di0XQnhCCdpkDtmO85m4PHP/d+iztmZ8Pu5NFqdbq3Otmd2H3oHGwO3mvGu/xYDZYVZ/a77UWcKGJZcRZ+qAvsWAPA4HgT1pdMQGyUHhPGJvabGXyCIELHpGX9hqiVovtIy739YbW7cPz7BgxNiEB0hBbzp6Z6RXPw3IoTbdLhyGm3ZoZOy8Lm4FXDgR2tqocgCADXvZNoITnXixYtAsuy2LJlCzQaDRYvXhz0HoZh8Nprr3U5gUTfQG0fdKBlFjkpZnxVflYevc9NNeM3K/Ox+9A5jBgSo6gMwZxYJ+/CyjnZeP7d/YpRp1VzsrG+TcxMItRlHsEc8FBH2XsqMD1BEAQRwqojmwvRBg5OAX47dblpZtQ12VSfkZtmRkOz90zK+PRE3DxtDDb5tEO5qWbMKEiWQ35FR+hlZXJeECEyXRfI7GvYHDxaLE5U17UE7DTvOngO2z6rRG6qe2tYf8sHgiCC408TQxI+fOqNvUDhqIA+RWyUHhVV9fjbrtN4YvVkVRHFdQvz8Lddp9Fqc+D+xePx5NY9Xr6K5/UGHYelxZkQRQa1LY5u7buHPHMtCO0zg2IILw7lGiJ8YADMm5IKQWhfUlG68wTWl0wEy8J/ZWmjrLIGm0sPYv41qXhw09fy8fHpiXh8VT40HIvqJjsijVoY9RqwgvdMdHOrC7/7827ct3g8tNxYtFqdiDBqYdBx+N8dR1FdZ/V6/4JrUgGG6ZR4mkSoDjoJohEEQfQs/lYdSfGpHU4BTa0OCIKAhdenQxThpRaem2bGHbOy4XDyijYgJ8WMeVNSYdBzeHzlFQAYCKIIm4NXjVpRVlkDQQRmXT0ao4fF4o0dRxTv6k/tAc8wqK53x62+fOxFSLkk3qtvACj7AWWV7hUFpGNCEAMTz+2eLRYXLHYnjlbVyzZCwzFYPjMTm0sPetnj3FQzSoozsfXjwyg/VoP5U1Px/HsHAoop/+XTCsy6ajRmXz0a7/3zuGJJuBTt6O3PK1WFj7tqqxmRvOBuh+cF1NW1QqNhERcXgfr6Vrhcgfcn93UsLgH3/vFLFHkEgNdpWRz/vgEigMszLkL1eQuGmiPwVflZL5VUT/54z1W48//9C4B33DvfRnn13GxoPIqmxSVgzdP/8nrW+pIJ+ONbZVgzPxeDYgyw2lwwGjSob7aDBbB954mQHF6BYbDveC3iow3yd9U12TBudALYINVDZBhsVFmaKL2vr3UkzOaoTt0nlWlf+lMZv9BQXnWMUPKru8tzf2EglDW1NsFfmzI+PRE/uX4MAKCu0QaGgbxqavnMLAii6GX/pXNpSfFIS4rDpKwhuPuZL7C+ZAIe3bLbb5o2rJmM//20wq9oTijtQWfKdKDy3N1lQWrzZhQkQxCBhBgDHnjuK9y7MA9GHQeOZeVOs1o/YOO9V/WajslAqBeh0lN50d9tdH8qUz35LZ72OzZSh1+UTMTrfz2Co6frZD9DFIH4GANMeg3ON1rx0PPuFarB7LB0PifFjCU3puOe3++UB12l5ybGm7C59KDXIKhEIFsdanmmPddESFhsLtgcvF91vqTEaDyxdQ+eWD3Z7zUAYLG3zzYUFY7Cjm9OIy0pTrEHYvMHB7F8VhZsDlfbzLMWa+blYPP2g3Jj7eJFrJ2fq+hIrZ6bg6/3n1VUGkk8bcXMLDS1upeAmLQcRABfl59VOOI5oxOC5gsJohEEQfQ8aquO/MVS3XOkGpePvUi1XYiN0vvtqEn7p6VZ8mAinrzgX5m8v7QHUpuXPjIel41JlNv0aJMW9238Cg8sHo8ntu7xez/pmBAEIdnvI6fqsH7pRLz28RHZdnr6EGvm5eDr8rOYNnGEfCyYHZbOlx+rAYMMAJD9F2lFTWOLXdWxBrrHVnfaueZ5Hjt27MDu3btx/vx53HnnnUhLS0NzczO++eYbXHrppUhICO6cEOFBsL3HiYNMeGDxeBj1XMDrDB7nM0bEI214nGoQ+KKCZPxYb5FHqgC3w7u+ZCIe3bILNgePhFiDV4WUGBRjCFhpzta2yp0pqeJ2NhQXCaIRBEH0PGp7+AKFZ1FrFww6DgZd4LbN4RQQF+2+JhQRz0D0h/bAYnPBoOMw+uJYNLTYMTjOiHUL89BscYfDDJZHwSJ/EATR/5Hsd/nxWlhsLr+DkvHRBpRV1sih/IDgNsbzvN3BY33JBOi0HKIjdHA4BbRYHHAJgVcQddVWd8rKNTU1YenSpdi/fz9MJhOsVisWLlwIADCZTHjssccwc+ZM3HPPPZ1OGNG3MOg0uCJrCKaMH45BMQZ3TFGDBrWNNvxjz7f45oBbtOSF+6cEFCTQsO2FPtKkw+t/VTrH0t+Lpqd7HZc6UL+/+0o0tTqg1bCq7wl1VAtor7jK7+WQckkcWh08bHaPPduA1z5uk0EZAswTCjtCEARxYfAN2RhoxbVau1BUOMqvmri0jPCiQSZYbC785o4rYHXwAds3PkiHrT+0ByaDBkWFo7B950kUFyZDr+FQ12TD6Eti8cDi8YiN0mNcqll1gDsnxQyWYXoh1QRB9DU4UcSYpHh8/2OL32sku+0pShZMTPloVXtkIr2OQ+mXJzD3mhQIggiHk0dslB46LQeDjlPdvgp03VZ36u6nn34ax44dw5YtW5Ceno4rrrhCPsdxHKZNm4YvvviCnOt+hJN3YcmNGdh/vBYs4y7wdocL9U023HpjBn6ssyJ5cQxcvIAFU1MBKMVNFkxNRW2DVVZR1WlZpCXFoaKqTlHAy4/V4PYZGV7XSvu7HS63AqsgAPOnpir2dXVkVEutw2XQcbhvUZ5iRj03zYz516TiV5t3ye9bMy+ny4JoBEEQRMfwjdAwKEoPq9Ntlz331zmcAgw6DgmxRq/25Nj3Dbg8IxGi6BbM8Rxk9dy77dkGjE9PxPKZmXh5u/devdxUd5zr3YfO+e309Zf2wKDT4NLUBIxJioM5zgiXIOLf+8/iuXfK285z+OXSiWAYb6HT3DQzSmZkAuif6ukEQbQTLIKOdL7Z4sRFg0xyXx6AbLtdvIhLBkdiw5rJaLI4cNWlF8Nqd6G+2YYpl12CF9/31jvKSTFj2cxMPPy8WzQ5N82Mb6ubsPjGDEWkId+VsJ50h63ulHP9+eefY9GiRcjPz0d9vTJ28YgRI/D+++93OlFE34NlOJxvtOGr8rMKp3mYORIOQcATW/fgkaUTAQCTxw312kd9vsmGhBgDXt5+EHuOVHvdv25hHp56Y6+igDdbnPLybUnZb9vnlfjLpxVe9/9mZT6aWx2wOXjotCxiovQYn57o9R6J3FQzBse5l7DrtCxio/SK0atZV49G6ZcnVfdso00RVkrD5u0Hsb5kYvt56T1t4mnUgSAIguhe/EZomJODCWMTMW3iCNkxlhxlX/Ga3FQzspITsOH1PVg7PxeC2D4g7G/v9oETtWhudWByzlAUFXi0b402NLc6wLEMls3MVCiK56SYsaw4C+E+Z8szDP684whuvm4M/vLu/rbB8XpFPtkcPK7IGooZk5O9REJrG6x4YusepI+M71fq6QRBtBMsgo6LYfC8z/lxKWbcv3g8RFHE9p0nUbrzBNYtzMML7x9ARVUd1i3Mw4vvH/BS+y4pysTiGzLwY70FWo1br+m1jw7juokjUFFVj5IZmfj3gbP4x97vlREe2vrrS4szVdXCu9p375Rz3dzcjIsvvtjveZfLBZ5Xn2onwhNRFPHWZ5V+l3CvmJUFAHAJIj795jRGDovBoGiDfF1clAGvfnwYI4fFYPoVI7zEy3Z8cxpFhaMUe+UczvYyVFQ4yu/73/grsOiGdNjawnGdOtOI24oyMClrCGKj9F6N+8XmSNz7x52yMz0uVTl6lZti9nLgPSmrrMEt16XJ520OHo9u2YXf330lXLxAca4JgiAuIKJKxw1wd5Y2bz+AZcVZeO6dctmR9ucoS/evmZ+LZ7eV4bqJIzDrylGIjtRBw7Gqe7eLCkfhL39XtkOA5EBn4rWPDquKdP7pw0MoKRoLXZh62FK+zyhIluN8FxcmK/KpqHAUPvjihPrsfapZHpwORdOEIIjwIqB9Lj2IpcVZeO7tci/7YNBxSE2KQ3SEDg0tdhQXJkMQk2W7PX9qqsKG2xw8nnunHDkpZqT5aG0suiEdqcPjUNdow+iLY/Fnf/35ihosvD4dG9ZMhigCEcZeiHPtyfDhw3Ho0CG/57/++muMGjWq04kieh/fJR2BVFDLj9XA4XI7phqWwfWTRiiW0z2+8gpcM3646jK7W6algWUYJA+NkTsiVWcbcez7Bvm6QEI1ktiBpFA6Pj0RGSMHYee+M4qZCk9RBMAd95RhgJLiTDzXNnrl4gNXLN/zNgePplYHEiJ17QIIohh0WQxBEATRMQJFaNh9qBoLp2fI5w06DnljBgdsOxbfkIFfLpuE/1ZUQxBFvPbxEUyfNEL1+kDtUPmxGvCCgD1HqlVXTQHAwuljoNMFFv3sq0j5futNGXJfwKkSridYW33LNPfgdH9RTycIop1A9jlpSAyq6ywKx1ptC85jd1whXxfM7hYXevfrz9a04q/fnMaSG9MhivDaDuQbIrCm3gqdlkWkUeu2Rd3UR++Ucz137lw8/fTTmDBhAiZOdC+JZRgGDocDzz33HL788ks8+uij3ZJAoudRW9LxxOrJAe+x290F1ebg8fs3/4uiwlFeI/cmgxZvfXZMUamunzRCofidk2LGillZ2HXwrHxMrRH3xPP8yGExXstHJMoqayCIUMySl1W4Z6OlCmgyBq4WamqnvuIHwZbFEARBEB0nWISGVqtbtVrqtEkq1v6orrPgia17sHpejjw74ttZkwgmlmm1B16xZ7PziApT51rKd+n/Bh2HwXEmxXXB8kjwON0f1NMJgmgnkH0ekxSHFh977G9lked1HREpBty6ShVVdbDZebz9eaViX7bnVlSdlnX3++O6V2yyU09bsmQJjh8/jnvuuQfR0dEAgHvvvRcNDQ1wuVxYsGAB5s2b160JJXoGf0s6ginnGQ0a/GZlPqJMWty7MA8bt5V5ObDP3H2lovL4q1Tlx2rw4vsHsOTGdGz95CgAIC5KH/D9nuc7OsoFAHWNdnnm+//dVRhQiRDwdo59xQ8CLYuhpXAEQRCdJ1hbZNC7VWDvXZgHvY7zG9FBEj2TwkheNMiEmnorjp6ugyBCtQ0IJpYZYQwcPSLY+b6MlO8RbflZVDgKp842YvXcHAyKMcgD6ZFBvtHkMTjdH9TTCYJoJ1CdlsQl509NlcUmEweZULrzhNcxXz2kjogUS2rhgbaSAm77VVFVj6NV9cgendDtYpOdsmwMw8jhtj799FNUVVVBEAQMHz4c06dPx/jx47stgUTPYnXyOHK6TlHQOZbBhIxE7D6sXO6Wk2LGV+VnZYc2J8WMx1bm4+Hnv0ZDiwMA0NTqUNwXzAlmmXa18KgInX9V7lQzdNr22YCOjnIB3pVz75HqgIrne30E2eZNSfUSqgm0LIaWwhEEQXQeo5YLHKHBQ/xyX6V7v56voxxIDfzxVflgGQYLpqZi/jUpKD9eKy8jPN9oUyiLe77bpAuSNm33LTvsaYxaDhPGJkKn5ZCTYkbmyEGIjNDCYnOhxeKUl1xeFG8K2FZLjWV/UU8nCKKdQPY5OkILvU6Diqp62e4+dOvlqrbYUw/JN/SWZzQIUXSH9Z0/NRWnzjTi+kkj8NQbe3HforyA/sW8a1KQNjwOO745jWsvHw5GCOw3dJQuDRvm5eUhLy+vu9JC9AGsdpdqQZdCjYgA/u+wt3NZVJCM6EnwZgABAABJREFUp97YKx8rP1aDzR8cxOOr8vHtDy3yaLYyPErg4me1u2S18J9MS8O8KakQBKXDO++aVK/4oh0Z5QLcjXxdk03++71/Hkf2qAQU+CqeN9pg0HNIvSROVhs/WlWPR7fswtN3FsgOc7Bli7QUjiAIonMwoohVs7Ox6b39Xh24CWMTsbQ4C7wg4u02xxqArDrLMu0iZmqrpvxtU8pNNeOpOwtxvsGKyu/qZd0OtS0/jCCopq0/RI9gRBElRZmorKrH6jnZEEQRz793QNEej0mKw4Jr3IPTnnmQk+LuQ1hszn6RHwRBKPFnn3PT3JF6Nr7jLWaWEGtQ2FzAQw+pKBP/u+MIflEyEW/8FThyus6vj7Jwejp+3SZOHHx7ioi/7T6N5TMzwXWzYw100rn+3e9+h/Hjx+PSSy9FZGRkd6eJ6EWiTDq8saNCdb/yyx8cxE0Fybh+0gh5Occ3B86phtHad6wGDqcgL7W+5+ZcrC+ZiLc+q5QrxPqSCQHTwrHt88GjL47Fo1t2KfZyS87thrUFssMriG5Z/30hBJiXZqPNMUb88edXwWJzIcKggVGvwY/1Fvm62CgDjlbVY0vpQdWg854Oc7Clbh1ZCkeiaARBEG487WHJjExoZjJotjhgMmig1XDY9E45ZhQkezm+NgePp97Yi3sX5mHOlBSwDAOjQaOqcu1PVXzz9oOyIq1Bx+H/3XUlfjjfChGAOdYIlmHgcPEwaDhwoog1s7P7nd0W28LnjBkZj5FDo7G59JDfJZcZyfFYXpwFm4OXw+Scb7Sh8tt6pI8cRFujCCKMCdYvVbOBJi2HVgevCHHrcgl+xZIlPaTfrMzHax8fRsrwOCy6IR1bP1E645Km0nUTR2DbZ5VBJ9niog1YUZR5wVbOdMq5fuONN7B582awLIuUlBTk5eXhsssuw/jx45GQkNDdaSR6EBfvXxV837EazL0mBQ+/8G8AwK+WT/K77AJwd2okhzc+Wq8YnfJd6uFJbqoZLVanvCw8Lsrg7vzsPIFtKs5tQ7PdSy185ZxsOVyIxPj0RNxeNBYOJ4+cFDMiDBrUNdlgdwjY+E65YiZi5exsOF08Wq0uaDgm4Ld6OsxBly2GuBSORNEIgiDcBLKHLICNbeeuV1H6tjl4PP3GXqxbmIf6ZhviogyKa0LV6khLisehk+fBMMDQhEjc9+yX7WEcPeyzScN6RY8Id6TtTrOuHA0BjN+tT1Je1TRY8e4/j8uxsBdMTQUvCPjThwexvCizh1NPEER30Nl+qcAwXhNWEvXN9oDvczgF/O+Ogyg/VoP/O1yNMUlxCgddwtNOn2+0+e2H56SYUVFVh9zRCbhQkRE75Vz/5z//weHDh7F371785z//wSeffII33ngDDMNg+PDhsqM9a9asDj/7xIkTeOyxx1BWVoaIiAgUFxfjrrvugk4XeBntlClTcObMGcXx/fv3Q69vF7uqrq7GY489hq+++gparRbXXnstHnzwQZqBb8NiC6ysCsDD4Q0sMqb3UEXlBSgaY2m5HuC91Ds3zYylRZl49aPDXiFNfFX+PImK0Hkt1X7t48OYUZAsz3IbdByiInR48f0DivBcC65NRfrIeMwo8J4R31Lq7gQYI1mIDBOywxxoWcyq2dlgAFhcgWNikygaQRCEG3/28NSZRtQ2WhFh1GHuNalYcmOG14onT6QZ7N+uzoeGVc5qhKLV4bkN6jcr8/E/z3/t1Rb1Z/tssblg0HFIHGTy2kalhpSX5cdqUFI0FlMuuxhNrXbYnSLKj9X2qu5Is8WBJhsPi83Zb1YVEERPEGq/1NMBl7aD5mcPQUKMUfFMbRA7EB2hw/RJI1BcmIyjVfVBIwcZdBo8c/eV2HP4B8yYnKy6lVSy4Z7bObubTjnXLMsiMzMTmZmZuPXWWwEAJ0+exDfffIPXX38d7733Ht5///0OO9eNjY1YsmQJRowYgWeffRbV1dV44oknYLPZsH79+qD3T5s2DbfffrvXMU+n3Ol0YunSpQDcS9ttNhuefPJJ/PznP8eLL77YobT2V4x+lFUldBoWDmd7Z+Kem3MRFaFDbLRBXlJd22jDv/7zLf7v8A/4S1vw9l/crlwCLnV2igpH4fYZGThXa4FOy+KiQSb86cPDilihnip/njMMOSlmfHPgnJegWlFBMjiWwSObdwEAbpmWhiOn6hQjXmWVNQADFOQMk/d3ez7D5uJh5NjgDrNP4+xvaaAI4NkQRv1IFI0gCMKNmj2MjdThsZX5ePmDg16dp9Vzc7xEx7zEbwBoOBYGnQa/WXkFXLyImAgdXLwIjSbwHEbiIBPSkuLkwd2aeqvqFqH+ap9NBg1mXT0ah0+dx8hhMQCg0FGRBqaHmiPQ0GLH+pIJYMDAJYiw2Hh88MUJFBWO6jXdETsv4pk39qq24bQajCACE0q/1KjlvBzrdQvzsOOb00gbHoe6JptitarvCtbYSB3WzM/FoBgDrDYXRBHQaFi8+P5+zJ2SiiGDIgKm0eZwoanVgT9/WiHbp1tvykD1eYtiK+uFtENdEjSzWq3Yt28f9u7di71796K8vBw2mw0jR47slNDZm2++idbWVmzcuBGxsbEAAJ7n8atf/QorVqxAYmJiwPsTEhIwbtw4v+c//fRTHDt2DJ988gmSk91LB6Kjo1FSUoL9+/cjOzu7w2nub2g5JuBS7arqZjz3djkAd8O6vmSiIo5cbqoZd8zOxq5D7XGqGT/9FpuDx7bPKpGfPURe1r1hzWSFYy3hG0rLn6AaACyant6ephSz7Oj7UlZRg1uuTVO8BwCWFbcvX+voXjrGZ2mgCOC5EGejSRSNIAjCjWdsZcmZi482YMv2g4q2akvpQawvmQgRwFEf8RuDjsN9i9x/ew605qSYsfiGdIxPT1Rte3wHcIHAwpn90T4btRzyxiSCYYBj3zbg8oxETJs4QiEslJNixoSxF+HxP/0fbA4euWnuiBrx0XpUVNWhuDC5V0Jw0WowgugaofRLAcgRh/LGDEazxYlbpqVh6ydHZHsMtPexS3eewPqSiWAZ4NTZRtUB09xUMx5dcQVe2X4QNQ3WgKFyj1bVY0xSHIB2/2LUsBg8sXUPHlg83stWXUg71KknP/nkk9i7dy+OHDkCQRAwZswYXHbZZfjpT3+KvLw8xMfHdyoxO3fuxKRJk2THGgCmT5+OX/7yl/j6668xe/bsTj3X8/lpaWmyYw0A+fn5iI2NxRdffEHONdwhs4ra1FB9l2rPm5KKR7fsko/5iyN35HQdDpyoxaWpiUhcHCmLjKl1XAw6DiVFmWBZRl7WzbIsYiN1uG7iCK8R8WPfN4ABMCjGgN+uykekUYvqeiue3VammEEoP1aDW2/KkP928YEbTbXz5cdqIIgi4LErw9dh7sheuo7MRnenKBpBEEQ4YzJovMJnle48gcdX5WNGQTKmTRwhz5hKIbMe3bJLDqn12seH5TZq1tWjFY41AFRU1eHkmUYsmp6O6yeNAMNAfl5aUrxiADc3zVsYUy29/Q1GFMHzAiJNOphjjVhanIXn3ilHRZUydOfJM42YffVo/PnTCpRV1EAQgDtmZWHdwjxEtIkb9fQ+dFoNRhBdI5R+qVrEofUlE2Sb++y2MqyZn4tbb8qQV7vqdSxmXTUKFw2KwHPv7FcVK9v0zn6kJcXhb7tOY/3SibDYUrxCAFadbcR1E0dgxzenFemKi3ZvYfUcEL3QoQA71QL86U9/AsdxuO6667B8+XKkp6cHvykETp48iTlz5ngdi46OhtlsxsmTJ4Pe/+GHH2Lbtm3QarXIy8vDvffei7S09hnJkydPejnWgDtm98iRI0N6/kDAoNdg/UvfKFS5hyZE4K5nvvByYtUEYDw7QBvbZrgBd8y6ZcWZYFlg96Fq+Vpp5vu5d9qvnTA2UR698pXan3dNKu7f+JWcjpwUM9bOz1Xdh22zu+T94SZj55xVm92FSG33zEB0ZDa6u0TRCIIgwh2jlsPS4kyUfnkSFVXu2Y+tnxxRzD57anLUNthgjjV6r6pSWcHk2WZ5tkO5qWb8/p6r0NhshdUu4K6bL5VDMuaMTsDL2w+qprU/2+foSD1efM89+/uHe66Sfwu12evlMzPx3j+Pw+bgUX6sBnYnj9IvT+L2GWPhPWTdM9BqMILoGqH0SzUcq4g4JGkwGHQc1s7PVURlkCbvLDaXX0Hl8mM1mHXlKKQNj1OGS0wzY8XMbFRU1eEn08bgx3oL1pdMwNGqepw604iYCD3GpyfKA6I9EQqwU871fffdh//85z/45ptvsGPHDpjNZlkxPC8vz8uh7QhNTU2Ijo5WHI+JiUFjY2PAe6dMmYLs7GwMHToU3333HV544QX85Cc/wQcffIBLLrlEfn5UVFSnnt9RNBoWHOceJZH+Hw6wLhFpSfEKp/mJ1ZMVzquaAIy/cCb72sKZ3DE7G9MmukN5DY43KjpIAJA0JEaxLARol9r33HPtbx82APCCKO+j/n93FQZcSuJ29Cd47Rsr3XkCJoMWmm4azTYF2c/u+y6/e7znZEPLMujp7olaPoRjGe8tKK86xoXOr+6q132RcCtrvAi02t0iUxFGLUw6DpyPeUtLisfGt8sxf2qqahvj2xYkxBoUwltqK5QCheB68f39yM8eio1vl8tL0rNHJ6C+2Y6fXj8Gl4+9yCs8Y1+zz0D3lQVeBF58uz2qhtXu8pt35cfc7f2sq0fLgxlSx9nucIFjGUQbOMU7LiQdbX/7O+FgI8Lh9wiHfAyVUL5l9exs7Dtei/hog9xfrmuyYVxKArQsA6tTGVpLmjH2a2vbVrfcfG1qwPRFmnR4/a8qYbgqavDiB/sx75oUPLjJe/Jt5ZxsNDRbsXxWFhpbbCgcNwwReql9uXA2ulPO9e233y4Lhx0/flxWDd+yZQsee+wxREVF4dJLL8ULL7zQrYkNxMMPPyz/Oy8vD/n5+Zg+fTq2bNmCRx55pMfSAQAsyyAurn3TfXS0UiGvL9FscaCxxY5Wq3uJRXFhMhgGXk6vQa9sCNX2nAUKZ1JWWQO7h4POMIyqpH6oIVECHRuXYobNwcsOM8MAC6amytdLSHGuD5+uwx/f2icfH5+eiA1rC8AwwI9NdkQYtYiJ1CPK1PmRbY3FEXDULz7GoHj+uoV58m8TKA2ev2F3pNUX3zLtS18v430JyquOcSHyK1h57i+EQ1mrabDi2bfLFIOIa+fnwhzbnv4fq+oABG8ffjotDafONMLlEhRaHwa9sssTsM1q0+N4ZOlEDIo1Ykup92qqcalm/O5nhThT04ohCSYMijF2q90NlVDKc1fLwrc/NHmJxJkMmqDt/eIbMvB+2+y1pm20pL7ZDpZlkDREOZFyIelM+zsQ6Ks2ItxsdF/Nx84Q6FtqGqz4ev9Zhb0el2qGxSWgxaqMOCSJlgWz3SVFYwOmi+OYgDGx51ydgvsW5WHD63vlFTPPv+teTn7su3pFm3Ih6fLGoNGjR2P48OEYOXIkkpKS8PHHH+PUqVP44osvOvys6OhoNDc3K443NjYiJiamQ88aPHgwLrvsMhw6dMjr+S0tLarPHzJkSIfT6w9BENHUZAHHsYiONqKpyQqeDywf31vYedFL5OO5dVfDpNcgP3soijxCU+m1nJcCq4TvbHCwcCYtVqc8m/zA4vGq14QSEsUXT3n+3FQzSooz8ZpHKC+DjsMjSyeiYNxQr+Xu55tsYBngpfcPyPcbdByunzQCW0oPKZaerJqdDb3vlEoHCDQb7bI7UW9XGqYILYsIrXvPiNo1vr9hoLR2trGSyrQv4VDG+wqUVx0jlPzq7vLcXwiXssaLwLMes6ESZRU1eHZbGe6cmyPPYOt17u5KsPah2eLE0uJM1DfbFUq0gNjhNqvZ4kTFt/WoqKpXXZH10gcHUTBuKFKGRfu14R2hM2U6UHnurrLQYnF/l7SMvvLbetV44Z7UNdlQVDgKx76rx4ETtQDcoXcMOg3q61s7nZbOsnpODp57t7xD7W9/padsRH+30eFia0Mh2LcEttflSEuKk8XEPCndeQL3Lx4Pgy7wahWdhg24wrS51RHw/haLE5/uOu21YkaafNv2WaWiTekMoZbnTjnXLS0t+M9//oO9e/diz549OHToEFwuFzQaDbKysnDttdfisssu6/Bzk5OTFXufm5ubUVNTo9gr3RmSk5NRWek9aiKKIk6dOoX8/PwuP98Tl4ezx/OC1999BTX1TJZl8P6/jiNpaAwGxbQ3nBqWwbxrUiGI7TO/USatQvwskIIq4D1z4O/aYM9QOz/UHCELoiXGmxQxsm0OHo9s3oWSokwMijHiXK27YR81LAYPbfKOVRpo6Yo/VVGRYUJSEecAdcVxQYRL6Pj+j55UQA1UhvtqGe+LUF51jAuVXwPhN+jrZc3iEgKKTLXaXTBpWIgMg4qqOuSkmIO2DwwDbHp3P346LQ2lO094qdPuPVKNBVNTwbKQHaxQnhdsxmVpcSZEXkDgXb0XlmC/c1fLgrR6TWofK6rq8NtVkwPewzBA9ugE5KaaceBELXJSzKhrsiFpcGSvlEudhsW6hXmoa7R5x7nuZPvbH+jLNqKvpkuNvpyPHcXftwSy15ITe7SqXjERZ3PwqPyuHmNHDgr8YgZYMSsLL28/4DUAlpNixrKZmV4rX9XQaVmUVdbgluvSvLQ1pAFUzzblQtMp5/ryyy+HKIqIiIhAbm4u1qxZg8suuwzZ2dlecaU7SmFhIV544QWvvdc7duwAy7Iddn6rq6vxn//8B8XFxV7PLy0txenTpzFixAgAwDfffIOGhgZceeWVnU53uKKmnul0Cbj+ipGobbB6HecFERte34PrJo6QZ355AXKcaulYbJQe41LNqsu9c1LMMOo5PHP3lbDYXIiP0qsu01LONng/w1elNSfFDK3HHhEXL6iGU7E5eDz3TjmeuftKOezXL0omKPaSB1smaHUKMHnEROVVHNxAsTO7ojjuCymgEgQRrljtLoXStKfqtyQyZXXy2Lz9INYtzHMLigVpH6rONSImUo8nVk9Gq82F22eMhVbDoNXiQIRJh2XFWfjhfGtIbdbRqnokDw28cs5qcyKin4th6bSc19JOg45DQ7PN71JrKe/yxgzGxrf3YfmsbGQmJ2BwrKFXQ15FmXRw2Z3tbXg/FJ4jiAuBpyigWoz76Ag9/rbrNH5RMtFrIg4Axo4chP3Ha71st+czRNHtBJdVVOO2m8ZixmSrV5vw8PNf47E78kPyDXy1NTwHUHtKuLBTzvWDDz6IvLw8jBkzBoy/AMad4Oabb8brr7+O1atXY8WKFaiursaGDRtw8803e8W4XrJkCc6ePYu///3vAICPPvoI//znP3HllVdi8ODB+O677/DSSy+B4zjcdttt8n3Tpk3Diy++iLVr1+Kee+6B1WrFhg0bcNVVVw3IMFxq6pksy0Cv5fBV+VnFkmhJlXtbmzP6h3uUAxJNLQ4smp4OUVTf23zkVB3+uG0fACAx3ohHl1+BTe96S++fOtOI1XOzFZL8klq4ZzgwKc51Q7Nddpgfu+MK1YovddocTl6e5Y6J1Cu+IdgywVarE6aottjVvRw7kxRQCYIIV6Ii9KioqlcoTUuq31IUB4vNBZuDdy/ru/lSrJyTjRff36+Y3Zh55Sh8W92IJ9cUKNoVSdzmly/9G3ffcpm8PSk2UodflEwEAygGSG/Kd4fgum9RXsDv6I+ht3xhGeCWa1Mhon1p+Cf/Po0Zk5Mhit4aLeNS3e3yhtf3YlxKAh669XI0Wx2ACNicvN+VXQRB9F0kO+cZYcE3os/a+bn4w5v/xf2Lx6O+2S6Hy+IF0Wslkb9IA7mpZuSkDpbts/S+osJRcPIClhZn4pUPDypsv2e4RM8Vsr4Tcj1lqzv1lkWLFnV3OgC4Vbtfe+01/PrXv8bq1asRERGBuXPn4u677/a6ThAE8Hz7bOPFF1+MH3/8EY8//jiam5sRFRWFiRMn4s4775SVwgFAq9Vi8+bNeOyxx3DPPfdAo9Hg2muvxUMPPXRBvqevo1bINCyjGrtaUvO7d2EeWMbtgEqhtN76rNKrcoxPT0RJ0VgwDHDmx1ZZTZBlgJc+aN/bvGxmNjZvP4i0pDivfdBHq+rx6keHsfjGdDQ2J3vFuT54sha/XT0Z1ect8rVPvbEXj3ssT3O5BL/hQdYtzINBx8mO+CPLJihG3oMvbW/fN9LbM8cUD5sgiHBEZBi8+K4ypqn099LiTDBg4BDdnSUpjMv2L05g1pWjsGh6OmZMbm8fjn/fAFEUkXJJnMKxlp77/Lv7sWxmNkz69k7i2vm5ePNvFUgZHocZbTojkSYtBseZ8FX59wACr6bqz6G3POEYBpEmLRpaHF5Lw2/IH6nQaDnfZAPDMMhJSYDFzuPtDw5gWXEmVm34J4DAK7sIguibSKG4Ui6J8xthQRCBu265FK9+dBgjh8VgUtYQVJ+3IDHaAJuDl1e7LrkxHVs/UVH+rqzBFd82yKuJfB15ydGec3UKWIaBzeGS/QCbg0dOihmA2674Ot09aav7XM971KhRePXVVwNe8/rrr3v9PW7cOMUxfyQmJuLZZ5/tbPLCGt99wQadBpNzhmCoOUqe4bU7+YBx5uZdk4KHX/g3ALdjuv0LZQXbc6QaLkHAqtnZiIrQIcKgwTBzJO7f+KXXEuxBMQbsOVKtuoQbAOZNTfUavQLclcXFiwqn2aDj5NnoqEgdtn6srLTS36vmZMvXDhkUiXlTUiEI7eeDLUs36jWobbbDZND0+swxxcMmCCIcsToD798rmTEWPzZY8cEXJzA2OR7rl07Ats+OofxYDdKS4mCONXqtsJo/NRXbd57ErTdlBGzDbrspA+cbrYpOom87lJNixuScoVi3MA/PbivD2vm58jM8r7nQ8VL7CizDQBSB/cdrkT06Ads+q8T8qan44IsTftvKlXOy8UNtK8oqauBytedRT63sIgii+2BEEatmZ6O63hpQg8JiS/Hq21dU1SMtKU7uq277rBJjkuJUt+IAwJbSg/jdzwrx8vaDSB3u7cjbHDy2tU3o5aSYkeaxjXNcqhnzr0mFXsvhN3dcgfLjtbLT3ROxrT3pc841cWFQ2xc8YWwiSooy8dw7++XC+cRq/wIlBh0Hg04jh7eKiTQEnLW12F1obnXA7nChrsmGn918KZ7cukd2sIM5plaf85NzhmDh9emwto1ORRg0sNid0DAMvio/gz+3CRj85o4rAnaurPb259ocvGIvuUHHYcLYi7D1E2VHqqggGY0tdty38Sv3u1ZeEfAbLvTMsWTsVBXIqeNCEEQfpVUlZIsnFrsLH3xxAhVVdSguTIYgtC89/tuu03hk+URkjU6Ql4ePSYpD6c4TsDsC7+O2O3g0tjpw+01j4RLEoGEft+88iesmjpBnXOZdkwKthoWGY6HTsBgIihYiw8Bid+HHBiv+tus0JucMxfqSCYiLMgTMv+rzrWBZBgYdh1ab9+9NmiAEEX6EEp2+xeL02po5LsUMjhUxdfwl+LHe2nbevRpp9tWjkZeeCICBze6CRsOirPJH/FBnQXFBMgbFGgPamFtvykDa8DjERxtw6mwjWMatEWV3CcgendAWlteF8402CKIYUvq7A3KuBwD+9gUnDYlR7Gs2qsSzBtr3WLyx44jcwXlwiXooLQmrnZeXX0t7rmdfPVp2goM5npEmLf7486vQanUiyqSFTssp0puT4g6j8fmeb+VjzZbAnbYfzlvkdEl7RDz3kkvf6166koEf67yXoN99y6Ve3xholtug0wDChVWQ5ERRXYGcHGuCIPooBj9tjef58mM18oz09Ekj3Md1HH5286Ww2nj8eUcFUi6Jw4zJyTDqNbh/8XjERhr87uN+dlsZYiL1ePPvFfj9m2V+w0FKOJyCHH81eWiMe2WUSYfdh85hXIoZ657/Gukj4/v9DKzN5W4bOYbB2vm5eOXDQ9hXWRM0/6x2HpEmLdYtzEOkUas4T5ogBBFeWJw8HM7Aqt3xMXr8dtVk1DXZAAAHT9Zi9MWx+Mvf9mNfW1/5kaUTcf/i8dBrObzms9I0N9WMK8ddjC2lBzHrqtEB3+Vw8IiJ1MNqdyI6Uo9HNu9CWlI87piVhTO1rXi6beYacOtEaYOEA+suaMhwAOBvX/CYpDiFU6jTcG17FryR9lh5LuOIi1KKgXkS4dGYlh+rwVufVbaNULmRVF/VyEkxo8XqwJ2/+xce3PQ1du47q3CspeduattHJ39DB0J5lVXWoPTLkygqHOV1jbT0pKHZhie27sGjW3Zj22eVsDl4aD1G2jUsg6KCZMV3SLPcdmfPBGeRFMgTInUwadh+3dEjCCL80WvV2xrAbT/1Wg4GHSe3U5LdLiochfomG976rBL/d7ga2z6rxKNbdkOv41DbYMUL76u3E6VfnsR9i/PwwvvtA82hthWtViee2LoH23eeBC8IeO+fx+HiRRQVjsKRU3WwBulshjuiyODHBiuiInVe/YBg+Rdp0mL/8VqUfnkSOq2yU0uaIAQRXlhsLnnrpBq5aWZU/dCMu3//BX79ym48umU34qIMbrvhYZddgojaBqu6xlNlDV78YD9GDovxEidTQ6vlcO8fd+Kh5/8NlnH33cuP1cDq4OW/JWz2nrPTZNkGAP6WX6upYrsEQRG7GoC8x8oTTZCA71qfSO0VVXVey8o1HINVc9yiZp773XJSzLhjdhb+vf+sfG3iIFPApSElRWPlfdSCCP/iM6lmDI4zyddKywWLC5Vx1P2F/fI8ZnPw+P2b//UKR+Y5y/3o8kkw0sg8QRCEFzqWwc3XpoJhvJWmc9PMWFacheYWO367Oh8QGTyweDxio/S4PCMREzMvAscyMBm0KCpIlm24yyXAHGtE6vA4L3Et6bzUTni+K9SwjxEGLXJTzVg4PR2Pbt4Fm4OHzeFCRVU91i3Mg9XugknTf+28KIpg4J659syrYEJvCTEGcJw7RnlTq0NxnjRBCCK8MBk0XqrfvlGFSooyUVtvxfypqfjbrtO4buIIjL4kFs+9U+71HJZx6y6VH6vxG90nY0Q8ADGgjZbEywBvn8Zmdyl8nAiV1TMXCnKuBwD+Rod1WlZRqC02lyJ2tU7r3l/mS22DTdUR99ybLCEtK3/5gwPe4U5SzVgxKwuLb0xHi8WJCKMWRp0G52pbsf/4ebz+16MAEHT5WYvFKS/1Hp+eiGUzM7Gl9KBiH/K8Kam494875dEsabmgb0i5CWMT8dPr01HbYJUd8fONNiTEGvFk23ukPJRmudWgkXmCIAh1BsUYlErTjTZU11nw+f9VYf61aahtsAJwb/dZWpyFLdsPYPdh78HYdQvz0GpzISHWGDC0V4vPliF/nURPldncNDP0Og4pw+PwP89/DZuDx7hUt+Mt3bNydtYFy6O+gNXuwvHvG5Az2nu2KlD+3ZSfjLue+QJpSfFYtzAPvODWM+kNcSGCILoHo06DJ9cUQBBFlBSNBeDWR3IJAsqP1eLeP+yUVbsfW5mP1z46jOShMYrnSI6vv7BeOSlmFIwbhj2Hz2HB1FQA6uF993pMzHmupNFoGK+/3YN5bI8N5oXU8+9MPGuGYXD48OFOJYroXvwpSh//vkERSuuZu69UdRafWlugeK6GY7DhdaUjLs3aPrmmXRxNWlautvzj+fcOeCn+SU5wRVWdfF0oy888Z6P/vOMoFnqEaomP1qPqh2Y8umWX1zIRKT3LijPlWXKDjkNUhE7eVyaRm2rGjALvGe6jVfUYn56IkcNiFKNuVecaaWSeIAjCB55hUH68Fl/uO6s6IzE+PRE3X5eGLaWHvM6PSzFj0Q3pmH7FSNgcvGxrP9/zLRbfkOF3STjgboOMPoOdnqFhigvd+7at9vbQLukj47FiVjZ2HTrr1T7NmOyO4Sw938WL0Gk61kcKJ4x6DUS4V7Z54pl/P52WhmarEwzgFRpHyv/bZ4zF46vyodNwMGpp6xJBhBsCw+DHeuVSbmkwUhKNBNx28eUP3KF21frvntt81HyD8mM1eKX0IMaMjIfdyWNyzlAvP+N8ow0GPYf3/nlcToO00ig3zQyeF73+7unBvJCc69WrV3fYuSb6Dv4Upc2xRrz9uXcl4XlR1VmMMGoUxyNNOpQUuWeIPcXAALcjyrGs7PBGGrVBVVklpJjaRYWj5HuCLd/TcIyXeFpxYTJYjyKr1XKKZSme77fYnHLYr/lTU1HhMSshp6uyBqLona6zNc1YNtNbcV1Kw+q5NDJPEAThicCyqK6zIHlYLDa+rW6TRw6Lwet/VYZT3HesBuIn8BqMnZCRiKXFWbA6XH5Du0hhJA06Fmvm5SA+2qBYNl6RFI8ZBe52I3loDB6+fQIGxxnR2GJD9mgzHlgcCZ2WRXy0AQ8895XXIK3F5uy3wlwiw0CrYZGVPAh6vUYxUC8Nxo9LSUBFVT3GJMUheWgM7luU57Uk3+5wQavhwDAitYsEEWaIDIN9fgZEPQcwPWNRj0mKg8mgRYRBgzXzcvDGX4/guokjkDEiHuY4I46crlPdcipRVlmDRTdkoLnVgeSLY8AxDCw2FyJNWlw0yIRftW3R8V1ptHh6OrRaDhPGJqJw3LBeGcwLybleu3bthU4HcYFRU5QWAfzhrX1e11msTtx6UwY2bz/oVeAn5wxRdSJz08xYXzLRa0Y4J8WMZTOz8NCmr9DQ4t5n9YvbJwRMn+/eCF+HO9Dys1VzsnGmttXrXpYB8nOGyp23YMvK65vbl7CP8ei4+bKvbd9e3pjBcqzw594pVzU2z1McT4IgCBmBYXDgRC2ShkSDZaHQvpDakEA22LNtMOg4XDdxBDa+U44brhgR8N1ajkH1eSu+Kj/r5YTnpLjbMLuTl0NF5qaZccesbHxz8Cz+8mkl7luUJw/ePrB4vJdjDfTv7T82Fw8txyE2yoD/3XEEC69PB0R4be8an56I2Cj/Ku1PvbEX9c12aDgWifGm3vgMgiBCoNniQJONdw8YekSecQoiRl/sf0BUssv+lnlPGJuIx1dNxp8+PIS04XF49aPDuDF/JDg28MRtbYMVHMtgq6+ieJoZv1w6CYIgQMOxaGp14Dcr88GyDJpbHDDoBaSPHIT6+la4XBc2Yo8a/bdFIBRIitLSCHt1k11xjQABm7cfVKiLDzVHqap1l1W4Z3MfX5WPH+usckfpTx8ewnUTR8iVK9jCB7VlI17iBB7Lz0qKxqLF4oTRoEFDkw1HT9dh5NAYRUfNcwl3oGXlBh2HYeZIPHP3lbDYXIgyafHw7ROwcVuZPDjgidXuQkJbHlocroCxvkON4ykyDIXSuoBwPpoBPN/zxpYgBjQMg9pGGxLjIxShVzydMACIjtDL23TUnG+pbfBcUvjTaWkBX6/Vcvjz35TKtOXHasCywNIZmVi/dCI0LIO9R3/Ez/7fvxTvA5RtSX8X5uJYDodOnseug+dw3cQRePNvFUgZHodbrktDi9WJSKMWkSYtXv7gQMAZLSnKhiCKAGglJEH0Ney8iGfe2KvQKlo5OxtvfHIYN+Qn+xUfK915Ag6n4HeZd9KQGLz4vnsLqHQ+ZXgsLhuT6JsMLxJiDYr2AnD3r6XnJQ+N8Vq5umh6Ogw9FHLLHyE51x988EGnHj5z5sxO3Uf0DGrKebGRBr9hu/zO5lbWoKggWS7cEtM9ZhJCVWX1xLcTY3PwqPy2HhMzL0JTqwN2J4/YaAPqm+2obbTK15ljjbh/8Xg4PUar/L3foOOwvmQiNpceVMxmPLYyHw8//7XCwTZ6hAbwp8TueT7YckFeJQ65tEeE66cdtp6E41hs/+qUXEYSYowonjySHGyC6EEcgojvfmzBV+X+lxXOuno0Rg+Lxf/uOOJlDz2db5uDh0HHYf7UVFyRPQQAUFyYjEiTLmAbw4BRPQe4O2rVky2IizLgwU1fKWampbbIt63q78JcPMOgrtGKEUNjcK7OIneK9xypRsaIeBxtWwau0XB+B5mlJfnnzreipt6KPKMWkdr+uYSeIMIVUaUfCrht43Pv7MeMgmQwEP2Kj61bmIdBsQbER+sVvoJBxyFvzGBs+6wSxYXuvdnzp6ZifMZF+ObAuYDRfVwuwa/d9l3hKh277aYMROjDwLl+4IEHOvxghmHIue7jRPjZP6WGWtiuYOc9j/1t12k8tjIfL39wUDFjsWxmJh5+/muve3PTzDjfaPM6NiEjET+dni6rx4qiiBPfN+BicyQe2ey9LH3B1FTERrU34P6WlS8tzsTbn1cq9upJYgxr5ufisVd2e6VXq+Egyf+7l4b7H8kLtlwwkEHbRMvKO43nTDXLMqhttOLHOksvpoggBjZ2Jy+HXlFDmn3+308rAs6AVp1rRHSkDqfONKJg3DB5KfLDt09wR4nwWXmVm2pGSXFm0PovAvi/Iz8o2kDJoZZmcGwOFy5LG+yObNGPhbmktmnh9HS02pxeA+wGHYdBHsrswbZdaTUsMkfG45HPd6Fw3NCeSD5BEB3A6uQDDpDddlMGdFoWb3520K99djvg3kjLxFusThh0HEx6jeygJw+NCegbrJidjW9/aAqYbhFucWZPHE4eHNNzYbfUCMm5/vzzzy90OogewHfpsUHLYN6UVAhCe+Uw+hnt8besWnIsEwcpY0d73nPdxBF47aPDSEuKUyiLb/3osNcS8txUM5bPzILd4ZKXakebtNBoWLxSekgRE3vB1FTMvno0/vxpBQBvBXAJ32XlrVZ32C+GYQLuIbn1pgyvdxUVJMPJ89C1LXEzaTmF4rp07fqSiTAFWS4YyKB1ZFk50Y7vTPWoYbHB9yUQBHFBsdn5oIO0goiAzve8a1IwJe8SvPjefqQMj8OW0vYO2aAYPSqr6rFsZhZ+ON8qtzEXDTLhTx8e9lpJpcbgWCN2/Pu017HcVDNuL8rE+QYrplx2MTSiiEgth0itu50UAVhcQr/czmN18jhyug4RBi2sPjFjZ189Gker6lBcmIzpk0bgokEmzJ+a6rV035NWqxN/+bQCv1w6CQaO6bdL6AkiXAm2CtPu5AEmsH3+6fVpinCH0jLxn05LQ1HhKJgMWvzl75XyrHMg3+BPpQcxZ0pKwHQNijHgxPfex9QmtXp662VIzvWwYcMuWAKIC4PAsrDYXWht2xNl1Gtw+OR5REbo4HAKaLE6kRBrxKNbdnmF0tJrOdUlGker6jEuxYx9HscDxadbXzIRB0/WysekUW9Px9iTn04fg+ShMdBpWTS0iYu99rH30kApDMuN+d5hWN7/13HcMi1Ndq4Bd0V3upRhQ459W48rsobgwU3umfJflAQWWrPZea9Bg6fe2ItHl09CRNtSbxFQKK5L72dZuGeeAzy/O5aVE0o8Z6oHxRh6OTUEcWEIJ60Gk1GLVpsz4DX6IPvkBFFEU6sdZZU1mFHQvrwwY0Q8THoteEFEi8UBUYRssyNNWuw5Uo2Rw2L8Lz9MM+O/FdW4fOxFmHdNCly8CJvDHZJr3R93In1kPNbMzvZyCsNhO4/IMGiy8fixqg5GvQYGTegz7RabC0WFo/Di++6BjOzRCQDc7X5+9lC8pDLT5Ll0XyK3LSb4vmPuPZJr5+WA7SP5QxA9TV+02SLDwKAP7A46XQLqVXSaPOF5ESaDFr+54wqUH69F6c4Tct9/yY3pGJfitiEVVXWYPzUVkSYtJmUNCegbLLguza/dHpdqxu5DPyDl4lj5mKyB4ZmuXrDVXRI0czgcOHToEM6fP49LL70U8fHx3ZUuogu4GAbPve2tYC3FjvZU9f7tqnzFvbwgqgZs/766GSvnZGPTu/u9luj5i0/HssCYEe3lIVjxbWx1yHu2509NxRdlZ0IKwyLNJms51ssJ/uK/38Go5+SZ7wiDBha7ExqGQZ2HMniw+cwIowYPbvrK65jnqFhXZ56DLRvvzyq0HYVEyQiinUAdht6yGv46jjzD4Pi3deBFMeC+aC0XeJVObIQeNW3bglx8+/4/DcdAp+XwVflZPPeOt8M3LsUMwP/WoNxUd9tYXdfqFlJ76RvcdfOlcnuktq86HLbzdLVDaTJo5I7xkdN1uPby4chJMSMjOR6bt/tfGuoZqjInxT3zv+6PO+VrLHYXIgMIjBJEf6UvDshJaUoZHhfQNu8/XosxSXEBn2W1u+SQttJgmzTJVdtgw0WDTKhrtHlNygXbUlLbYENRmzixr09zU747/NZdN18qH2u31e7ePS+iV2x1p9vgrVu3YuPGjWhubgYAvPLKK5g0aRLq6uowffp0rFu3DnPnzu22hBKhIbCswrEG1GNHR5q0uG+R98zzs/depRqw3aDnsKX0oNfSjcRBJv/x6SpqcNtNY5GUGA2dlkVCjDFgumMi2mdnQw3DIv0NAIump8udofHpifjV8ivw/Lv7FSPrd8zOgt7QPhstiAhoUPQ+I2C+yrBdnXk2ajnFvnd/7xrIkCgZQbQTzLm7c25Oj6fJX8fxjlnZeGX7QZQfr8X/u6sQQxMiAah3lJw8H9Aei2jf4SGpyFZU1WHFrEzFTKr0jnnXuJcVem4N8mzbYqP0eGjT1/jt6sl4sC1+deIgE35x+wQMjjeCBaPo+Pb17Tzd4fybtJws3mlz8HC4eCy5MR0sy+AvHqvEPJG2Ul2WNhitNieOVtXjfIPVOya41UWCZsSAoy8OyHmm6dTZRjy2Mh9bSg96q4WnmnHTZLcTi8JRIQsTV1TVoX7cUKQOj8MDi8djcJwRGo6FOc6Ilz0G5wJF8gGAhFgjmlrsmFGQ3BbqSwNBFGE0aPA/m76GzcFjSIIJz627CnqtBjaHyz2hZtRCY3Gg1d47trpTzvW7776Lxx9/HDfeeCPy8/Px0EMPyefi4+MxceJEfPLJJ+Rc9wIWuytkZT2dhsOHX570EfNi8PfdVZgyfvj/Z+/N46Mos/3/Ty29Z+3QhEVICCRNQhbiwBCWBBcUAQk76lwExyDIouN+HcdhHEYdR+eOjsqm4Kh4R0Vl03G/3xlRBEZ/EwJhScKSuICQkKSzdFd31/L7o1OVqu7q7gABkvC8Xy9fkqrq7urqp0495znnfA4S48xK1FeSgH8fPIV/H2xP3Yi24uTmeMXh/fPdRZGVXFU1sWcrnhZcGz2of3yIYy0ft3bzfkxVKZuPzEzWFcGRhdbONLarkOtFMM438kxJEpbOzMXqzftC2h/0ZBXac4GIkhEIAaI5d61eAb0u4vlEmjiubauPLjtSB1ECfjrTigVTMgFkgfPysFpYsDSNB57fgfv/62e6UYq8dAemjx8MmgL6JNmQ7wyoyFbU1OPBeSNQ3+QNEaWU2XekTlnA5HyCZuF2eIYDGQMTwfkEeNtUyIem2nHk+0bY48xwNfvahDG1OU5dvZyns5x/9fOr1e1Hi8ev6ZahR31TIEL136u+Ql5b1oDmPS0kG4tw+dEVF+TU5yTXPv/XxExMHde++BhnM+HRtQEnNlz2j5xBKrdSNBsZJXCn1jQaNSwZ8yZlaWx1tE5Cu8tPajJhCof3Q2aqHb9ZEzinfKcDsSYWAoBV75aFLO7efF3kFo0Xylafk5X729/+hmuvvRb/8z//g4aG0BZKw4YNw8aNG8/75AhnT6snck2b2jH1tgmWzJ2QoShdU5SE/5o0FAeP1YOmAsd7fTyMhtBauGgrTjbVg9nn58NOmooL0yCK7U5ktPfV29/c2t4uK1rku6R4mCaF/O8fH8biGbnw+Hh4OB4WM4szLg6PrtmJPyweg6eXjwtbG9MZkWdGkrB8Zm6Xq8O51AQrfhMIhADRnbvIz4HzQS/1O+LEsbIWt1zvREF2n5BFTFkQc1xeP9z3iyuRbLfioRe+DIkuH/mhEZIkYeNHhzBkQAIWFmfjVL1bKU2aNDo17Plu33EU/3PPeKzftj8kIjO1MA1PbwxMCHlBxO8XjYGBpfBV2Qls2F6OFSWjdG14Vy/n6Qznn5ck0BSFfKcDx390IdZmxP9+UoEFU7Iivq53ogV/eu0bbcSrjbx0R6D/7GX+bCNcfnTFBTn1Ocnz5kljUpXUbgBYUTJKyTzRy/7p18uGr/ad0GgtzLh6CLarAneynS/I7oPTDdoASUcd9nxnQOhYEiU80tYiVw5CSQif+j3r6siCaBfKVp/Tu9bU1ODWW28Nuz8hIQGNjY3nek6E80Cvd7UatWPq4fwhgmQvPXwt6lxcSC/Sx+8cE/Je0VacDGx7HXRSnAWvvF+uqwj46e5qzJ+c1eH31euJzavSg6NFvlvcfk3D+eLCNHA+Hg1NHHx+EZyPR+V3DXCmJMJqYmGTr5nOhKCzIs+UJMHK0u3G9TKffJyL4rfsjBNHnNDTie7cXZg2JOFSv2+JEh1odvtBUQhxrIOfP3MnZMCZYg9ZHJ07IQMffV2NyWMHoa7Rg1P1blhMrCKGE9zrVA3nE+Bq5nDnjFx4/QJa3H6wDIXSqlo8vTEwIZRrCqu+b8DQVDve/KQC+U4HeidaQYmhz5OuXs7TGc6/hMBi/S3XZSDGagIvyP1mw9fND88I1M0/0DZZfuiFLzUtMhfPyLlkegAEwqWkqy3IiRQFk5HFipJR8PlFmI2Bzw+efwf/rc7+yUt3YMGUTE2LvuKiwSgY1kcpHVHb+aEpiSE6R8EOu8XEgmEo8IIIA0PjnpuvRHKSFYIg4d5nv8CKhQW4c2aeUtJDIXJWgDpzKZgLaavP6deMi4vTjVjLHDlyBA5HaDoQ4cJjZPXVvoFQxzTWZsLfP9UqXQuihC3/OhLiBHM+ASMzkzWKftFWnJpUImVrH74G08YP0W1ZddOEDNCqwHj1CRcWTc/G+qDaj+CVrHDfK1rk26IyYvJ5L5iSqVmty89w4I7pORBEMepNQiLPnYfaQT4bxW+1M05abxF6OtGcO1uYlornQ7jU70PH62GMovJNUe2LnmYjg5lXD8G4vH6ob/Ji0uhUTCtKUxZa75qbDwrQdKbIHdILZiMNe5wZ23YcxeHq+rZISF88PH8kYqxGLJudhw3by3X7VO+tqkPVd4E2XW9/rn3mqSOsnE/A1HFpyEsPiJwJogi9p0lXL+fpDOefoii89XklFkzOxLot+/GL6wMLKN8eOhUiemo2Migpzkb6wAS4WnxgWRqxVgOeubsQza1+xFgNaPH4YCJtuAiXKV1qQY6icLqRw6b/q1Siy48tLFCyWIenOzD32nSUHalTbDIdtDia73Tgpmsz4Gr24sklY2AysrCZDVi3ZR/S+sUrjvaIob3R7PZjWlEa7HFm/PvgTyE+iuyw52c4lM4EXp+AlW/sAedr10jifAJYmlL8ihUlo7Dxo0MRF3e37ziKZ+8Zj5eCM5cusK0+J+e6qKgImzZtwi9+8YuQfVVVVXjnnXcwa9as8z45wtkjSgLumJ4d0pBdrRYuI4iSIokvp4X7BQE3jE7Vba91x/Rs0BSwp63umvMJ+L9vvsPiGdnw+kWlPrvOxeGFTaVYuXgMnlgyFjYzC59fDGn7JUeuV27YjT8tH6dJ1f7Nmp14/M6xOD3OHRBPs1shQcKbn1RoJk8jM5Nxy0QnGpu9GpGy4IUA9fdoaOI028qqakFR2lS30spavLx1PxbPyIkuKU44Z4JTv7fsOHbODrLsjJPWW4SeTjTnjrkANitcdKC4aDCqvmuMGM08XNOAoSmJMBsZ/Pf8kTAZGLy0tVxTe5eX7sBdc/Px0tZ9WDwzD3fOzIGvrYe0xcSicPgVePGdMlTU1IcIccrf/XcLC/D79e0dMYIdZ68vINZ525QseP0CeEFUIifya8xGFs6UROW5ZAizcNCVF1XP1/kXKAqnGzw4XF0PlqFRc9KlLEp/uPM4Rmb1wfzJmfD6MmA1szAbGazdsh+r3m2vr8x3OnD71Gxs23EEN13nxN7KOozP7wdLFEV4AqEn0pUW5HyipFlkNBsZxNqMqKhpCLGpf7hzLLw+PxbPyFFsKMvSoGnAyLL44KtjmHF1Oo6dcOHf5T8hfWAi+vSy4pm7i7Bhe3nI+00dl4b0AQHV8eCg3OKZubjnL//Clc7e+POmdpscYzUEItAZDrBtdelyiz9ZPDkcnE+AKIkX3Vafk3N9zz33YO7cubjxxhtx9dVXg6IobN26Fe+99x4+/fRTOBwOLF26tLPPldABTAyDv314EFML03DbjVlKDbGrhQPLAE/fVaj0vvZ4Q9PCX3jg6rDttV774CAWTsvGzROHws3xiLMawLI0Xtl+QOPI5qU78NCtIwFJwm/WtPeTDhaTUePxCspqFBC42VnVDJGigG8OnsKQgQmYNCa1LY2FQZ8kK9Zs3q853+HpDiydHegv/e+g81o8Iwe7y0+EfL66ZlumtLIWPl6MGgnviu0VuirhnGkgkPpd18R1yEGmKDn9m6SCEy5PIjt3nX8/hKsZHJqSiKc3fhs2i+mOadn4zZqdyBiYiCeWjIXHy0OSJGQMTMTh6noAAQddbvPy6O2jIInA2i37Nc7343eOQVlVLW6Z6FTq+eToiLw4LEoSnr1nPL4/3QKrmQ1xnH1+AQ3NHN769DBGZfdFRkoiHm0TxpHhfLzynOJ8AmIjROW7cjlP+/gIlDqZjSwshuh9riWKwvpt5Zh7nRNPLRsHCcDv7hgNmgLunjscg/rFo97FgaICKaMsQ+HAsXrdDiWvoBy3TsrEI22qviOG9oblEgq9EQiXkq6yIOf1C5r7debVQ3DsRxemFaVh0uhUTclmRU09BvWLR2OLDzYzC4uZxcYPD2FQ/3gc/9GFWyY68do/DmHG+MFKYA4AKmoaQmzCoeP1GJPTDyl9YzHz6iH45Y1Z4AUJLW4fahs9aPX4wfkECIKI6wtSA9FspwM2iwHHf3Rh4bRs/FjbivwMbYs/WRsiXFaAmWUuuq0+J+c6OTkZmzdvxl/+8hd89NFHkCQJ27Ztg81mw5QpU/DAAw+QnteXCEqSsGBylmZ1zGxksKKkAG9+WqlxAP9631X43y8rNDeAJEm60QezkcENo1OxdvO+EFXt4sI07D9ap0xQyqpqQVPAwmnZ7ecV5bzV9Sby+a7bsl/3s+Q6ubkTMrDli6O6/bBXvbsP86dk4pYbhmpEyh5Z/RXuvik/5PP5MC2dPFzktiFdsb1CV0Wvjlp2poHoqd9q7HFmbPnyGOoaO16TTSD0NC7mhCFcTWBAp0K/zdXhmgacPOPG3TflawRugIA9f3j+SMTZjHj9o0OauuvK7xpC1L9lsc78dAfe/KRCt2YbaM/S8voF/FnlWAMAywZSy8dOycLOfSew64OTyiROPid1idGFql2/WFCShDgzA3u8GfUuDmeavVEn9BwvYNKYQdj0WQWuL0jF+18dw+Hqejx331X4cu+PeH7TXuXYvHQHFk3PxuZ/HtF9r9KKgJidjI8XIVEUeSYSLlu6woIc5223iWYjg7G5/UJaGY7MTMbjS8bi5a3lGsVveR4uT7fcXKBD0S9vzMLfPjiodCUKDqSp7fWqd7XPgZsmZKBXggXNrT7kpTvg8QkYmpKolOfQFPDzYX2wc98JjMzqg1snZ2pa/DW1erFkZi7W6GUFzMoFJV78a3zOFfRJSUl44okn8MQTT6C+vh6iKMJut4OmScrPpSZ4dSzOZgxxVAHA6wtt2+Xx6kcnZFVWvYg2RQFPLh2L0/UeZUK1fcdRCEL7gI4mUqZu71FSnK2pBVF/lnwumz6vjKoK7mpO09RRy1GOhFizJgW95oQLVT806r6POUrtYldsr9CVOZs66ujvdW6OOYFAOHuCawZle5qcZAWAsJlJL9x/FV55/4CuPS8c3g9bdxzV7FPbdXVk2mIKiO/I86Rwz6TSilpIEpA5yK5xrPMzHPj28Cn8PLMPahs8GJgchyFXJCAh1oTtO44iM9WuUbfOS3fAcCHy6y8yXkHCs298q18+EDSxlygKkChs23EU6QMTles7d0IG1m7ep/sbrt9erjyT9WhuDWTIfbyrGvuO1CFheD/yTCQQLiFq4ePiosGavtMyg/rHh5SXAu3z8JlXD8HQlES0uAOLnjRNKWWmsjiammg+RNHw/hBECcWFaWBoCkYDo5TnPHr7KNjjzPj24E9IjDWjf28brGYWD88fiVirAW6vAF4QgrICDLDHm8F7/eC7k3OthkSpux7q1TE3L+k6gA3N3pC0unA9LCM5snsra1Gs6h2dl+7Ag/NGwOP1K07skR8aMa0oLUQUQa3WLR8bYzFoVrbUyK200vrFR40qqFXDw0U5IqWK56U7YNJpQaamK7ZXIEQmOKVcCJO1QCAQ2lHXDB7/0YUVCwvg5ngIgoRRw5KR0jdeeY7IC5c/nmoGKCrsAqQ9zhzisKmFz/Rstty5oiPPJJnhqrZbQ/on4A+vqMQrnQ78zz3jcarejadf/0ZRDy8uTEOz24ckW/e132eTWSWXN91enI3SylpMLWyPPkW61qUVtZg6LrxaO0UB23Ycw4IpgfTwEUN7k2cigXAJsRhoxWbLHReCiRa8uu3GLJw641bKJjkvr1EFP5v321tZi5Kpw7Cr/CQ2bC/HPTdfCVGSlONFUcLHu6oxb1ImjAYaf3v/AP59UFvyeeeMHI3fExBVNKLBe+HaUkbinJ1rl8uFDz74AD/88ANcLhekoBVQiqLw5JNPnvcJEs4NdS/ScIs2JkPo5OXFB65GfoYj5GEcrb2Ver+8MnXnzBz896pAzXVeugPpAxKxsDgbPkHUpGq/sKkUD8//ueKc/7ZkVMTP8rQ5tNFaF6hrpSOtmq3bsh+3Tx2G1z88rGyXU1WMtFbdNLjHazQH/1L3OyWEok4p7xVvwbRxg4iDTSB0AEaScNfMXPilQF/RsqpaJNstWLloDPYdqdMc60iw4LqRA/Dd6ZaQ9wmXRbR9x1HFboez2fuO1CEv3RH1mWQ1G7By0WjwgojDNQ1KOVFw9UhpRS3Wb9uPBZOzcO8tVyIx1gSWpVHXyMFsZLt1GnNHM6vUTnirxw+zkdFEn/x85Gsd7vLIafZlVbVobE4D5xPIM5FAuMRQkoSS4mysejeg7K0HL0gasWO1jQ6IhEmK0FheugOxViP+95NAmamzLaVbbbuj2euTZ1rx97b2XfL7ysTZjLhjeg5oSHh5W7nGsQYC8/iXtu3Hsll5oHVaJ14KzsnKffnll7j77rvh8XgQExODuLi4kGOoc6x/PHr0KB5//HGUlpbCZrNh2rRpuOeee2A0hl/pPH36NF599VXs3LkT3333HWJjYzFy5Ejcd9996N+/v3Lcnj17MH/+/JDXT548Gc8+++w5nW9XJFhg66/3XaV7XGyMEW99UqFtu8VSuGN6DtZt0YqExVg73j8bCAx2ng91uG+6Lh2PrP5a2S4rxNqsLJ5cMhYWMwsmijhVKxfoUz13QkbYVPP8DAfqVargQ1MSsX3H0bDGQpIkpd+f0UCjvolD7wQzPLyAVk/AkTYZWazful9RSweA5XPyuk57BUKHkVPKg6PYAIlkEwiRkACs3bxPsbuLZ+bhjIvDV2UnQsTMhqUlwR5n0tjW6pMu5KX3xkZVnbXcyumPS8dBgoRf3TQcaf0TkNYvXmnTJU/q5BaQpijtv9ycX1MWJJ+TuqZaprSiFvMnA45EC978pEIj0NmdxSk7mlmldsLNpkCrNJvFoKThJ9utEd/HHmcOeRbnOx24cWx7mr3PL5JnIoFwkQkOCFnasjHXtC2OTisKzTpJtlswMDkW/9h5XBNtHpmZjD8uGwsaFGiGgp+hMTzdgYLsPvDxAZE0WYx40fRsrN9WrtiVaMLACTEmAAEbbTWz2L7jKICAHalzcfjs08OYO8GpmX+rKa2oxU/1biQnWrqErT4n5/pPf/oTHA4HXnjhBTid4fuLnS0ulwsLFixAamoqXnjhBZw6dQpPPfUUOI7DihUrwr7uwIED+OyzzzBr1izk5eWhoaEBa9aswZw5c/DBBx+EpK3/8Y9/RFpa+4BKTAxNYeiu6KWBGVla1wllaQqTxw5SRKEAQJSA//34UIjaOCQpvBOZ4dCtWQ5+sJdV1eK/bnBqJlqHaxrw8a5qLJqRg7v+/C8AwOqHru5Qr+5IfbYXTsuGqHKYYyyGsGnhD84bAZ9f2xsVCDhgj6naugxPd+DWyZmYNGYQOJ8Ao4HG96ebcOeMXCWKo37fJUTMrMsTLIxGItkEQmSCo6F97NaQxVggYJNf3rYfY3L7YVWbII7ZyODpuwqxYfsB5fhkuwUrSgrQ2OJFi8cPR6IFO0p/xF/f3qu8l2ynZeXvZ974Fn+5p0g3ywoITMjqg1ouqtty6XHqjBsf7aoOEejszuKU0aLE8n71s9piZDA2rz9e3rofh6vr8eTSsThcUx/xmfzvQz8pi/RWkwEWcyDy/au//EvTTqcr9AAnEC4XwnWyuX1qNg5VB+qjE2JNGjuaEGPE7xeNwdrN+zStenlBwhW9bWhs9mHrF0cwZEACRmQmA6Dg9fGgKUpTyrP5n0dQXDQYUwvTIElAv162sPY6Lz3QYivf6cC8GzKxsm3enZceONc3PjqIO4qzcabZG/H7trj9eO+fVVg+M7dTr+O5cE7OdU1NDR566KFOdawB4K233kJraytefPFFJCQkAAAEQcDvf/97LF68GMnJybqv+9nPfoaPPvoILNv+da688kpcddVV2Lp1K26//XbN8enp6cjJyenUc+8qePyCctPIEVofL2LBlEy8+QmtWZFnGBomA6OJODy2sADXjBgYko5399zhmHNNBkQx1JGdc20GLGYGKclxmmiwRefB3tzq19S76dVcSyIwY/xgUBQ09XjDM9rVwgFoFGrV9R+Haxrw5qeHceukLPRKsKDV40ecrT1lRY3895KZOXjoxa80+/LSHRqhlr1VtZA+BJyq2pEnl47B+m3l2uh/2zm8vLUci2fkdJk0FYI+amE0AoEQGdkRk1O7/byg63QB7fW48rEF2X3Q7PZpHOuVbRO50spAm61D/6zXFc6iKeCBeSMUBXBBkLBwmjY6AsgK1jkQRRF/ve8qeLw8vD4eyXYr7nn2C43ImRqjgQ4RzVR/j+4oThksQqdGHUXWOOEUhfVbA+Jlt0x0YuOHh3Coul53ITvf6cDC4mzs3HcC23ccxSafgOfvvwp/e/8AbrtxWHu/cacDfexW8iwkEC4S4fQWDh2vh4drb8MrB6lEKXBvL5+bj7rGQI97dUBq7oQMuFq8+PeBnzB57CCYDAze/KQCg/oHtDbMRhZPLh2L1z88pNgItQ0dlZWMeZMyAejrLvG8iIXF2eAFEQ/dOhKcj28LpElYVBzoPBStPMVooBVbbWAubfnJOX16amoqWltbO/tcsGPHDowePVpxrAFg0qRJ+N3vfoedO3di5syZuq/TS0vv06cP7HY7Tp8+3enn2ZXxqEQFgiO08ydnYsrY9qgrS1OaRvIAEGM1YuNHh0ImSwmxJqzcsFu31crKDbvx0K0jNIJmK0oKYNYRAwuuFpA/59ZJmcrr8zMCkeei4f1RXNj+WWdcXEi5gaxQm9YvXnm9vHqmbhv29PJxYSeAZVW18OrUgwSnzJiNAfXC0Tl9kdYvHkYDDZvZgG8OndIsWqi5dXImYqKkwxAIBEJ3wWpmNRGK4emOiMf7eVE5NivVDmPbc0Fuubj6vfYIScGwPnizre4umNLKWsy6Jl1Rnvb6RTy6dqcSHVE/kxqaOOytqsOIob3x2Mu74EyxY/GMbDhT7FEzosKlSnZHcUq1CJ2eWrgcRVY74R6OV56b+RkO5ffQa7WWEGvC/X/dAWeKXfld/IKI0spa/JLSfhZxrAmEi0c4vYWZVw8JCTap7+1e8RacPNMaonkhi5SlD0yAyUgDkoT5U7KwYXu54musKBkVsjAqs+fgKUwaMwj/dUNmiL1+5o1v8YfFY/DS1nIUF6YpGUr5TgcmjhwASpLg5kWlvjtcKahsw90cj7hLrO1wTp/+q1/9CitXrsSNN96IK664otNO5tixY5g1a5ZmW1xcHBwOB44dO3ZW73X8+HGcOXMGgwcPDtm3aNEiNDY2wuFwYMqUKfjVr34Fs7lntPKJtRrxxsf6EdrXg6Kuf71vfMhxDEPpDlw/L4ZttQKECprRNLA0KDUjXL1bWVUtbp+apfxdWlmLl7YGosHqnprye+i1/YgmXtYQJZ2kldNXFIymXPvkkrER39ftidwn+3KAYQK/DR2llr4rQGqwCYTIWAwMFk7LVmzsf02MnMGWGGtSJnK3TsoE5wtEvouLBqOh2YuKmvYISThxHZkWtx8f7arGgimZ4Ly87jMpPyNQA7h9x1Gk9YuHM8WOmyZkAACWzMrFui1aR1OOnKjTxfXEd7qrEJeJofDgvBGod3Fwc37dPteyE75+eznc3vbMBEl1GfSu9cPzR4LztWcuLJ+Th0fXBkRMPRyPFx64GlYDTVLBCYSLjLrUQ90VqFeCBa2ctg2v+t5+YslYJMaaQtS9fX4RNosBY3P74eVt5cgYmIiKNrFC9TGRCAiheUO0MPKdDsRYDXCmJGoca/UCoJvjI5aC3l6cjQef3wGga9jqDp3B448/HrLNbrdj8uTJGDNmDPr27QuGCY1SPvroo2d1Mk1NTbpR6Pj4eLhcrg6/jyRJePzxx9G7d29MmTJF2R4bG4uFCxdi5MiRMJlM2L17N1555RUcO3YM69atO6tzjQbL0opTIf//YuDmwqfoBa/Ie7xCSCsuCsDcCRmKeIxMYqwp4ucGixWUVtTCo+4xGiRuEozHq03VCxc90Nse7LTrSf4boqTzsWEcv2jKtXqp72qsFhZsN0slDIfe94g2xmmawpYdx1Dn4jC4fzwoilKyDyiKAgXo/h1pX2e+NnhfUrwFW78MnC8A9Io3Y0ZRGsRO6JN4KexBd+ZCX6+ecl/qcaGvnTPFjhfb6qhLq2qj1tLJkemAPWWRn+HA0JREtHr8KC4ajI93VcOZkqj0zA6HnLrt8abDYmJ1RbQWFmfjN2t2gvMJSE6yYlxePyTEGiFJgJWlcPfsPDRzPE7UtmoiJ+rnXfDzLN/pgM3Eoiu3vQ43nhkm0JJG4gXEmdXzNO2XYQGUFGcrk/LiosHwR1lYVF+nwO/C41R9QL/CYmaxfls57p6bB/YcBW47G2KD2+kO16I72Oiueh3lTjbBgaEVJaMipldbzSwkSQrRHDQaaCTFm/HS1v1Kq8NIQS49YqwGnKzTZj0HbHYOTp9xY2hKItJuvhL9HDbEmmV7SynfR10KGpxBe6bRozjlNhN7yX+XDjnXb7zxRth9//rXv3S3UxR11s51Z/HCCy9g9+7dWL9+PazW9od1VlYWsrLaI6SjR49G7969sXLlSuzbtw+5uZ1TBE/TFBITbcrfcXGWTnnfjnC6pj7EYVbXQZuNbHs/aWtkkS/1hIMNI4omH68XkW71tNdR90qwYMW6r8Oel14/6XCrYOrtHY06HK5pCHv+o4Ylo8XjDxFaO/6jS/le4Xr0nXFxEa9LjNWAxITIE8buQPCYDibSGG9s8aG+yYveiX6wDA2WDfzWDE2H/TvSvs58rd6++iYO9U2BTAeWoREf37m/38W0Bz2BC3G9oo3nnsKFGmunquuVf2/55xE8dOsIgII29TjDgbltEeM/LhuH+iYOdY0eVP3QiOKiwRBFCYmxJmSl2uEcmIjtXway0zrynGEZGivX78b1BamYVpQGm9kAi4nFGZcHZxo5NLb4kO90KC1Cvyo7gSudvTGwT2Dx3uT24W8fHNCtRQ5+nuU7Hbh7bj56JXTd+7Yj4znaWDjT5MGqt0sxtTANw9MDix+R0jD1nvseLw+zkcHQFDtMBgZlVbVwe3mk9o2ckXCxITa4na56Lbqbje5q15F1+zBqWDKuG5UKk5HBlLGDsGBKJmiKgpvjsaJklDL/BqDMzSkE5mz2eG027+GaBvSKt2BvZW1Iqz71MZHshdXMoqGZw4qSUQGbbWbh50WIkghRkvD0xm+ROShQYhJr1WZ8sm6fUroSPBfPaytN0rPVl+p36ZBzffjw4egHdQJxcXFobm4O2e5yuRAf3zHjvGnTJqxatQpPPPEERo8eHfX4SZMmYeXKlSgvL+8051oUJTQ1ucEwNOLiLGhq8ly01FKLiY2qii3XJr/062vD9n4GtKIudY0cigvTNPvl9w12bmVsFhauloCTcqbRg4fnj8Sbn1WGnNeKkgKACo0MhlsFS06yKk57QqwJb35SoYk66LUNC5dOMiorGbdPzdZV+148IwePrA6InIVz9F/cVIrHl4zFy1vLQ15/x/RscF4eDQ2dr09wrpzrw0oe08EEj3F1pBoABvePBy+I4HkBgigq/wYQ8e+zOfZ8XhvtWF4Q4XK5Oy1yfbHtQXemI9ers8dzT+FCjjVBAkxGRtOf+vm3S/Hk0rGob/Ki1eNH3yQbJEmC2cTile3lSOkXryyqZg9KgsXMQhAkMAyFuBgjXvtHQOdDThGnKX3RG/k5YzIwaGzxYdPnlcjPcCB9YGDxU+4UMTIzGbfdmIXX/nEQEwtSsWF7Ocbk9NPY4ki1yD5exIihvWE1G2AzMWAk8aLZ8XMZ05HGc0fHQpMnkCr605kW/H7RGPx4uiViGqbec9/Pi1hRUgBHghmCJMJsZNDq7jrPQGKD27lY16Kn2+iuPKZKirOxYVs5Bg9IwNjcfrrijw/PH4m4GCNe/zDQGjEhxognl46D1y/gtyWjQCHgNH+6uxpXOnsDCPgGok6pRzh7kZ/hwOIZuXh41ZfKwmdhXn9N2Wd+RsAX6BVvhpfzg/eGlmqGs9kBAUsJk0YNVGz1hfpdOjqeL31iuoq0tLSQ2urm5mbU1tZqWmeF47PPPsNjjz2Gu+++G7Nnz75Qp9kh1D2eBUHU/H0hMbB0RId5aqE6LZzvcAq51czi8Vf2aNIx7HEm1PzUHJJSBwRuWrORURz54RkOzL02AxU19SGfQ9NA8bjIqd7q7bv2nwzpjzrn2nTUN3lhNNBgaIQopMrpJCXF2bhtShZO1QeUxc0mBms279O9Xi9v24+nlo1DU6sPZpP+rdLY4sOja3biyaVj4fWLSuuyMy4Oj67ZiUdu+znM3aDWuCNEGsPyGGcYGrWNHkV92x5nggS0pRlJyr8hbwvz99kcez6v7cixgiB1qnG+mPagJ3Chrtfl8BsEXzu9nqeR6mFFmobby6PV40es1QCjgcGaIAXavHQH7pqbj28O/gTnQDtirUa88sEBZAxMxPEfXbhhdKruYu+i6dk43eBBUpxZsb+ynX5g3gjMuiYdLW5/SOp2XrpDWbwLrrUrq6rFK++XY8rYNDS3+nDz9U48snonMgfZYTHQmmvBAFg+M1f3elgYCpY28TJJEBG5W3TXINp4jnYftXoCk9nxVw7Ahm3l+MXEoSEdOZpbfaBpCvuO1IU89/OdDuw7Uoeq7xvwM2dvfHv4NIqLBsNqYbvcvUZscDtd+Vp01fPS40Jfx7O13RJFYcO2clxfkIr6Jg4vBQWAgPb595xr03G4OpD1etfcfCX1WyYv3YFf3XwlbG1lkOGyWmR7sXBaNv5rolOZk59xcdix9wc0tvgwPMOBOddkYOWG3ZpzKa2shQQgc5Adh6vrsXRmbki/6kg2Gwyla6sv1fjuFOf66NGj+Pjjj1FbW4tBgwZh1qxZiImJOev3KSoqwtq1azW11x9//DFomsbYsZGFo/bs2YP77rsPc+bMwbJlyzr8mf/4xz8AoMe05ormMM8YP1h1rH5LEhl1CnlSvBnOFLtmgiTXcgQrsOalO7B0Vi7q6tv7Z++trIUkhbY4Adrbtahfv2h6Niq/a9Ckatc3cRjQOwa/e7n9pnSm2GGPM2PFS7uUB72sQgtJG/1wptiROciOR9fsRGOLD0BkdcPSilr42m5KmqKwfE4e1m8rD1lISOkbj3/950fdtPGuIKxAIBAI4Xqe6k1iAICnKKx6p0yx7XMnZIQI2ADtC7fTxg+GzWLAhvcPKDV5AMIu9r7+j4OYNykzRGyS8wn48xvf4sF5I/DRruqQZ8uy2blwtXiVtEa51k5Gfp64vTwaW3xwptjD9lemJAlWlm5XAb+MhbdiLIGML7kEat4NQzVpmGn94vHcW//Bg/NGoKKmQXPN89IduGNaDu57LtDqbOq4NOzdfgCzr0mH1cQCRCmcQDhnztZ2AwG18JR+8dj+5TFMK0qL2C5x1tWBLgxHfmwMa68Lh/dDUrwZ+RkO+Pxi2Ci1M8Ue6B7w/A5wPgHDMxy4Y1o2fqxtxV/vGw8Dyyh2Ihj5ufHmJxVYvXkfluvY7e5iszs883/jjTewceNGvPnmm7Db7cr2//f//h9+9atfwe/3a459++23Ncd1hJtvvhkbN27EsmXLsHjxYpw6dQpPP/00br75Zk2P6wULFuDEiRP47LPPAASc+2XLliE1NRXTpk3D3r17lWPtdjsGDhwIAHjggQeQkpKCrKwsRdDs1VdfxYQJE3qMcx2uh6eMWrHZZglNn9a+F69Enn8x0akorqqjDB/vqsadM3Pg50W0evywWQzwCyL+/slhFOZrleTDiZQBgNVkUBz5qh8a0erxYUfpjyHG5M4ZufjT8nFo8fCItRpwusGDFzaVar435xOwcsNuPHfvePhU53W6waNxrIHo6oYnalvbW4Q5A2krKzfs1vTv1FuFk/fJfUQJBALhUhGu52lpRa3uJEakacWxljU8xuT0DdstoqyqFiXFw3DGxSmLlT6/GFarAgi0Zvnl1GFgdFTC1BHTkuJhaHH7lYygVz84iHmThuLBF75Sau1Cvq8EVHzXgLG5/bB8Th6YMM7d2UaDejKyQJwsAGQw0JhzTQYkKTDpNRroiIJCrR6f8lyUBZOMLE1acBEI58HZ2m4ZlmEwLq8fNn1eiUmjUyN+htyF4b8mOnVbIZqNDAYmx+JUvRu3TsqEu61TQzhbIIiB9ov2ODN2lZ9U2vU5UxKR1i8+op8iz8nlftVWlahdd7LXHXau/9//+38YMGCAxmHmeR6PPvooGIbBypUrkZ2djX/961947rnnsHbtWjzyyCNndTLx8fF47bXX8Ic//AHLli2DzWbD7Nmzce+992qOE0URgtD+45SVlaG5uRnNzc245ZZbNMfOmDEDTz31FAAgPT0d77//Pl555RX4/X70798fd955JxYtWnRW59mVsYRJX5ZJiDUpTqyBoULSp2WC07I3//MI0gckonB4P82NdMbF4aczbiTGmvDr1TuV1xYXpoHRSYcO58xaLSwESYLNzGJMdl+88dGhEGNy6Hg99h+tw8A+sWhu9cHr49HQxOFXN1+JP73+TYiDfcbF4TdrvwYA/HrBSPzxtW9CPjeauqF6v3ydnrt3PJpafcrNLaeyROojSiAQCJeKcD1PAf1JjLstA0qtNBupTZbZyIACkBDX/nyJtRpAUTRWlIwCw9CItxnBCxJa3D5UfN8As5EGRVGItRoxPN2BvUHREs4noKLtGRTsoM+5NiOi3oc9zoyaky5MHDUQVJiSjnOJBvVUBIpCbYMbxYVpiG+LCAmChJUbdmPOtekoKc6GnxcUVfiQ9mdOh2aRpLfdCrORIZlbBMJ5cra2GwhkHa15b5/iVEeb59rjTKg56YIoIUQQ2WRkkBBrQqvHj3ibEU2tPoiSFFFczJFggT3ODFeLF5s+r8TwDAfunJmL735qhiMxssCY+lzdHK9EqLubve6w5Tty5Ajmzp2r2bZnzx7U19dj8eLFmDFjBoCAA3v48GF88cUXZ+1cA8DgwYPx6quvRjxm48aNmr9nzpyJmTNnRn3vxYsXY/HixWd9Tt0JmqIiqvWp4UUJc67JgCiGipXMn5yJ5lafRrRm7eYyrCgpgI8X4eZ42MwsRAn4bE8N5k3K1Bz7zBvf4p6brww5B72bPC89kGbymzUB51xu21V2pE6T6i1P8tTnOjzDgZsmZGDm1UPw96AVN7XaYLhWXNHUDYPrvksrasELInqpUlIoRKgDIRAIhEuMuudpuP3yJEaiKIiShIfnj4Q93oyak02oqKkPyTpKiDFi+dx89Io3g/MJaHL7UFZVp6jPPn1XISq/a4A9zgwPx0MQRJxxceiVYMH3PzVh3g2ZqG1L6b5zZg7Wbd0ftf+0jM8vYFxeP129j+EZDhw/4cLtxdkwUNCtlz7XaFBPRL4WEwtSsXZzGf60vBB56Q60coHolCBK4AUBFAUsnpGLdVv3hajCL5qei1+v+hJA4HfzeP1YOC2bZG4RCOfJ2dhuIJB1dLrejUmjU9EnyYq5EzJQ9UMjRmYmY1D/+JBuPcd/dKHmp2Y8vmQsmlu9eHDeCHy8qxpAoETE6xPg4Xj0TrTA6w/YA5alcduUYYB0QOvsZgQEJXfuO4EN28vxu4UFeO7e8TjyQyMYisJHu44jfUBih+fc8uJcd7TXHXauGxsb0adPH822Xbt2gaIoXHfddZrtV155pZKyTbi4UJSkq+o9MjMZJdOy4fMLiI8xwmYxQBQl/PXt/+Ch+SNhYIYp6dMmA4PX/nEQX+8/qXn9b0sKdNUGF8/Iwe7yE3j9Q62qfEiv0AwHzrQJ0ahfX1yYhhZ3e6p2aUUtRFFbnx2uz/TeylpQABZMydI413J/VZlwTvT2HUexoqQAFIUQAYdwE7tgYwZ0nzoQAoFw+REtgijv14sOyJ0mjvzQqNjQZLsFv79jNNZt2Y/SyvbU8eHpvTAurx8oKtCO86uyExq7mu8M1ObefL0T5cfOKBoWsjDl/ElZON3gRm+7Fbv2n9R1noGAWrk9zhyi95GfEejS0NTqA8+L+KnZD6vZAJah0Oz2wWIKLHxy/NlHg3oqHr+AQ9X1+MUNTtx9Uz7qXB784voMxMcYsfKO0UhOsqK20YMWtx9Wkx8Li7PR0OzViM29+n457pqbj0/3VGPuBCda3X44UxK73ISXQOhudNR2A4BA0zhV71buza/3n8TxH124cVwaxuX2w0tbyzViwEtm5uKanw0A5+fR4vYj1mpCfaMLt92YhfXbyjVR6eHpDkxtmxNzPgEjM5Nx58xc/FjbonHW7//rDsVmC6KEqu8bMSwtCYeqz2DRtBy0cn5cdeUVeHmbdjF1VFYy5k/JQm1DoLNQrNUAkzGg13Au0ftLTYed6169eqGurk6z7dtvv4XZbMbQoUM1241GIwyGyPW8hAuDycDi413VcKYkKunbVhOLPr2sWPWuVhX7mbvH4bclBbptpIoL0/CfitPKTTKof3zIcUCbqvbW/Rg6SFtfHxwll3ue7j9aF9JP+uNd1RjUX5tyGFyfHal2r7SyFr+c2p6SJp9/U0u7UE448YXMQXZ4/QIyB9lRXBi4XslJkSd2JNWNQCB0JywGJmwJkKwNIQG60QHZXmalBWykkaVx241ZWLN5vyZ1/ONd1XAOTMTbnx+AMyVRV/ystKIW67bsV/Y/OG+EYmdXvVuGvHQHnCmJOPqjC1XfNeja33ynA//f4VN45/+qlHo/q9kAN+fHkR8a4Wpr0aXXyuu363Yhc5Adi6blwGxkwtb+6S2g9lQ8Xh7/PX8kbGYj/v5xBQ5VB9qhbf7nEcy9zqlpUxlO1A4AfIKIKWPT8NanFZg/JQserx829vK4hgTChSKa7TYbWXj8PBiGwRqVACXQbvdcrV5s/eKIss9sZPDIgp+DZWlNtxyzkcHTdxXqKovvrQqoectBr28OnYJfEDE2tx9WvVsWcm5yevjB42fACwKcKXaseOlrLJqei83/PIJbJ2Vi1tWBjhBmI4NYmzHkc4enO7B0di483rOL3ncFOuzqZ2dnY8uWLWhpaQEAVFVVYf/+/SgsLATLap2NY8eOhUS5CRcHr5/HDaNTUVHTgJUb9uCp179BrM0Q4lgDQLzNFNZh3v7lMRQXtSuLD01JDK82WFmL9CsSlL/lG7q33YKH54/EipJRGDrIDgqBumn5vFZu2IOKmoZAq5a2VEI16vrsaMJjHo5XPsuZkohn3vgWtKoGTBZfcKYk4vn7r8LTy8fhxQeuwrJZefh413G8+UmFcl7/PvhTxImdxcBEPBdCz4GiAiKADEMrQj8EQneDQiClN98ZtOgpa0MAaPWFjw6UVdUiP92BFzaVYuLoVDQ0e5XngZxVNKh/vJJdFOl5od4f/JyR923fcRQLp+cgPyP0fKePH4x3/q8KnE/Aps8rsXLDHlAUEGs14KorrwhxrOX3lT+rtKIWL23br/ncYC6nBdRYqxF1jR68vDWQhSD/nmkDEvDGR4c0v2PEeUBFLWgK+ObQKbzyfjnirKaL9RUIhB4LJUlYOlPfdi+ZmYuXt+7HF6UnsLbNSTYbGcydkIEVJaMwaXQqbGYWg/rFa2zijKuH4HSjG29/Xql5zZNLx6Kp1RfVdsvsrazFkCsSQoNpzkBp6X+/+CX+/kkF3JwAHy/gt7cX4NPd1bhm5EC4OV6JsPOihNc/PKTr0K/ZvE9T4qlHV7TXHT6jZcuWYfbs2Zg4cSKGDBmCAwcOgKIoXTGwzz77DAUFBZ16ooSO0erh8cKmUiyfm4/bbsyCm+PBMLTuzcL5hA73uY7m3FrNhpCa69/fMVpR2gaALcYj+NPyQkx1eToUIY6xtmc/RBNkMJsYPLWq/bNGDUuGgaE1UfKqHxrhiLeAotqdbkqScEdxNny8qKwMUggI5ohSaC36nGsy0DO6VhM6gj3OjC1fHkNdowe94i2YNm5Qp/a8JhAuNHKq96HqehQXDcbUcWmQAPROtMJqoCEBeKGt5jYSzW4/7pqbD4pqrwM0GxkUZPdBVqod9ngzRuf0RVOrL6zGhYz8PNHrIOHzi8hMteNUvRtF+f1x+9RhaOV40BRQWlWLP776TcjzwmpiYTYyONXgibhAIH+W3H5GLxvqcuvywAsSkuLNynUbmpKIT3dXo2TqsBDl4GjzALXSLy+IMLLkaUkgnA8iReGMi8OYnH6YOi5N05q2oYlD2ZE6TBydik2fV2q0idR/t6rqthNijBg//Ar4eAF9e8XglzdmwWig8cZHh9HYVo8dieD9pxvcmkzZGKsBnE/Ab9bsVOy0gaVhMbLw+nlcX5CK9786pikXevzOMREX7XhBipp51dXsdYeda6fTiddeew1r167F999/j7y8PJSUlCA7O1tz3J49e2CxWHDDDTd0+skSomO1sLhrbr6mPvmJJfo9wj1RhBLUfa7Vjq4eNA2NIw0AJpM2wsv5BJysa29tJaeYhYsQMzQU57hPkg3DMxy6Panz0h0wsu2f9fOsZMyfnBVSH57vdCDnmgyl/568benMXNw1MxduvwjOx8NoYPDQC1/qthhYuWE3/nx3YZer7yBcOOpcHE7Xuy/1aRAIZ40gaVO91c5kvtOBZbPysOrdMpRW1mJqoX6bRBmKArbtOIbZ16Sjd6IRv5joxNjcfnj9HwdxfUEqNmw/oERBVi4aHfG91IulwZO1GKsBi2bkwOsXUPV9A2KsRjQ2e/H1/hNhO1sYWEYR5YqE+rOMLB0yYbscuzy4Ob/muvCChN+WFKC20RNy7Nl012jl/F0uVZNACEdXavMknwtA4XDNGXy594Su8zk8w4HiosHK/RusTVRcNBgf76rGL25w4i/3FIGmKViMrKbUA2jXZKp3cdCXgGwn2AYYWFp5rgzPcGDquDT8WRUwy3c6YDExeHnbftw6KUtXO6nF7Uck3JwfS2fmYvXmfd3GXp9VLP3KK6/ESy+9FPGYUaNG4f333z+vkyKcO2YDGzJ4rWY2RF7faKBhtUT++dV9rpfNyYvYtiv45shLd8Ckkz6tvjHD1UHnpTuwsDgbfkGExxu4Qb1+HnOvDfTcDD72pgkZACUpCwGiBN2aET2hNLXaYJyZQUrfOBw6fkZJOdSjK9Z3EAgEQjCtXm2qd/BzwO3llf2ROieMzEyGKAHTitJgMgZKJBLjzHhpazmcKYnKM0eOlNT81NxhRVj1MyHf6UC8zYjT9R788bV/g/MJePbe8Whx+7CwODvErsslSF4/36EFAvVnWc0s6fKAQNZZi6f9+d070YJX/3FQEUZVczbdNaK1BSUQugpdqc2T+lxWlIyCPc4cNqq7t7IWv7jeqdQkB2sTZaXakZlqh4cT8PbnlZhamIb3g/wDs5HBDaNTsea9fZhWlBbxHs/P0N7jwzMcSIg14be3j0JvuwVHvm/UZKLmOx1YPCMXv3vpa5yq9+CW64fqvm+0RTurmQUjSd3KXhPr18Pw6KR6NzR7saKkAG9/Xqm58db89zUdflBu2FaOFSUFkCR9VW2a0gqK3TQhA6fOuCO+p7oJ/S+nZsHt4WExs4H+1Gt24pHbfq4c62r2IS7GiHF5oX22E2KN+PWqnWhsCSiOrygZ1eF0d6BdbdDABG4HqzlylL4r1ncQCARCMG6u3WkKThkEgIfnj1T2y4udNAXNJHNkZjIW3Jil6HPIGUczxg+GMyURo3P6hnR1qKipD7twqu7CoH4myBOxHaU/YPM/j4DzCch3OiBJEpKTrHjz08Oa9EO1IOaNbY5gR50/OZWQdHkAWCbwHJV7WNM0hb2VtbhxXFrItYy0IK7+XYdnODRzAgKhq9KV2jwFn0u0FG0AaPH4cUXvWAxva2mrJtZmxLETLnzVFvm+7casENuojnY7UxJx/EeXbsehvHQH5k3KbG+Zm+HA7cXZONPoQcV3DXAkmpEQY8JDt45oKzuyBJS/X/xSmZu7Wn3QI6JDr0r77k72mngJPYxWjz8kOmGPNeG1fxwMTcXw+HDH9OywauHqNlScT8DKDbvx5NKxiqq2ur76sYWjlcjxGReHxDgTfr3qK+X1cu/q4NZWcoR4aEoiVm7YozmHbw+f1iwGyN8rY2ACWtsccYuJQV0Dp0ktP9uaESAQjY5rc5ptpujKul35piZcGGRxM7UOJKm/JnRl1AuFeu0M1REDebHzyaVjMVVl40UJmmeELDiWlJCNipoGpPVr7/SgjpzIC6fTitJgNrIQJQn7jtQpkY38DAcWz8xFXYMHuUN6oVe8WTMRy3c6sGh6Dvy8gKQ4M+ZPzsLqd/dpngl56YHWW3UNgRTmcM5ffoYDN44LPH+6cirhpaCp1QtHggWLpufgpW37lSgYS1Mhk2zOJ+DjXdVYMCUTNJWFn8640SfJiq9V2in5GYGWPcS37tl0pTTq86ErtXkKPpeoWkNGBn2SbKhtdOOWiU6YjIxmn5GlkaSKfOupbqtttmw/gzsOxVgN6J1oRYPLjUdu+zl4QcThmgalxDI/w4GrruyPP238FpmD7PjllGH45uBPIe15w82XlIVdGt0m7TsaxLnuYVjNodGJFSWjcKi6HnMnZGjSwmMtRmzYfkBzE/W2W7G7XF9kjPMJOF3vCamtBgK13qIkwWJm0TfJhuZWDr+7YzQ8XMAJZmgK//vxId366uCItnoiFPz5eo54vtOBGVcPUcRXYm2RI896BksdjWYodLv6DsKFRy1uBoAInBG6JCJNo9HD40TDGdjMLP64dAz+9Pq3uu0M5YhBRU1A7Cwr1Q6ryYCNHx5SJnmPLSzQOKo+v4jiosHYsL08ovClurRGXhgtyO4LZ0oiHPEWtHA+nDrjxodfH8N/3ZCJplYOf7hzLJpavLBaDDAyNEwUYDIwkCgKL20rR0ZKIoqDItevfXAQE0enKguiaqe+fWJogavFiz/fXdhtnYALhdnEgPMKYGlgyYxcePnAM5rzCXjurf/oao88snon7rn5Sjz1+jd44YGrMTq7L4anO8AyFEqravHJ7mosKs4mi9A9lK6URn2+uKNoD13MMkCPl8fcCRnISrUjxmpUhCHlrBI1ZiODFSUFiso/ENAxGp7uwN6qgOp/baNHY5NjLKFz42CbLdtP2Vfo28uK2kYOr31wQMlg+ubQKeU1smp5Y5MHf1w2DtUnXDjTxGHT51Uhn3W4pkE3cMX5BHy6pxrLZuWB8/HdfsEGIM51j8NiMmD7l9ooNS9IIQ43ADx//1X45tApzY2yomRU2FpjQN8xHZ7uwOkGDx5/ZU/YPpiyIfD5RY2RkPvYNbX6kNYvXomUfLyrukOOOBBY6bp96jDkpzva6svZiKmBYtC9qtdeq7vVdxAuDkTcjNCV4SkKq3R6nT65dBxO1LWGHL99x1H89/yRMBky8PbnlTAZadQ3c1g8MxfrNgcUxs1BtbNGA61x1NUpfeEiLbKjnTukF/rYbfALAmKtJgiCiJFZfcAyFOJizPD5RdisBrg9PFibARJFg5IkePwC9hw8hT0HT+m+/4yrBmPJzFysaVsQlc9NPeFPsnX9VMJLgcXI4m9fHMTyWbngpUCaeF66A0YDHVF7xGgICMJRAH69+itNneUSsgjdY+lKadSdQbQyv4tZBhhrM+H4jy44ByZiY1sbPLmcJ7h7zcJp2Xjn/7RtB7fvOIonloyF4VMaI4b2BgC0oL00iKGpEOc22GYH3/PP3TseNAX0T47F6TMeDOofj0ljUmExsYixGmBgaHB+HjarCSxDYciARNQ2uPHQrSNwuKYB23ccVWxDzUmXxk7L5DsDOku0KHabtO9oEOe6h+Hx8qio0Uap+yRZUVHTgIqaes2xeit20Wof6ps4zba8dAeWzMrFipe+BhAqqCCjTiufGpRW/vLWcvxy6jAAgfduavHitqlZ4EVRcwPqpasr38XDwxEbuCE9fj5szUhxYRoYuj1fTRuN1uaxdaf6DgKBcHkj0nSIYw0EbOC6LfuxbFZuyGs4n4BjPzZi/9EzqKipx50zc/C39w+gttGDW653QpICk8u5EzKUSZIoASoTqknFjvb84HwC7v/rF+B8An69YCR626043eDBfw4fxvwpWYriuPo1S2fm6qYzqmEZGmzQgmiszQgzS0O6jDNLJIpCEyfgdE09LCYWZpYOcXw4v4hD1fUQKQpr3yvDzddloLgwDWdcXMRF6vomDotn5MLN+fHk0rE4Xe9R2vD4eREsQ/LCeyJdKY26M7AYukYZoERRWPfePqQPTNSU76ijyXOuTYcoSkiIMcEviFi/rVwz1zcbGVjNDG6dnKm8ryBKeHLJWOytqsWZRg53TMvBui37lfePplMhSpKSKZo2P16Z3z9//1XYtf8kDlXXY9nMXEhAyKJLXroDD84bgWfeCKSLLyzOvmwCV8S57mFwXl43Sq0e5PIqkt6KXCTBkjum5WBX+QlN7+jDNQ1Yv60c468cgE2fV0asd46UVn7LxKHK9uEZDlzR24ZbJ2dh/uS2emirAacaPHhhU6luRNusavvV6uFDUgOD+28/vXxcj72pLwU0TYFh6LaaZAKBcLFxe/mIQo6cXwiZRCXEGDEmtx9yhvSCKAJev4Dbpw7D2i37NT2O1c8PI0MjIc6k7FNP/rJS7Sgc3h+vvF8eEpmYOi4NT29sf/7YLAbs2n8Sld81BD5z876Q85ejYYun50T87vKzTF4QjUswIzHRhoaG1iiNZXouHU3dbfX4MfPqIfC0Kcf/YuJQPPPGt5h59RAsmp6t29Jy8fRciJKIphYvYqwG/HTGjY92VaO4MNCGZ+Wi0bCQjho9kq6URt0ZUJLUJcoA5UWLqYVpulpDQ1MSIYgS7LEBx9rPC0p9NMtQGJmVDIvRgL+9X47rC1JD9DWGpztQkN0HrmZOUwpqNjIYNawPXv9QPxhV19geUJOj3HnpAcHCsbl9ce2VVwAAVulkM5RV1YKmA9FvA00p1/JyCFwR57oHINI03F4erR4/EmNN+N9PKnSjF4C2DRUvhjZmlydKC6dlY+G0bDS3+mBpa+X161VfKWIzwUwakwrg7PpgquFUkYnD1fXgBeDvnx4MUSa/a25+SD14cNsvq5mNmM5ms7DtK6s98Ka+mNA0hdc/PITT9a2QJAmD+yeAKNkQCBcXiaKi9wr18Lh96jC8+sEBlFbWKqU6L23R1uzplfWonx9WiwEVQdEOtb0dmZmMKWPTMHVcGiQJcCRa8M3BnzSOdb7Tgd6JVozJ6Yu+disEUdLYejWlFbXghdBnlQwRmQzlbFJ3zSYGIzKT4W5rx8WwNDIH2fH3Tyqw+Z9HUFw0WMk2i7Ea4EiwYONHBzGgTxzG5PSDjxdhNrJwpiQqz2bSUaPn0pXSqDuLrhBNlRct1AEqvQ4PQGDOu3hGDt77f0cwZewgGA0MjnzvwldlJzStEdXsraqF6TMaJcU5qKhp0HXg51ybDgNLo9XjV4JRD906QvlMOcpdXJgGipJgYWhAkuDmxYjZDLwgwkh1n2yGzqD73QUEDQIVaJuRFN9Wr2YxdLgNVVOzF9MKB2NMbj8kxZnb21s1cegVbwEFCU2tPnA+HgxDh3WsgYAq7cPzR6J3ohWjspKR0i9eI552uKYBx390hdRLy6hTyIqLBuPtzys7tEAgt/0SRCmgRIauk+ZzuVDv8uB0vRuSJCEp3nypT4dAuCxQq/WaTSwsqkltcMcIo4FGQqwRZxo4LJmVC84nwMPx8Ph4ZA9JQnFhGhLizKAohF2UlFu5MBSFDdvLdTOchmc4UDItG9/91AyzmUWvBAte/8dBfL3/pHJMXroDJcXZcLVwaPXwGNAnLqqOgZvzd4noUnfhbFJ3zQYGXl6AzWqE2cjAYmQwf3IWbhzHgUIgbfTpjd9iaKodxYVp4Hw8Zl6djrc/rcDPs/qAoSlwPl5T506esT2Xnjq/uhTR1GAbDmgDUOrWhr+Y6MSIzGRQoODjBQiiiNuLh6G51QeGoTFkQAJWvVuGaUVpYW34ngOn8F83DMWSmTlYt3W/8htyPgGVNQ0oyu+P+kZOSQOXHep8pwMlU7Phbyux+XSPVrCwp2UzdAbEue7GSDSN2gYPvio7oUxw/rRsnO6x8mQrIdastMyKtRnR3OrDzrITmqjB8IzAypSb45VU7RUloyKeC00BT73+DZLtFvx+0RiseS+0ZcriGTl4ZPVXIa/Nz3CgVDVBC1e3DbRP8GTxszMuDl6/Nk28q6T5EAgEQmciT8ZaOR68IKKsqg7bdxzFfb/4GZISzIryt160Qxaa2rCtXBEGMxsZPLawAKca3EiINcPj5bGiZJRGiEbtqLs5HjRFaVLBg0tvXM0cHIkWAMDr/ziIK5JjseLnA5XIp9XM4tE1O/HAvBF4bP1urCgZpajihsNqZrtEdKm7cDaTXWNbOU99E4enlgeE7ygAFW1jIDPVjv/5VRF27juBpzcG2m6+/9VRTBydClezF4lxZk3/cPKM7dmQ+dW5I1EUOF6AJFEQpUDwShCkgNNKAb+9fRRirEYsm52HDdvLlbaHAdFJBq/945Ay1zcbGZQUZyNjYCLcnB9WswFz5UBTBBqbffh4VzWmjE3D/MlZSkefMy4Of//4MK5IjgWg7WMNAA88vwMP3ToCVd83hPzOPTGb4Xy5/L5xD8IviNjyryOa+gmrjtS+2cjg4fkjsXXH0ZDJ1k0TMnC4Wit0treyFpIELJnZXud2uKYBIzOTMah/aES65oRLcY7HXzkAa94LrZ0rq6rFy1v3Y96kTLz4TpmyfXhbT8ynN7aLlEXrU+1RTRxqGz349tBPIW0/yESMcKEhfa8JFxO9Gtq8dAceunUE+iRZ8cZHh3HH9GwcOl6vmxZYWlGLNZv3YcrYNFT/1IQ7puciOdECmqbw9uda1dn8DAeeubsI9S4OsTYD3vykQtPaEQhVlZUZkdkbv14VWESVnXJJAuxxJnx7+DS27ziKoSl29LFb8eIDVwGgcLimPqIQmhwNuxxq9TqDjk52BYqCKIqob/Jik84YkJ3qVz84iEH94wMp3xYW/XvH4uNd1UjtF4+fDe2NIVck4K/3jUeMiSXP2MsAMr86ewSKwvpt2npoOe37fdXfxUWDkTukF363sABmE4uHF4xAr3gzNmw/gJqTLjx6+yj0SjDDyDJ4eet+rHq3fT6dl+7ANT8bALOR0dUmAgBeEHHtyIEhz4h8pwOLZ+Tip7pWZYFV7mMt7+/Xy6arBt9TsxnOB+Jcd2N8vIBJY1I1EYqXfn1tyCRlzrXp2LbjaEhNm3wjzLk2HRs/0jZ7L6uqVVJAAODT3dV4culYHDiudcR7J1pwzc+uwMNtk6lIUefSylr8cuowPHvveHg4HjEWAyq/b9DU4gHR67Y5X3tEPdJqKZmIES4kpO81obNQpwfqTVTD1dCWVdWCooCxef3w9f6TOHj8DH63cLRmwqWmtKIWc65Jx8pFY7B2c0CZVq/GurSyFuu3lcOZEthfXJiG/UfrwPmEyIrgGQ7UnGxW7PmmzyuVGr0VL+0C5wuIqi2dnau0XQGA4UN6oV+vGOU7Ke9HomHnREcmuxKA8mNnkJlqx9ufV4bODypr8dLWcozL64cbRqeCoSnkpTtgNjKo+r5BEagbNsiOJ1/9N1584CryO11GkPmVPnq2HAgoaQcrgctp37Jj/dCt+hlHt0/NxvETLjy+ZCxe3tpul/U7Q+xDSXG27jNgeIZDKdFcMivgSBsNDGKsBhhZGqIooL8jBqs3l+lmJTCSpPs7k2yGUIhz3Y0Ivmlpisb2L49pHoqcL7QN1ZXO5BDnWaa0ohbzJ2Xp7lenlk0tSkNjsw9f7T2huaHz0h3o1ysGv180Gifr3DAbIw8pT5vwms8vwucXMKhfPJwpds17nmniIk4M+vWyEbVvQpeA9L0mnC8dUXWOVEO7t7JWsfmNLT6cijIejQYWq9uyi4KVadXIGh3yflnrIlxHCTkL6cgPjXj8zjFgaAoxVkNgsYmisKKkIJAWbmJBi9oFKFqS0CfBjCUzc+D1C+C8AmwWAyyG0NZRhOh0ZLLrEURkDAxkoYUTk5PHwLYdx7BgSibumJ4NV6sXt07KxCOrd2Joih3+NrG5yzE6RSCoCWfLb5+arasErg5Gzbh6SMh8HgjM0U+PdWP53Hy8vLU8xC4HU1pZi/mTs0IWQPPSHbhzZi78vIBR2X3w8ItforHFh8fvHKM0oTUxDHr3suHu2Xlo9fJnlZVAshm0EOe6m6B3077wwNUhN6KbC62FC65JDibcfrOxXYG7YFhfvNR2Y6uR/75jWjaeev2bqLXZVrMBrW2qpKIk4f87fApZaXb8cmoWfqpzw2igceSHRkwrHAwAYVfPepHVUgKB0M3pqKpztBpauZQmIcaIZLs14rEGllLsdrQSHHm/WgxTXW9925QstHJ+xFqN2H3gJJ7eGOhnWpR/BU7UteJPr3+jCGHmOx2B7yOG+UxJgpECjEYGsfKzh9j3c6Z9siuC8/EwG1nNYoUkUVi/vRw3X+eM+D4+v4iyqlqwzDA8umYnfltSgN3lPyFzkB03jk2DxcRcttEpAkFGkEL7PANtzvG4wIKn3PpKLpexmNpdsPx0h6b9IdCulWRvE4rtqN0+3eDWlIvKJZxNLV60cjz+9Po3ShZRst0KWpJAoV1YmKFwTlkJJJuhHeJcdwPCTcDcXGjrFZsltA3Vc/eNj/j+6h7RMsPTHbCYWDyxZCxsZrZNPCf86rYginhiyVgkxZkCAmU6K+F56Q5Iqob08rbiwjT4/YKm//WoYclYNisPnO/sVs8IBAKhu9BRVWe9GlqzkcGMq4cgP90BUQrYeZvJAEEUw2f+ZDjQrGrZdTatE9UTOvkZU5jXD33sVnh5HvnpDozN6QuTkcX6bfux58Cp9s+9jNMDLyWUJCHOzCClb1yg5zff/huKkoTD1fWw6Dz/1chjwOPlMah/PGKtBmSl2jEurx8eeuFLrFw0WtM3m0C4HGn1hrflcmQ4uLXWk3eOwWMLR8EeZ0Fr0HxefSwQmJPLRLPbBpbWjWyPzExWHGtZ4JLRLHaSNqqdBXGuuwHhJmBWswHpV8TjgXkj4PULaPX4QYEKcW6NLBO2Ri4v3QETy4RsWzIrFx5fe7TE440c/fZ4BfxmzU6ldyqAEOGd4sI0/HRGm7Ion5O6RVi+04GFxdlKTR5ZBSN0Rxjm8urrSNASrY4a6Liqs9nIKg6z2chgwY1D8fOhfSFIEjhfwPYzNI2yI7V446NDuPumfADazJ/hGQ7MuTYDnMquR6qfltuwyARP6PKdgfrbhmYPkmLMsMS07RdFLCrOxq2TMsnCaBeG8/J46NYRUecH8hiwmFj88sZh8PMCHlu/G8/eO76tp3WoiCqB0FMJtus2hkaz2wdBFJVOPIdrGvDFf77HnTNykZRggZvj8df7roLFSIOiaJQUDwPn9SMh1oyyqjqIEmA2sppODep67IqaeozL7aecw9nYbZl8pwMxFgMeunUEHIlWWEnJzQWFONfdADfHIyHGiOVz85EUb4ab42EzB1K8Hrp1BF58t12d+/n7x2NaUVtKdZtz+1O9GzdNyACAkBqMmyZkwMDSeP7+q9Dq8Qfq3Ews3vjoEL4o/VE59vn7r4p4jnJkhfMJWLlhN0qKs3HL9U7UN3kVY6NuSK+mrKoWC4uHkTpqQrdGrR5O0xS27DiGOle72NnM8WmR34DQY+hIHTUQXdXZZmHBUxRe3rIf04uGYO61GbBZDOB8PPyihLWb92lKg0ZmJmPFwgIIoojbpgzDgikSmlp84AURCbEmPLJ6J4qLBisTs3D10/Ji6DNvfKv8rZ6wycqyh6rrkZVqD1n4JOmBXRuBopAQa4KPFyFKIm6akAGKgmYsqceAvJByorYVCXEm5KU7cMbFIT/DoaSSEgg9nXB2fc41GVi5YTeAgDbFlRm9cO2IAXhlezkGD0jAiMxkiKKEhhYfeF5E2ZE6ZA1KAi9wmla6cnutPy4NtNSVo8+cT0Cdy9Mhu33H9Gy89sFBzXnnOx2Yd0MmNn50CLfdmAU2jDAZofMgznU3IMZqwBNLxmL9tvKQm3rutRmoqGlX8DYZGJiNDMbk9sPUwkC9hT3OBLORwbi8fpoajDMuDvGxRjQ0c3jwhfb+0/JDdc+BnxTV1zONnogiY+oHLOcTsOrdMqwoGaVJ9Q63ogYEUs5IHTWhO6NWDx/cPwF1TUTs7HJDoij4RQnrNkevowagiUjLmI0M5lybjp9lJqPZzSPWJmHxjBzwqvedOyEjRC3WbGRww+hUTS9UoN2e1zZ4wPmEkImZXD8959p0GFka/rb+2c+8EejiMDzDgdtvHAaKBjJTE9ErwQoKgCAIGJZqJwuh3QyJpnHG5cHbn1XiUHU9nlw6FvGxRhQN748Fk7NQ38SBoqAsiA9NtWPR9Bz4eBEf7TqOaeMH447p2fj7x4dxe3E2mt0+JNmMl/prEQgXlEj6GADw7L3jIQgSJAQ0Ms64OPxikhMGhsXLW/eHZHJOGDkQq94t0zjWchr4qnfL8PD8kZrPef7tUkUtPNhuG1gaFhMLI0uj2eNDSfEwzJ2QgfomDjaLAb3iLfALAm6fOixETJJwYSDOdTfAxDJ48d0y/ZtaghIN9vlFSBJCepauKBmF598uxfK5+UiMMytN40UJ+M3qnVi5eIzmfdVtAuSVs7++Xarv4GcEUrhP1IU6EeoavfwMB24c1x4JCcZsIkOR0P2R1cOT2gRICJcPclRjamFah+qoBYrC+q37cePYNIhiwO4m2y147I4CHDhWj3oXBwlAQowJXr+A1/5xEOkDEzG1MA0JseaQmjp1GqGasqpa0BTwy6nDAGgFydSLrb3izXh41Ve4viAVuUN64WdDe8NkZGBkGfxU78bne2raox4AAIoshHZD/IKItz8LzBFumejExg8PYVrRYPxU74Y9zoz4GBMYhkJ2WhKGpiTicE0DBEEEBQq/nJoNSRJRW8/hiuRYnGn0oFcCsXWEno/bL4a164eO10OSJFR934DUfnGItRrh4wNdD1oEDukDE3Goul4JVpVV1eJ0g1tjq4Ptd3AZTmOLD4+u2Ynlc/Nx241Z4Lw8bGYDTjd68Oc3vkVjiw/5TgeKx6Xht2t3KXXVcraUkaUB4lhfNIhH0w1w+yKI3lTWYt6kTLhavAAAHx9qAA7XNCClbzwef2VPyOvz0h2gqNC0LrU6LBC4sX+zZieeWjYOHp+gOOhnXBx+s2anUuOnpp/DptSgWEwMtv7rqG5j+7x0B2idcyAQCITugDqqMbEgNeKxbo6HJdaE9dvKkZGSiN52M5bPzoPHF2hTyLeZyOffLsVdc/OxZvM+zBg/GBMLUhUhnOCoBqBt6xJMaWUtbhVEDM9wYG9lbYjoZV66A4tnZKOxxYeq7xtwzc8G4NuKk8hJc6CpxYde8WYS9egh+NvmCGYjg59n9sGbn1Qo/c71xk++04Hrfj4QLW4f/nPwJDZ+GGjbmZfuQO9ECwY4bGSRhdBjEWka7rYWssl2Cx6aPzLgqEqAhEDWpdXEQhAl9Otlg4cT8OoHodlDD84boWQDAUCLSlgSCLXfenXVjS0+PP7KHgzPcCBjYCKGpiQq83pZoMzHi1i5aDQpsbzEdDnn+ujRo3j88cdRWloKm82GadOm4Z577oHRGDntSJIkvPzyy/j73/+O+vp6ZGZm4te//jWGDx+uOe7UqVN4/PHH8dVXX8FgMOC6667Dr3/9a8TExFzAb3X2qG9oPedXTWOzF39ou8H+tGxcyP5odXWcL1R1HAiV+29s8cHrF3Dvs19otuule8sOsz3OBKuZhYGlMXF0Kji/qHsOFCWBKBUSCITuiMcv4FB1PeZOyEByUvhWWGYjgzibEc1eHjOuTkeMlYGBYfGiKj0QCNjFFQsLlBTvWycF6uXCRTWADrTV8glYND0HL2/br0lDDzjWOfD6eUVQ555n/wXOJ+DFB65C77i2Zy9xrLs9AkXB4w0I2hUXDUZ9Ewcg/BwhPyNQW9/Y5EZCrBXvfF4FoF2vpXeCmUzeCd0StTCZxcSCpigYWQqgaEiSCIqiwPlFtHo4WM0skuJMWLloDNZvK8cNo1NDsoSWzc4DKOCrvSd0s4cAbTZosA0Ptt+R7smphWn4ZHc1rvnZgBCtIpahiNZFF6BLOdculwsLFixAamoqXnjhBZw6dQpPPfUUOI7DihUrIr725ZdfxvPPP48HHngATqcT//u//4vbb78d27Ztw4ABAwAAfr8fCxcuBAD8z//8DziOw5/+9Cfcf//9WLdu3QX/fnoEKw9aDQx4AKveaZ9sPXdv5FZaat/boiOQo+lLemMWTp1xKyJjn+6uRtqABN33Db7589IdIeq2+W0KtLKYg3xcwGGGUkctURQ+2V2t23vv0z3VWFScTQwBocfSLnYW+D/D0BAE4qx0aygKPChwbRHnP99dCEkCBFHCb0tGgaEo8KIEmgpMnExGBknxZrzy/gH8+2CgTdX/3FOEl7fu052Mubl0ZTvDUJpj9KIa0dqzuL08Pth5DIun52iyjzivH3UNHjz52r81mUX5TgcsBobY5R5As9sHrwhwfkEpwRqakqjsD1cqkBRvAUsBCXFWQBTx+ztGw2xiYDIwMNKkLIDQDaAo+EQJXn8gTTvGaoDRwKC2wQ1ekBAfYwIogGYocLwENxdwpitqGrB+W7liE5+//yps2H4AzpRE3fKbpKBe1MEEZ4MermnQ6G0E2+/ge9JqNoCmgNKqWny8qxozrhoCIw2iVdRF6VLO9VtvvYXW1la8+OKLSEhIABAQTfn973+PxYsXIzk5Wfd1Xq8X69atw+23347bbrsNAPCzn/0MN9xwAzZs2IDHHnsMAPDJJ5+gqqoKH374IdLSAoM8Li4OJSUl2LdvH3Jzcy/o91M70jYLCwPLYE2QQMLLv74Wq97VTrZMRiZi72i9qHHwDc75BFS0HSevnOVnODB3QgZ+v343ggl+37x0B5bNzsWh4/VYUTJKefg2NnthMTN46NYRER1mSpKwsDgbqzfv06S+kP6nhMsBe5wZ7/3rKBrblJuT4syYNm4QcbC7GB1pnwWKggQKvCRh9XuBRVC1GI367/eDJmHywuO+I3XgfAIMDB12MqZOG2xq9Wn26UU1IrVnyXc60K+XDfMmZYKhKBgYGl6aAktT6JVgxfpt+0Mca2KXewa8IMHT6sOa9/bhcE09/nLPeOSlO+Dzizh2wqWMGb1SgWWz8+AVBFhYBpwowRGryiAkY4NwkYlmn9X7Y6wsjCwLLy/i5a37sbcy1E4DUNrHbvq/yhC1/OBUbtlB1iufiJY5FHzM8R9duHVSJoCAFoee/ZbvyXynA4um5+CHUy1IvyIBSXFmOOLN5B7swnQp53rHjh0YPXq04lgDwKRJk/C73/0OO3fuxMyZM3Vf95///ActLS2YNGmSss1oNOK6667DZ599pnl/p9OpONYAMHbsWCQkJOCLL764oM51sIS/ntorAHh8Qsg2mqIw59oMiFJoekiwSJgoSSguDHy/4End/MmZMBpopPWLh9FAo+qHRlAAMlPtIUqGi2fkQBBF5Gc4YLME+liyAIalJcHt5eH2BBYIBiTHYv22/dhz4FT7eYWZmDGShOUzc6NPXgmEHkidi0N9kxc8L0AiY77L0ZH2WSJFodUroJXz4e3PqjTpfuoJWyRxMXn/ps8r0erRL8kBtJGM4EUYvaiGxcRgwsgBWLN5nybtO9/pwJ0zctHU6oXZxII1srCyFKyx7enepC91z0SgaXBeHuu3H0BZVUBl/lS9G8WFaTAZmYipp0tm5WJX+Y/ITEmCKYbM4wmXlmj2Wb3fbGTwxJKxOHCsVtPqSs8uFxcNxtufV3bYVodzoqNlDqmPyXc6cHvxMAiCiKUz8+D2+uHheFwzYgDWbQm130tn5sLHC4iPMcJqZpHSO4bY5y5Ol3Kujx07hlmzZmm2xcXFweFw4NixYxFfB0DjNAPA4MGD8dprr4HjOJjNZhw7dizkGIqiMGjQoIjvf74IEkKMQjjxGb3Jltcf6B0dnLIl9y1VRxzqGjl8sks//fqtTytwx/RspT1WXroDV+dfgat+doXStstooFHfxMHAUDDSNFrb6qCtJhYQRdCShBgDjRjDuU3MSP9TAoHQ1YjUZkVunwUAe4/U4auyE1gwJUszGQu255HExdTpgfLCpR6HaxqUjKVIUY28dAfG5fVD7pBeqPquAUtm5oLzCeC8gbRvi5EFLYrt7ZJ0aqeJXe55SBSFU/VuxNmMyrgZmpIISZLwzBvf4omlY5E5yK6bDn7GxYGmKLz5SSWeubsIGz+pxC3XOy/xNyJcrkSzz8tm5WG1qqNOcdFgbPzoEIoL0yLa6XDbZPRsdTgn+nBNAxwJlojZQ3E2Ex6/cwwcCRaseOlrnKr3KPvumJYDj9ePxdNzwAsS3JxfM5+2MDQsxD53G7qUc93U1IS4uLiQ7fHx8XC5XBFfZzQaYTKZNNvj4uIgSRJcLhfMZjOampoQGxt71u9/LrAsDYYJ3IR6at/hVr/0Jltujg9J2QIC0W9nil1zI7+4qb0XXqgabA5oCXhyyVil1o6lgGGDkhTxNJvFgH69bGAogGVo9LOr2mzQ4VfmDAyLOE29d/cTJ5N/L/n/BC0sG3pdlGtFARQoUBQFClBE+NR/R9p3PsderM/pjGPla0XTFAwGGoyqP7wokgemmgt9P6rHcxMXoSNDRS08bfbaHmfG3spazLlWqz0RbM+jiou17fcLYtjJ2PEfXZg3KROiFEHcxhkQnKIACKKIoal2GCjAFmNEXL94NDV5AlHvCLa7J3I52vJg+9zECWhx+8HQ7TZGTgV3ptjxh/W7w84VlszKxc79PyIz1Q5REFGUfwWa3T4kd/MWg5fjuAhHd7gW8piOZp/dXl43eHVDUOcGPbt8trY6XPnN9h1H8djCAtw0IQNAqJ1eNC0HvCgizmYFA+A3vxwVWAA1saAoCrwgwGI0wMRSsBqAODOjeveLM5/uDmOio1zq79KlnOueAk1TSEy0KX/L6pxqwq1+WUxsyI1r1REpA9onXDTd3si+scWHtz49jCUztaI1Hq8fRoYCxwugKIChKSTFW9DQyiEp0QaDQMPABv6LizEh1hpZnb0nExdnudSn0OUIHtPBsEzgQcDQNFiGBsuG/h1p3/kce7E+53yPlY08yzBwJFix5ctq1LsCK9f2eAvmT848j1+o53Ih7sfg8Xy6pj7i8ZwvYMPliVawTQ6259FSBOX9T7/+DVYuGoPV7+0LScstmZaNZrcXC4uHARQFj9ePO2fmgBfEtiyhgMANLwiIsRqRFBfa8eJyt2WXy/fXs8+na+phNNCaBXujgVbmDdu/PKbpm+vheMRYDXBzfpw648aBo/WBjDY+UILw7L3jIz4DuhOXy7joCF31WqjHdDT7HCy0K9vpjtjls7XV67eV65ZeDk21IyneDFGScOfMHPjaBNSslkD2EEQRJpMBjoTw3SS6Cl11TJwLl+q7dCnnOi4uDs3NzSHbXS4X4uPjI77O5/PB6/VqotdNTU2gKEp5bVxcHFpaWnTfv2/fvp3wDQKIooSmJjcYhkZcnAUWU+hlDrf6xUjA0lm5mskWw1AYnu7AXh2Rsk92VWPprDy0ePyKI+1q4eBq8cJiNiiOtMnI4o2PD+Om65xwtfjg8fKob+IwPL0XaEGEzUDDZghcO97rR4M3fC1gT0X+vZRoTw/kXCdH8pgOxmAIOI+8IABSIHrGCyL4tma96r8j7TufYy/W55zvsfKY4oXA/jMuDqfr3W3bRLhcbiV6TdPalerLMardkfuxs8az2Rj5USjvlydaZ1ycxn4H2/NI4mJqschT9R689dlhLJ+TB4+XR2ubloXFxAKiBIuJBUszECURcVYTmt1eWEwG9I43g1EPEUFEQ0Or8uflYMsi0Z2//7mMaT37bDay+PfBUyhUpaoermmAMyU0FbyhiUN9E4ecwUmgYIDP50Vqv3h89HU1BvWPR+YgO8wsrRlj3ZHuPC46m4t1LTrDRkezz+EWOztilztqq/skxeB0vQcLpmRCArCwOBsSJCX6bDIykCQJLEMHsocMNGBVZaLSNCBJXfoe6kn3x4X6Lh0dz13KuU5LSwupfW5ubkZtbW1IrXTw6wDg+PHjGDp0qLL92LFj6NevH8xms3JcZaU2tVqSJBw/fhxjx47trK8BAOD59h/TamQ0kvtA+DS/ih8akN4/ASXFwwCgrc+1hKWzc0NUxPPSHVg4PRtb/lmFD3fVaLYvm52LZzZ+i6ofXJptvCAovadTeseAEiXwl+HEPRKCIGp+P0IAvWuiOIFS4F6SJAkSoAh2qf+OtO98jr1Yn9MZx2quVdB+QZAgCCIYhsbmL46hri2q3Sveclkri1+o+1H9nhYDHWKjZQItqQKTtfqmgFOtLr8pq6oNseeR0rjvnJELzs/jSmfvgCNtZMH5tY51QEBNgpWhAUht/RYlpW5aEkSE5kOFcrnbssvp+wd/T4uBRs1JF65M74Wls3KxZvO+9qg1oNu14+mgOUNxYRo+3VONpTNzOzzmugOX07iIRle+FvJ5RbPPVhOr2S87zB2xy9t3HMWKkoJAmytVavnwjDYhSLcX4/L6gaYogJLA0jSaWn2wmA2gQcFiZhFrM4IWRPC8BPSA+6Qrj4mz5VJ9ly7lXBcVFWHt2rWa2uuPP/4YNE1HdH6vvPJKxMTE4KOPPlKca7/fj08//RRFRUWa99++fTuqq6uRmpoKANi1axcaGxsxfnzkXtLnA0MBS2fmYrVKxZXzCfh0TzWWz8mD18dr+lwDgQoLeTLO84DZCFV0I1AbLU/CZl6djhvGDFImZ1YTCxrAXTflw+3hYZW3iSJYmoaZiCIQCF2K9j7YNGiaQp3Lo0S11ftkLldH+0JBSVKIjQZCOx8MH9IL/XrF4O3PK7UptV4esVYDls/JA+cT4Pb4YTEzWDY7F15fW3cEiwEGloarxQujkUFCjBEsQ4OWAk60NS684BiBcLbI7S/Xby/H2Jx+WDY7D5yPB+flsWRmDny8CE/buLQaGVAAfnVzPtwcD7OJBU1RoCgJi4qziTIx4ZISzT7ToqjZLzvR7wOaLA0A6J1owdJZufD5Bbjbos4MTWHxjBz420puzMZAL3deEGExsTAwDPwCDwPNantLA2BZBolxli4dkSZcfLqUc33zzTdj48aNWLZsGRYvXoxTp07h6aefxs0336zpcb1gwQKcOHFCabNlMpmwePFivPDCC7Db7cjIyMCbb76JxsZGlJSUKK+bOHEi1q1bh7vuugv33XcfPB4Pnn76aVx11VUXvMd12DZUoqir0moxsXB7echCBhJFgZYk0G1p3jQF0JIESJKugjcA3W0EAqHrYY8zY8uXx1DX6MHg/gltkcrQfQDgSLBgemFa2FRx4nifGx1pFUhLEvokmLFkZg68fgGcTwBDU4izGgOLIJIEG0vBFttuz1kDDZtshyFpJmbELhMuJIwk4c7pOeB4Ea4WDgk2E0wGpm0BiG+rBw3MQwBo5yIAAIoswhO6BNHsc/B+m4VVAlLutpJJecGIpQCDxi4HMLI0bKrxb2QpyKEuI8sgkHZ28b4zofvSpZzr+Ph4vPbaa/jDH/6AZcuWwWazYfbs2bj33ns1x4miCEEQNNvuuOMOSJKEV155BfX19cjMzMSGDRswYMAA5RiDwYD169fj8ccfx3333QeWZXHdddfhkUceuSjf72zandCiqOsck3YpBELPpK6tBjtJR5G3TlWfnRSvdcRdrd6IjjdxtjtOh2y0JMFIAUYjg1gjE7KPQOhKMBRwRe9YNDS0gudF0CAL74TuSTT7HLJflPWEyIIR4eLSpZxrINCb+tVXX414zMaNG0O2URSFxYsXY/HixRFfm5ycjBdeeOF8TpFAIBAuKWpH/EyTV9fxBqJHuTsTtRMf3P7ibBx8+bXBom4EAoFAIBAIXZ0u51z3BGiagt3erijXk2TtLwfI7xVK8JhWY4+3KMJcSfEWsAwDts0xUv8dad/5HHuxPqdTjmVoSJJ0QT/H1eID2+agJsaZ8VX5T3C1eNHfEYMWjx+uFi8ARPz7bI4FgPgYEyaNTlXGxEe7qsPui4b6tQkxZtwwOqXDr+0okcZzT+Jyt2WXy/fvyHi+XK5FRyDXop2uei26m43uqtfxXCDf5fyhJInkRxAIBAKBQCAQCAQCgXA+RO6eTiAQCAQCgUAgEAgEAiEqxLkmEAgEAoFAIBAIBALhPCHONYFAIBAIBAKBQCAQCOcJca4JBAKBQCAQCAQCgUA4T4hzTSAQCAQCgUAgEAgEwnlCnGsCgUAgEAgEAoFAIBDOE+JcEwgEAoFAIBAIBAKBcJ4Q55pAIBAIBAKBQCAQCITzhDjXBAKBQCAQCAQCgUAgnCfEuSYQCAQCgUAgEAgEAuE8Ic41gUAgEAgEAoFAIBAI5wlxrgkEAoFAIBAIBAKBQDhPiHNNIBAIBAKBQCAQCATCeUKcawKBQCAQCAQCgUAgEM4T9lKfQE9EEETU17eCpinY7TbU17dCFKVLfVqEKFwOv5fDEXtOr5PHdDCXwzXrLMi1Ojs6cr06ezz3FC73sdadv/+5jOlI47k7X4vOhlyLdi7WtejpNronjSnyXaLT0fFMItcXEJqmQFEUaJq61KdC6ADk9zp7yDXrOORanR3kep07l/u1u9y/vxpyLdoh16Idci06h550Hcl36cTPvySfSiAQCAQCgUAgEAgEQg+CONeES45EUXDzIupafHDzIiSq+6+aEQjdHXJfEgiEzoDYEgKB0NXpTDtFaq4JlxSBorD6vX0oraxVtuU7HVg6MxeM1L1rPgiE7gq5LwkEQmdAbAmBQOjqdLadIpFrwiVD0hnMAFBaUYvVm/eR1W0C4RJA7ksCgdAZEFtCIBC6OhfCThHnmnDJ8PiFkMEsU1pRC49fuMhnRCAQyH1JIBA6A2JLCARCV+dC2CniXBMuGW6OP6/9BAKh8yH3JYFA6AyILSEQCF2dC2GniHNNuGRYzZFL/qPtJxAInQ+5LwkEQmdAbAmBQOjqXAg7RSwb4byRKAoevwA3x8NqZmE1MJAAzTaLgQEVJApgMTDIdzpQWhGajpHvdMBiYIBuIngSfA30vi+B0FEC40lEq8cPs4mFyUDDSFOAJF3wsdaT7ksCgXDh0dokA1iGQrPbh1irEaOGJSOlbzyGpiTC5xdhNNA4XNOAmpMuYksIBMJFI3heZTbSYGkagITflowCBeBwTQO27zgKzhdIBT/XOQ9xrgnnRbDCntnIYEVJAd75v8qoqnuUJGHpzFys3rxPM5GXj+0uzilRQyV0JnrjKS/dgVuuy4A93ow1Ucba+TrfPeW+JBAIF55w9qq4MA1//t//D79bOBrrtuzHps8rNfuXzSa2hEAgXBgECfjhdDOaW32wWVgYWaZDvkpeugMPzhuBZ974FpmD7Oc85yHONeGc0VPYKy4ajLc/r0RZlb7q3vKggcpIEpbPzO22Ud9oKoPB35dAiES48VRWVYtxef3w1ueV2BtmrC2engOGobF+637sOXhK2X8uCz3d/b4kEAgXnkj2CgDumJ6LdVv2h8wHyqpqsYY8HwkEwgVAoCisfqdMsUu3THTi8PH6DvkqZVW1oGnguXvHw0BT52yfiHNNOGc8fjHkoTo0JRHbdxzF3AkZIWlg23cchccvwMpqS/0pSYKVpWGNMQY2dKOHbUdUBoO/L4EQjkjjKSneHOJYy5RW1OJEXSu27TiG4sI0lB2pU9Kaghd6OhrZ7s73JYFAuPDI9spsZFBcNDjkmd8rwRwyeZUhz0cCgdDpUBTKjtRhamEaJhakwmRkkGy3Yss/j2gOG5qSqMmmUVNaUQteEGGkzt02EeeacM60evwh2wwsgwfnjcD2L4+FpIE9OG8EPF4eVtZ4MU/zgtIRlUHFOSEQohBpPPn8YsTX+vyiMpEtLhqsuf9KK2rB8UJIahRAShgIBMK54eZ4mI3hn/lXXXkFzEZGWejTez15PhIIhM7CJwFf7j2hWdTLz2hP9ZZtUbT51PnaJrJkSDhnzCYmZFtSvBnbvzymm2qx/ctjiLWGDlaJouDmRdS1+ODmxXNq2H6pIGqohM4k0ngxGiKba3l/WVUthqYkhuyXpMglDN3pviMQCJces4lFcdHgsM/8l7ftR3HR4LCvJ89HAoHQWUgUhXWb94WWpVYG/A+1LYo2nzpf29QtLdvRo0fx+OOPo7S0FDabDdOmTcM999wDozH6KsOpU6fwl7/8BV988QXcbjf69++PJUuWoLi4+CKcec/CZGAwMjMZg/q3K4HygghnSiIqaupDVqsrauoBUGjxC2j1+BFjMcBsYvHaBwfw1b6TynHdKZJGlJV7HhdD+T3cZ0QaT2dcHIZnOHRTw/MzHIizmbCiZBQO1zSAF0LPV5QkUsJAIBA6BXkxLj/DgcxUO6YWpoGlKXA+QVMKNu+GTI36rgx5PhIIhM7EL0pKOrjaBgGAMyUR4/L6YVhaEkRRgiBKGJmZjG8OnQp5n86wTd3OuXa5XFiwYAFSU1Pxwgsv4NSpU3jqqafAcRxWrFgR8bWnT5/GTTfdhEGDBuEPf/gDYmJiUFVVBZ/Pd5HOvvsj0jTcXh6tHj9irQYsnJaNtZv3adLBhmc48MSSsWhu9SkP2qofGpExIBFrt+zTOAd56Q7cMT0b5cfOoLEl8DtEEgPrai2viLJyz+JiKL97BSniZyybmYv9x86gvyMGvCDBYmLB0BRESEhOtGJsbj8kxZuV2sYzLg69Eix4dO1OAEBJcTb6Jlnx6wUjYWDb2954vKSEgUAgnD96dnJ4ugO3Ts4E4AMvSrjmZ1dgXF4/tHr8ePquQtQ1evD826VobPGR5yOBQDhr1PN/m4WFycCC8wWCdVYLi4qaBqzfVq4s5OWlO/Df80dCkiRs26EtW8l3OrB4Ri7G5PbFui37Na23OsM2dTvn+q233kJraytefPFFJCQkAAAEQcDvf/97LF68GMnJyWFf+8wzz6BPnz5Yv349GCaQ0jx69OiLcdo9Ap6isOqdMiXlYu6EDFTUNISkYOytrIUkBVaK5ME8PMOBnLReOFxdrzm2rKoWL28tx/K5+Xj8lT3Kdr1IWldteUWUlXsGF0P5vdnti/gZd83MhQRgR+mPuq24khLM2PzFEc0C1fCMQNsbs5HBXXPzsf3LY1j1bpnmtYtn5OB0vTviuZEUTQKBEI1wdnJvVS2kD4HcIUkYld0XazZrVcLz0h14ankheEGAhSXPRwKB0HHU83+1zkOwjVHXVstdVnbuO6HbwWjNe/tQOLwfnrvvKjS3emExdd7cvdvlAO7YsQOjR49WHGsAmDRpEkRRxM6dO8O+rqWlBR999BF+8YtfKI41oeOINI1V72prGYamJIZVAg2u+9xbWYu3P6/Urb8qq6pFUrw5ZLta3EmiKKzfVo70gYlYUTIKD88fiRUlozA01Y7yY2fg5qVLWrMtKyv3ijHCytJk4tAN6Yjy+/kgSMAZlyfiZ/jE0Kg2ELhHvj/dgpe3lYekhe+trMW2Hcfw24UFeP8r/drHdVv2gxcl5KU7dD9bSYPqJLqzjgKBQAhPJDtZVlWLK53JeHlruX77rff2gaWJY00gEDpO8IJeJJ2H4NrqSF1WyqpqYY8zY92WfbDHmDp17t7tQhXHjh3DrFmzNNvi4uLgcDhw7NixsK87cOAA/H4/WJbFvHnzUFpaioSEBEyfPh333HMPDAZDp54ny9JgmMDahfz/7kyjhw8ZyB1RL1ZTVlWLaUVpusd6dFSSrWYD2LbIdbNXwPUFqSGKpPkZDuRcm4EHnt8RktZhYs5uQh/8ewkS0OoV4Ob8sFkMsBoZnOVb9ihYnXrcnjTG3S2Ry0PcHI+4hMAikHpsWM0GsAyNZrcXVnP7OAk+5vDRWsTZTBE/w3uOrbjKqmrBUFkR908rSkNxYZryt0y+04Gls3JhoCkA5z/AI6W9n809eaHHlt547in0pPvyXLgcv3+48dzZ1yKaneR8AqYVpcHZ1pZTXWtdVlULHy/Aark0U8/LcVyEoztci+5go7vDdewol+q7CBLg5SV4/Tw4rwCbxQCbqX2+3cRp50XRWv6q/YyO+CmB4ImIOHPnBRi6nXPd1NSEuLi4kO3x8fFwuVxhX1dXVwcAePTRRzF37lwsX74c+/btw/PPPw+apnH//fd32jnSNIXERJvyd1ycpdPe+1JxouFMyLaOqherCTfQY6wGPDx/pHKD1Jx0wR5vVtTFm39q0l2pKq2shShpWw+VVtRi/fZyLJmdBw8XqA+3WQyIjzHpqpUHExdnQW2jBy+8UxpSR33X3Hw4Erre79ns9sHV4j3r79pRgsd0MD1hjLdGMcKxNiMSE204Vd+KVe+UhaRtFxem4bfrdmFEZm/MnzwMa94LPWbR9OywrWnMRgacN3x0vCOtIyJhNrLw+QVMLUzDtKI0+Pwi+vaywZFo6bSx0uz24dk3vg2b9v7gvBFn/VkXYmxFG889hZ5wX54Pl8v378h47qxr0RzBRgGAx+vHyg17QlI0Zdwcj0H94jvlXM6Vy2VcdISuei26m43uqtfxXLhY36XZ7UO9i0Oz2wdRlFB2pE5ZkMt3OrBoeg4oCiF6MbwgRWz5qxZ07aifwvl4pPQN9S3PlW7nXJ8rohiYmI4ZMwYPP/wwAKCgoACtra145ZVXsGzZMpjNoanJ5/ZZEpqa3GAYGnFxFjQ1eSAIkSfGXY3gqK3NYoDZyKC4aLCyUtQnyYq8dIduanheugOiTnaFPS6gaKxeaTr+owtflZ1QbpK8dAeWzc4F7/WjwRvopS2IUsQUdPVKldnI4PpRqfjrm6W60TMfLypOqDrK6PYJ8Hh5xFqNWLtZvy72hU2luHt2XpeKYJ9NpPBcH1bymA6mO4/xYMwsHVH53czS+OlMK15U6Q6o7wlJAv6weAxsFhar3ysLiSKXVQUWfVYsHIWnX/8W1xekKveSycggKd6MZnf4qFC0h4QtSjSI8/HKpLe4MA3PvfUf/PnuIs19dr40cYLu9QMC90+9iwPfwc/qyNjq7PHcU+hJ9+W50J2//7mM6UjjuTOvhVeQcKi6PuJz/3BNA4D27Bj1wjcQ0HZoaGg9r/M4V7rzuOhsLta16Ok2uieNqYv5XfTmreoFudKKQDlb1iA7CrL7avyGPklWrNuiX3oCAItn5CidU1zN3rDzOrW9Mhs7Zpc6Op67nXMdFxeH5ubmkO0ulwvx8eFXQ+Vod0FBgWb76NGjsXbtWtTU1MDpdHbaefJ8+8AUBFHzd1dHTzjsVzcNx4qSArz9eaXyoHxsYYFumqk8eWdorWOX73Tgh9MteH7TXs2xd0zPxqNr2uvly6pqsSZIQIqLonSsjuqFq8corajFi+/u0wit5TsdWDIzFxu2lWPPwYAk/4qSURHrYlu9fJdpWXQxRLhkIo3h7jbGwxFJ+V0SJZxq8Ggc6+DVU7ORwVPLx4VNzy6tqMWsq9Px5NJx+Nv7B0JWXRdMyQw7ca1vCt+KKy/dAQNLn9Wkd+G0bFgMdKf+bm4usuPs5vywsme3MnWhxlZPGK/R6Cn35blyOX3/aN/zfK+F/Kw5VF2PJ5aMxRsfQTd755k3vlW2BS9856U7YDayl/w3uZzGRTS68rXoquelR1e+jmfLhf4u4eatwQtyh6vrcce0bKzfVq459vE7x0QMtrW4fUogYcKIAchISQzRq1Hbq4DmTOfOhbqdc52WlhZSW93c3Iza2lqkpenX8wLAkCFDIr6v1+vtlPPr7oQb9KcbPdhR+qNmQHM+Ac+99R8UFw1W0kzlaPQzb3yLe26+Ujk2L92BOddkoPxYneZ9K2rqceh4PR657eeob/Iqr/90dzX8ogReEOHmeFhMLG6Z6AQFYMgVCSE1Fuqo3lCV8xxM8MO+tKIWq9ocbtm57kj6bVdpWdQREa6ushDQHYik/O7mRbS4251HvUWcGVcPwRkXF/EzWtx+vPN/VXCmJGp6LFbU1KP6RBPunJGDl7buD8lEyBncC73iLZCk0MWsaUVp4HwCFk0PfRDlZzhw47jQSe/CadnntfCi1xYvmuI4USQnELon6meNx8Nj6ew8NLX64PUJ4Hy88twPLnmRn6fyQrqf58H2gPpUAoFwbnj8Ag5V10etmS4uGhwynwGgmYfp0dAc8Ocqauqx72gdhqYm4pc3DgNFAU2tPvj8gmKvMgfZL0hbwG430ykqKsLatWs1tdcff/wxaJrG2LFjw76uf//+yMjIwNdff4158+Yp27/++muYzeaozvflQjhnLf2KBLz5SYVmm9FAg/MJYR3Z5CSrpo565YbdeOjWEcp+deRv1btaZ+HxJWPxt/cPKA4vEHAw5lyTgZUbdmv62K0oKYDFzCifFU6MQU7hTYg1a84rWAAhWvptV3IQotXZdqWFgO6CrPyuXLc2o+vx8uhttyjpSclJVk3EesbVQzB6WF/UuTwR399ooHVLGeR74fUPD2LFwgLMuiYdLW6/Mk5feb8cN4wehKw0u2Yxq+qHRlAUhdc/PITD1fUoLhqMqYVpkCQgKcEMI0vjq7ITIefh5vywxprO6aESti3erLyIqfUWA6NcTwKB0H2QnzUDk2PgsFtQ2+CGxWxQyk3C0aeXFc/eOx5nXBweXbMTj9z2c1jIM4lAuGzxeHndmumRmcl4culYUKDw8PyRmjmWmmhzdANLa+ZUL77T3po03+nA4um5MLIMxub2RYyJvSDdC7qOl9BBbr75ZmzcuBHLli3D4sWLcerUKTz99NO4+eabNT2uFyxYgBMnTuCzzz5Ttt17771YunQpnnjiCVx11VXYv38/XnnlFZSUlMBqtV6Kr9MlUEegJAkhtdVGAw17nDlEiOlwTUPENNRd+0+G3BgdSd+We1+ro8lAIBIritoarrKqWtA0sGh6DmJtRtjMLExGBgkxRjSqVE31Unjl8wwWQIj0vbqag0AihZHRi66ekyGlKMTaTFinqsV/eP5IAO1j6/2vjiElOQ7HTrjCj5+M9vRsXpCUlVuGocHSFJwpiRiWZsdr/zik+3rOJ8KZkqiZzM6dkIGtXxxVjg9W0x86yI6Dx+pDxIVaPX689VnFWfeJj1SK8No/DmDprDycqndrFgZqTrqwsPj8IuUEAuHSEWcz4rGFBejfOwYvvlOG+ZMzQVMUEmJNyM9w6C7K52c4wFA0vtz3oyJUxDA0JIq6ZLag2e1DEyd3cei8vrYEAqFjxFqNeOPjCpRV1Sr+RlaqHUkJFryyvTxkjhVM1Q+NEUvkZJHjcOWhazYHslVzh/SC1cTiQjRn7nYz7/j4eLz22mv4wx/+gGXLlsFms2H27Nm49957NceJoghB0KYnXXPNNfjLX/6C1atX480330Tv3r1x1113YdGiRRfzK3QpgiNQz907XtcJzXeGKn9u33EUD84LRKL1aq7Vaagy55q+HWl7aUUtTta1Kg5HXroDTy4dh0dWf6U42JEceQBYMCVT2Rbue8m1t13pQWwxMCRSGIaw0dWzdCYFikLZkTp8ufeEZjzIY1k9tooL0yLeFwunZeP+v+6A2cigv8OGf+w8HrLYs2h6Njb/84juuZRV1WLOtema1+QO6RX2PiqtrMXUwjQl60RemJJrsM+lNj9cdovZyODqnw3E6nfLQq75krO85gQCoesgUBTWbd6H9IGJSIwzo6KmHjazAeu2BGqwH5w3AqJOucrimbngfDwqahrw4LwR+HhXNWxmFhwvwHIJUsO9ghToZqCjqUHsE4FwceAFSXGsZX8DACpqGnTnWGrMRgYZAxKRk9YrpEQuP8OBqYVpoCkqqn8x59p07DtSh6rvGzpVm0im2znXADB48GC8+uqrEY/ZuHGj7vbJkydj8uTJF+Csuh96ESiLiQ272iOJwAPzRoCmoES0j/zQiPH5/VFSPAytHj9iLAZUfKdfe6UWVQLOvk92pO1mI6tJ9f7b+wfw3/NH4NervwYQ3ZHn+XYxO84n4Jk3vkVJcTYWThsGz/lGPS8glCRFFOHqaud7segsoTf5faYVDYYzJVGTji1KwISRA3DtiAEYl9cvMP6tBiyclo0XNpXi+oJUzfFnXBx27jsBzidg2ew8vLxNX+1y/bbyEIVdNTRF4dl7x8PD8bCYWd0e8Wrk+0VemApe/Dp0vF6jbxBtrIcrRYi2Uny2DzBBAn443YzmVl+Xvf8IhJ6O2pZOLUyDm/NjzrXpWLel3b4+88a3ivaKBCDWakDNyWZ4vH6ccXk1i9iuFi9sloufFn4xxT8JBEJ4ZOFT9ZxhWlFayJzncE0Dhmc4lHK3oSmJiLOZ8MbH7SVwwXOsIz80YmBy9JZaNEUp2TQXQpuoWzrXhM5BLwLl8fFhVfj2VtVi9rXpeHTt18o2WaSkvpHDipd3wWxksPKOAvxu4SiYTQa4OR42MwuP14+EWBNe2X5Qee259MkOt53z8Xjq9W+UcyouTEOM1ajUx5qNLBJijFg+Nx9J8WblvOpcHF7cVIoWj1YgIWdwLwy+Ih6iXj+xLkYkEa7LlfMRelOnkltMLA5V1+P24mxU1DRojP+EkQMwd0IG1uhExx+6dSRWbtiNTT4BZiODkuJsDLkiAacb3HhiyRgkxVmwYXu5/vm1TWLDYTIyaGji4POL4Hw8kuItYXtnA9r7xWxk4UxJVBa/5JXjdVtCBdTCRXPClRpEWsA6W3E9gaKw+p3QCDiJMBEIFxe1LfXzInrbDfh5Vh9s/OgwAP0yslirEb0TrWAZGi9uKgUQWNxrbE5DQqwZoiQBuLj9LIn4J4HQNTCbAnMI9ZxBL2i2fcfRQNDs2gylU9FjCwuQMTARxYVpymuOnXApjvKKklEdOgfOxytzpguhTUSc68sYvQgU59WfoMsEq/RV1NTjcHU9nCmJ+OPSsYi1GmA0MFj97j7sDUoRWzorF9lD7Jg0JhU+v4iEWFPEugl1lDvS9uBtSquh4mwlVXzlHaPx+JKxeHlreUjq2uNLxoLz+lWOOIP4WCM8Xh4WkwF+QQIvSDjt9qB3vKVLOq3hRLguV6IKvXl4sDFG8IIEN+eHxcSCpimwDI0Wtx+tHj/iY4xwczyKiwZjw3btuDEbGcWx1lO9PFHXgr/eNx6NzV7Ex5qxbvM+rHpXK6oRXGahJtzPl+904NgJF1apBDp+npWMp+8qRF2jJ0R105li19wbnI/XOMCRos3hojnhShE6S2WfRJgIhK6D2pYmJZhgMbA43RgQbTQbGTx0q34Z2S9vHAaGpjBp7CBs+ecRcD6hza5J4LwCYgwXN3pNxD8JhK4BTVHIS3do5gzBQbOEGCPuvikffZKs+Nv7B+BMScSM8YPR227F1h1HdbWTnnnjW0gA7HFmGBi6w/7FhdAmIs71ZYzegDIbI5f22+NMGic0LsaI1z88pKjxzZ2QEVI3AQQc3tXv7cP8KZm4/7kdymc9OG9ESN3E8HQHlszOxYFjZzSN4+ubOFzhiMFj63crx4ar7y6rqoWE9gl4jM0Q4ljLx728tRyLZ2SjqTWwcJAQZ4SRZfHqB4dCa8hm5MDMUJe983qp6KhAmc3Chm3zAAA2qwFrNu/X9KxeUVKATf9Xib2VtUiIMWLFwgKYjAwKsvuGRGTnTkiH1yco9YZ6Qnm5Q3ohPkYrgiajJ86nxpFgwcjMZE2rLrVavozZyGBiQSo2bD8QMlZXlBTA6xfwJ1VGR/DCVEejzerrbrOwWDIzF2uCShFirAbd95Hp6AOMRJgIhK5DnC2QAQaKQrzVBFGSlHt9xtVDsP3LYyET2IBdOIBF03PQO96Ch+ePxFOvf4OkBDP+feAnjMnpe9G/BxH/JBC6BhQlobgwDSYjA7ORwcyrh6B3ohXP3jMeHm9gjmE1sdhbVQd7vBnzJmcpmX5bVOKtMur+2L3izahv8oKhKEwdlwaKgmaeEuwzXChtImJNLmP0IlAmIx1eICvDgZqfmpUI3C0TnTh8vF7zYI1W22xghil/q2ubS4qH4URtq9JaqLGJw5elP4b0610yKxd/Wj4OJ+vc6NPLiq/3nQwb/eO87SvVDE1FbDrv5yUlyr36oauxbst+3Rt43Zb9WDY7l9w4l4CzESgzsExIGre8uulq8YbUOxcXDcbbn1cqIhu/LSlQFLv1FCsLsvviZJ07olDeqnf34b8mOsM6iuFE+/LSHaj8vgElxcMwd0I66pu8sFkMcCRY8Ku//Esz1iN9PkUBmYPs4HyCIioWnIoe7XHi5niYYk0h133UsGQsnZUHr49XFjrMRrZTxPVIhIlA6BrIQmallbV47t4i1DZyOFXfisFXJCAv3YH8dEdIi06Z0opaNLf68MXeHzH32gwsnpEDSQKO/tCIa6+84qIvUBPxTwKha2BmGXy6pxpTxgzCYwsLIErQzMl+MdGJ7LRe+KrsBGobPUrArrgwtC5bRhYpE0QJH+48jpuuc+LtzyqwZEYuWr08mlt9iIsxanyGC6lNRHyEyxhKkrBsZi72HqmDPc4Mn18EL0iYPn4wAIQIZAVHzfQerNFSQ1uDapudKXbY48wAJKVmeu6EDPz908rQVNXKWqx+dx8WzcjGU69/g8cWFoS90cxGRllx9/nFDkzY28+L56WIjjjnE8B5o9c2izQNt5dXhN4sJha0GPn6EPQ5m1RhiaKw5r19YVc3F8/IwfOb9gJorxccndMXaf3iFWd302ftbSLscSbN+5iNDHhBAkVFX0y6aUJG5O8VNHTUq6rOFDucKYmoqGlAcWEaTtS1hiwiRfr8vZW1+OWNWRiX2xcmAwvOx2PW1emYd0MmKIoCRUmQpMh1jxYzq3vd9xw4BR8vYvnM3PYosih2irgeiTARCJeeYJtrNrL42weHsGBKJjZ+eAjFhWkQomiS8IKEvZW1kCRgycwcvPHxoUvWko+IfxIIlxZ1Btz8yVkwsDT26XRiGZGZrAQ31EJn0fwLlqHx5icVGNQ/HixD4YbRqaj+qRlPvvpvAMCflo9D0fB+GDG09wXXJiKzlMscCcDOshPKA/TR20ehby8rxuT0w9Rx7Sp8/XrZ8PCqrzTCJXrP1WgiZTaLQZPqfeSHRhz5sRFJCX3wxJKxsJlZSEB4h6GqVulJfbC6XrefsJziqxZpevbe8ZHPy9ye0trK+XVFWuS04laPH79evRNA+MgpT1FY9U5ZSKrustm5YM+ypzARKju7VOFIx5ZV1cLb5qCG632e73Rg3g2ZqP6pCYum56Lmp2aMzEzGoP7xGJqSCLORhYfzQ5QAWxRHTxbuCIc9zozn7huPn+rcyhiTV1XLqmpRMnUYGIbCM298i4duHRHy+mgPG69PgDXWhFU67bGWzswF0/ZvvWhOXroDfl48qxRtRpKwbFYe3F4ebg8Pa1t619ksKpEIE4Fw6Qm2o5xfaHueZeGbQ6ew/2gdnlo2LuJ7yPavrKoWXr+AAX3i4LtEbbgAwMRQeHDeCNS7ONLnmkC4iKgzD+W5l8XEIK1/POxxZkwanar4BGYji2lFaZg0OhVmY/scKpp/YTYy+ObQKUwakwo3x4fMm8xG5qJpExHn+jJGoiis31aO9IGJmNqmvHeFw4aNHx3C1SMGIjGuXVW7ye3Dr26+EnVtQiZAQLU4mMM1DboOLxCopbaobhSKojAiMxlvflKhiYD/Noran9x66NPd1boiZSXF2dj2xRHN9zIwNPIzHLqOQl66AyzbHsGzWdiwdbQPzhsBm6X9O+hFTkWaDnGsgfZU4bvm5HXI2eisPs09gbNJFQ4+NnihhKYp3DLRifQBidi+Q1u/YzYySB+QCI+Xx32/+BlEUQRDmzF/cqYi4rP/WB2uyr8Cf/90n25atxYp7P2Ql+7AkR8aMTTVjufe+o9uaUOtK/CZnE/A4ZqGkDEc9WFj0o88q8etXjRHjqDXNXIR3z84RVugKN0+12czZkmEiUC49ATbUVnsVC63MrfVS0ayb0aWVjoZcF4BW/55BPnpDlguYVlHrNUI3uuHVX7mE3tCIFxYKAplR+owtTANk8cOQn9HDDgfD7ORxctb96uyYwKBMfU2tfp3JP8iL92hBN4CQQcezhQ7EmJNMBsZOFPsMBkia0p1JsS5vozheAHXF6RqnMiVd4zGLROHhjisz99/FXhewldl7ekbcydkhAz07TuO4sF5gZWiEJGyWblYv20/9hxsF2mSJ/H7j9YpzkW0Bh2Wtmjh9QWpeO2DgyH9h2NtBtjjzJrvJd+00BE3WDwjB7vLTyjbeEEKW8cKBHp1qgmO4Lm94duZlVXVwu3lERPFKSKKyVrOJlVY/e9I0elxef1xuLo+7LHqvzVjOcOBnLReAaX8msSIxv7bQ6dQXBgQ1VBrE6jTvzNT7WGFzSgAP8/sgy3/PILtO47if35VhJdU92b0h03HIs/LZ+ai1ScougdyBF0vWq5Gfa07c8wykoS7Z+eB40XS55pAuAQE21GbJZDdZWh7zi2fm4+Dx+uV0pfgLK2bJmSg8rsGRcXXajFgxtVDSFkHgXCZ4ZOAL/eeQEVNvdL6Uy55C6d9I1P1Q6MSVAjnX8jzqRa3D0BAXPVkXSuKC9Pw5icVKCnORn9HDAwMDVyk0kxi5S4jglOMASrEcUhKMGPT55WYPyUTBmYYWj1+2CwGGFk6ZNDrDXTOJ+CT3dVYMCUTLDMMLW4/LGYWoiThtX8cREq/eEwcnapJtf54V7XGuYgY/c5wwMDS+OPSsYixGDAquw+efv0bjWPy3L3jsf3LCs3rOZ+AlRt2o2RaNm6/cRia286L8/rh5rwY1Dcez947Hm6OB8vQEZ3jppbBIdvVEbzguvKQYz181DYkRDFZy9mkCquPjdRqav22/Xhg3gi8uKkU1xekoiC7D17/8BAqagKtteS/g18r1xAWFw2OauxlRconl45V+jIGp3+H62s9PMOBhFgTPF4eKxePQc3JJuw5cBLj8vrhtilZON3gRqzVgKt/dgUOHDuj6CYYDTTOuDj0SrB0OPJMSRI4b3uveJlI92Lwde/sMctQwBW9Y9HQ0AqeF0mEiUC4iATb0SPfNSDf6QDLBNro9Io3489vfIv/nj8S44b30yxwn3Fx8PoFvLR1P5wpdiyclg2WpjBiaDIp6yAQLiMkisK6Ng2cuRMylPmYupZarX2zfcdRTaeX5CQLctJ6QWzrKvTMG9+iuGgw5lybDoamwDAUvj10Gh/vqsag/vHIS3egd6IFB4+fwYbt5eB8Am6+3ok4qwHURdQ8Is71ZYJeivFz944PnTRTEn4xcSjWbN6nibQ9q3OsrPZdXDQYt92YhVNn3MqD1dXig83M4pE1gdrkxxYW4NqRA3VTrYsL08DQ7fFq2WGhKYSkl865JgP3PvuFEuXOS3dg5aIxqK33oIXzw2igQYdRBud8Ala9U4bn779K2UZTFOJsZmz8qF0AS08dOvh91MjiaW5ebGtVFKUlkSX6bUcUk7WcTaqw+thoraZmX52ulBYMTUnEYVVrraEpibo9EoF2pe9NqntAnlz26WWFxchi/bZyZaycrveEOK5qgqea+RkOzLk2A4+s3qm8R77TgYXF2di57wR+vforcD4BZiODv953lUY3AQg45sWFaTBGcWbDRfxlwi0e6F13MmYJhJ5DsB1dt2Uf/rB4DDw+HrOuGgKvTwDnE/DXt/6DJ5eOw09nWpXX1jZ6lIltWVUtbrsxC65WLyhQJPuEQLiMUC+6q+djsl6MOkNwyBUJIZmGK0pG4emN2jmW0RAQQtu+4ygeunWEIvr66Z5qLJmVi9+u+xqn6ttLWAVBvOillMS5vgwIl67pavWFCncxLFa/VxbiVHjCTJw5n4BNn1cirV+8xnnIS3dgycwc5e8YqxEbPwqNAsp/3zqpPdVadtr/fHcRTje44fOLsMeZcLKuFV4fjz8uG6fUgte5OLz2j4OYdW06Hn3pawDAn8KIrMjfVZIkNLX6wPl49EqwhKTAR6tjVe/XE0979PZREVN1rSY2amoKUUxuR51xUTI1G+x0Cs1uHyym8KnCjCRh+cxc1DV5I763IEp47YODyEqzw2piNZHuSaNTI75WfjjI94DMipJRqD7pwi+nZuHWyZlocfuj9oBOijcrQn/2OBNqfmrGyg27NQs5pRW1eGlrOZwpicr24qLBWKvTR1uOrk8tTOtw5FkvO0C+FxdOy8Yd07IjigCRMUsgdF/0xDMZScJds/JQ18zhofkjUfVdAxx2K3olBnrJAoHyrJN1rfjDK3vCvndtgxvJdhuiN/8jEAg9CfWiu1qAVZ5Hq+dcC6ZkKirh6tcEz7HU2MwG3DopEwxDYWRWH+wpP6FxrIFLM/cgs53LAI9fwKHqek2qhdFAw2oOrUd94YGrdFM7WSZyJXSwQ1pWVQu/0H4jsUzkPtO33Zil2eZMscPHC0rv6ZV3jMbgAQkhjnBeugN3TM+G+qFt0bmRItXe3jhWW/MdrY71cE2D8ndJcTY2/V+lZjHixU2lukJrslp4R8TMiGJygKiibhGuASVJGvE5PQV4R6IFU8YOwodfH8fPM/toVlbPZpFFfW59kmwwG1m0eHi0uH3Y/uUxZAwMX5ud73TAZjLgbzsOoqyqFitKRim95IMJ7o0drRXYtKI0FLelnEeLPIfLDsgcZEfekF5gJCmiyiYZswRC9ySSnfX6eNgsRrS2csgYaAfn4+H1i9h3pA556Q4MTUmM+v697VaYjTQEUYJAUZedICeBcLmgXaQzINZmVEQN1XMmWaBVPYfheTFkjhRtHmYxsbj7L//CipJRePGdMjy9XBtcu1RzD+JcXwZ4vLyuY/nk0jEh9aitHv0IdWlVbUS1bbXDqXwux+Ph+SNhNNDw+kOVkNU0t/o07xesVJyUYNYIOcmUVdXi5a3lmii5JCHkXCPV3ooiNDXfkepo50/ORHOrT/leMRYDVr2rfc/GFh8eXbMTy+fmo6R42Dm1JCKKyZ0jkCU7fIeO14ddXJlzTQaGDEjAkR8a23quB4hYb5zhQH2Ttp5Zfq/7nmsvWxiVlYwlM3Oxflu5rpObl+7AHdNy8GXZDxiXF6hbNBkjm2X16m+0YeDzi3jurf8oNUpGlo4oDiZH/M+l/RsZswRC9yOSnd1bVYeMgYn43w8PoKQ4G6vfC3QCeHj+SOU5KUlAxXeRbeWR7xsx+IoEWIwM1m8vx6JL1OuaQCBcOHQX6TIcWFFSgJUbdkOUoNiJ7TuO4pm7i3C63q0c29AcmmkYbR7mF0SNDyIrhgNtc49Zufj/2Tvz+Cbq/P+/ZiZ3etNQKEpLSxJaSktdkKstqKyKQMshqLtyaJFbvx7ruX7RZVkP3O96cYiCXxV/Hrgi1PVm1xVBQPguFAqlLUeryJU2vZNJMpP5/ZHONJNJ0oIUenyej4cP7GQymUw+85n3+/N+v19vKljf4A6GONc9gEiDBu9+WaYYnKyLl8SbxGieXhtcqv6Tb4/5lIODqG37Czf5o9ep8dyqHQCAlx8M32c6yqiRHNZgSsW8Vwgb+XZzXqlPtl7DYOZ4CwS0KjS3J8InXRe/OtrC/ME4bWtGQi8Ddh06gz+u3SlL1Q1Vn13X5MaKN/dg5dIc9I5qifZdoJjCr3F0ugNirU6onuNsO/qlUoKABVMzUXK8WrG4otMwGJQcB62GQeZAE7RqRpahEW6RZXJuCq4yGfG3+/NAUxRYNw+1isa+o61K+AB8yvgUcNOoZDA0hVkT0jB3Ujoam93geC+OVtXi1PkmbNpWgYfvHIat20+02d5LXMkdajEhLlrX5r6sm0dZVS1+O/zq1ohRGxH/i+0F2dPHLIHQ1QgnRNgrWgfeKyA5MRqvbT6I0ko7fneTFYnxRuk5uXz+qLBz5fypQ/DAi9/h2SU5WPfJIZj7x/Y4QU4CobsiRqoBChuKDikX6cptAAUUtogaThmbipysRPSK1sHhdMMUq5f2VQeZE0Lqvlh8dpjLzcl8EINeheeX5sCoUyMuWgfO5QFHnGtCR8DxwR1T3isoonlrH7k+aISadfP4alclFk3LBOvm0ez01ZGW+ake+5NtNUGtovDs4jEw6tXQa1UYnpaAAf2iFU7SyV/q8cOhMzLnd3haArwCpDrU9ogliXgFAV5ewMzxZsyZmA4HyyFCr/YpFW4/HrSfsH80UMQUowfV4mt5OC96+00CIm2lrPzaWo9f4+h0dRwsFzKdP8tswnXXXBX0ff5pSUa9ChRFwZoUh1UftaZa6zQMHpnlO65/j/WlM7Kk1GY2QKwMAGIjdRAgoKHJDRcn4Pipekm4RzwvsfWMuG3P4XO4aWQynl6/O+j5LiscIfusmEhtyCyRbIsJ8TF6LCscgZp6X+R8qMUUVHgtu0Vt/OUHx4H3eiEIQtC6ykvt+PbkMUsgdDXCPVs9nBesi8OgpFgUbT+OR2cPh1bNyCLV+46ehzUpTiHsqFHTLdk9vvu/sdktdUYg4oYEQtfHP1K9rHCEzGYJDIr0MxlB0xTcHh5F249LgZNnFo+RfINgto9oGxXmZ+D3N1nhFQAH60FMpBYffl2G345Mxl9b7K0sswlqhkZElBoa2hdYrHWF797TURDnugfgYIMPrr69jHhjqzzV2l7P4rbxFozO9K0s+bfWSEqIgNvjRXWdUxJeSoyPgDUpTrFaPeN6C7xeAY+v8amFjx7SF/dMycDqvx9UOEmLp2diWYsYGeBLpS0s8O0rHte/kXyo7yjWZ7f21C7B3lJ5T+1Ax0fEX3BKFCn76J/lstrXbGtreov4/pp69pLUmV4Op6erYdSr8Ic7h+HTHcF7jr++9ZAiNZyjKKz92BdhmXbdQORkJaKu0Sde58/U6wai6PsTklMqPgjio/UozM/AhqISycHetK0cw9MSMGdSetA6ev8xJb4W2Lc61E/pn84kfpb/Sq3/QybLbMKknBScrXHgmbd+BOBbhJo1IQ1UkH1n3GBBfZMbz7cIDT41byQ2bSsPXb9OIBC6JY0ONxpYPqggYagFYJ2GQe9YAzw8D4/Di/y8VFTXObGjuLVfLdAaWSoCgnYCeevTI3j4zmGIivDVXro9XhhiielJIHRlxHKS0ko77rjJCoNObkP7B0VE+2pMZiLe+bxU0oAamdEHH/+rQrKtxLlEbLslYk2KQ1yUDste34Un5l6L5Rv24L/vHoEbRyZLtleW2YTbxlvg5ni88/kRLJwyJNhpXzbIDNcDCPXw9ArKiHaEUY2aehY7D56WRcOuTU9A+oB0rN9aIhnnoSTyj1bVYvmG3Vh5b670/qsSImXOskhxhQ2vfXIQy+ePxsnTDdCoaei0DNZ+LN/3QkTGDlTYsObjg7Amxcqc61COz1CzCXqdCi8+MBZOlkNMpBavbzmkiAbuL/MpMD+zeAzO253QqGkcO1WHyTkp0usiF1Jn2qZoVw9FrWKg0zAh22EF9k7maRqrPyqWDD97A4vDJ+zYUXxalmqt0zC4Nq2PFLEO9SCYfp0ZKoYGTQMRenXImn9APqYCywwAIC5Kpxi/opheYEmFuFL7zOIxmH69GV6vIKWQB5ZL7C09h4ljBiAvux/uzs9AY7MbBp0vWr/n8Bls/vYYWDePO26y4sNt5UHHdHvr1wkEQtfDxQt48d19QZ9PjCCEFCLMz0vFsVN1uKp3BOJj9FLKpjiH+UeqOV7AgqkZsDe40OTwyMq7WDcP1uPFbb81Iz8vFZEGNXSatjtmEAiEzosolPxwSwDEfFWM9Jq/xpG/fTUoKVZ6j/h3v96RsqCF/7wiAIjUq7Hv6HlpLuFahJJ7xehQ1+DC/bdfIwUAoyM1+OOanahrcmPWhHTEX4HrIkKc6x5AqIdns1MZ0WZoGlu3KyOFyYnRCueiLYl8f3G0tvoNuz281MprWeEIhbq5TsNgxOA+eOdzZU1XsJrvsio75kxMU6SgF20/LnN8hlpMuKcgA+98fgR7Dp+TPj+UQ3eg3Ib83BRZ27GYCA2eW5ILN9eSLt+SBh9KvCxQTfFoVQ1KK+2Ka9KTnR6hJQJ908jksPuJ6YUCTcPBcpgwKhlzJqbhg6/LcPuNVlAUhUiDBr1jDdI9kJ+XKhMjm3rdQFl0XBzTm7aVI9tqgvnq2Hb1vPbHv8wg22LCj6VnYU2K9T0wBJ+zXdfI4vMfKoOWKViT4nD8VD3ionSyTItg4oG8ICAjpRcYAG/+qxyTc1KkLA7pHMwmWfq7P75FCi8MqvAdAQgEQteivaKQgUKEOg2DnKxEsG5faY6KYeB0cTKbIVgLwsB5R0ScIzMHxiM2SguXh2tTL4NAIHReHCwn2U4Hym2yjij+9n5ge1N/e2vCqGSFbxBsXhH/Fu2foWYTjDo17PWtdpytzgmb3Ym6JnfL+V2ZdHAR4lz3AEKp+Br1akVdRLBoNgCp5srf4e3TyxC2jtm/DVKwmmZ/mv2UxdWq4HW2w9MSMGdiGhg6Hc0tCtw/HDyjSPMWV8re+bxU5hCJKbwRejWeWTQGep0KNfUsnn9nLx6fcy1+f3Mamp0eUFR4J8P/u+g0DO67LRvrPmlf5DlYlDpUunpgZLYnIYrsTM4NL+5l0KnhBoX/3XIISYkt9fxuHnMm+rIsSivtyM9LhUGrwqKpmTh4vBqpV8XAyXJYVjgCFafqMCK9T1jHc/p1ZjQ5wk/UgeNbrMXPtpqwYEomWA+HhiY3YqO08HBe2Oqc0Kho3H6jFe6A9hPie46crFE41sEWkkwxerg5HjoVgyXTMlF1vklxfv4KmsFodnpgiCQ1kARCdyKcWJn/88VfiNDp4hBl1OK1zb7n1B/vuhYROhViIjW+1MwWHRT/BWvWzbf5jPctkqtw3u70paaTmmsCocti1KtkGYBiSjdNy+0hf+fZoFUhN6sfzFfF4OaRyejTywCOF6RWXcEQjyXaP1/vqcTCaZk4V+1QLOb5Cwz7p6lfCYhz3UOgAIzJTMTknNb0bYNWhWWFI/FhS5QOAJ5bkhP0/RyvFD8DQjuGWWaf+rJI273qGDy22hcNfvnBcXjz08MKJ//Q8Wpce8rXi1gAQIdwgkO13RL/XjRtCBY+/y8APof9kdnDsc4vDbyt+m7/7zL1uoH49PsT7WoXFSqKECpdHUCPFX4RRXbCtmGwmtDkdOO0rRm33zhIikY3sRw+/vYYSivteHT2cFTXOaHXMfB4BewsPi0TNhtqMWFMZmLYyd3rFZDQyxD2fP3HRLbVBFOsASuX5kCjZnD/i/8G6+aRbfHVQfvX7IsLRnWNvoh2pEENg04NzsvDfHUsVt6bC9bFwcN7UVxRHfQ+21F8WoqyL56WiYRY5bnqtOGnel2ILgEEAqHr0h4hUPH5QrWkiKsYWnKsdRoGVydE+F4HhbWbDwZdsH7h3X0y3ZJgxEVpwbp4sG4e8THhuxwQCITOjVatwjl7IwBf9uZ/3ZaN+Bg97p6cAcEvqCQ6xzoNg7gYnaLkMtsaWgsJAPrEG/DqH8aBAoVGhwszf2vFxi+OoF/vSMW+/kEN4xW2aTrUuXY6nXj44Ydx4403Ij8/vyM/ihCAl6bhaEnjio3UYt1mpVP32mM3YNM/y2WOi1GnCtr6qE8vA9Z9ErzmlKbkdcg19SziY/RocLT2rGurZlqrZqTItTdI2y3/ug1/kbFgzn1bbbc8vCC17eIFQSFS1da5+qv6DxuU0O5023BRhGCpxcCvVxvvqojfO2QbBqsJM2+wIMqowQfflOOVTQdkr909OQNer09lfufB07DVxaKsqlbxmx4ot2FDUQn+cOcwSXEyEI73YtehM+3q8y6K+e06dBqHT9iRnhInu5cEQZB91t7Sc3BzXuRkJSKlXzT+uHYn/npfLgwMDUHlKx+gKKBXtB4VP9cqHGv/SLa4oLNkelaQMhChzfuPQCB0L9p6fvi/LmZVTc5Nkea5qdcNROkJOyxJsVi/ValDIj7/n5o3EtERGqxYOFpWcy1GtbPMJlSdbcSQ1HjUNTrbLfRJIBAuH7wAnDrfKGm3+Asf+vsUEXo1aFpAbKQOMREa/GVRDtZvPSRlCg5L6y3NCSqaxuNzhsMUq8eGrSVBdV+83uDBpWyLCcd+rgNDU0joZYCT5bHlu+O4aWQyVm6UZ/CJdpiUNXqFq9w61HLX6/X44YcfkJeX15EfQwiAoyis/qhYprQdzClwuTnFQBeVsv2j2QCwYuHokH2mxfRdsQ55qMVn9Nc1uqV9Tv5Sj8XTM7EmQKhMVPjbeeg0Nn5+VDrfQNqKRvvfmG09s5scbvxx7c6Q3ytcz8783BT0jtNj5dIcGHQqWV15MPzTbduKIgSm1V2I2nh3w18nILDFS4RBjd6xevz7P6dw5KQ96GS93luC+QUZkohXfm5K2Jr/6deZg66eZltMUru4uZMGA/84LE//t5gwryADv9iapfZYLg+Pip/qUJCXAoqisOW747LPzrYoFcZ/f5MVjc1upA2Ig17NgAdkWQ46DYN5BRm4e3IGHE4PmlmPTDDI/7u4PJyiDGRf6TncNt4CQDmmbxtvgYameuQ4IxC6M6H0VgD588U/q0rUuRCFHz28L+U7ZHp5uQ1zJqXj9S0lQaPaX+6qxM2jfKq+aQPisGR6FigiZkYgdCp4isKaj4qDljcCwCo/nwIA/nZ/HipPN+DxucMlx1oMgIk29NuflbbphwA+m2TGDWaF0PCdE9Lwx7U78cJ9eaAoAZEGYF7BEKzfekhup1lNmD9lCLxeL24afnXLgsCV9a47PCz2m9/8Bvv378fMmTM7+qMI8K0urQ64CULVQjldyigd7xUU0WwAF1RzeqDcp6q9aNoQqc81z3tRW+fE7b81Y+6kdDhZDnqdCqzLA4/Hi4+2VYQ9frCab//V8cL8wZLqd6h0cRGjvjV9rcnhCRqpP3aqDukpcZgzMR3n7Q6Z+uny+aMQ35JKx7eReuKfbttWFCEwtbi9auPdEQrAgqmZvlr2Mps06YrXpa7JhYFXxeC9EFkDxRU28IIgGXtMG+I5TQ4PvthVKVukyTL7HOd3PjuCwoIMsG4P7pyQhrsmDUZdkwsxkVroNCo4XR7otAwiDRpEGbXQqCkM6BeNY6fqcPiEXXEv7S+3wSvIF4TsDS6o1bTvNwcU5QOsm8eqj4qRbTXhjt9aQwoHAT4hQX0ELdVQiv2+NSoGuUMTFX1oe8foiGNNIHRDQumtBD5f/LOqNGoaOg2DP9w5DHVNLsRH69DcxsJwTR0bPKpNw2cgr9kJ1s37srncHAyk1SSB0GloS/hw9JBEyY6JidBg6cxsqBga1fVOmPvHYn+5zae/1BIA8/9/kbY0GQDg1YfG4XR1M4x6NQw6FZav95XQnaluwjNv7cXKpTkwqmjMz8/ArAlpyta1DN1pbJkOd66XLVuGwsJCvPjii7jjjjvQp0+fjv7IHo3DxSmMefFhGehA+guOibAePqgqcls104Gv+9KvvVKfa52GCdpnV4xy+xMsLbutmm/WxaGh2dfPuHesIWwKrMZPICywDZP/fvm5KWhocsmUwQF5/apWzbQ73batKEJivFGKiIuTRU/rfy1QFBweL87XNoOhKEwck4KC3FSoVDSiIzRQM77aaK8QWrBCHOv+mQJRxvB16xo1jeIKG+ZOSkdKYrTkeLo5HkmJ0Thb3Yyn1+8G4FuB3br9BHKHJiIjNR72Bheef2evtJL68oNjsWlbOZYVjgjr/PuXAWjUNEwxejCCAAcXJkpUZsNdkwaH/S7iIg4lCDCo6NaafUFA9sB42XhK6h3RrccTgdDT0TKUrzVhPRu0zzUgz6o6dqoOywpHgqYExETqse6Tg20KS4Zaz95fZsPsW9JlUaZmJ4c3Pz3c41tNEgidAYGi0OwOL3w4+5Z0zBxvwXf/+RlPzx8Jj8d33w61mCRVbv9yzGClmW3rLqng5rxIiDOgup7Fijf3SPOGqiU4Es626Wx0uHOdn58Pnufx+uuv4/XXXwfDMNBo5IYuRVH4v//7v44+lR5BsPZaP59rwNPzRuLnABVhjYrBiMEJSOobLTndbJBoNnBhfaZFHH4K4Doto3CsgdYot38Uz191UHRE42N0shQTEfHvhVOHwN7gq/FuaHZJDnuwtO6G5tZ0dc4r4NMw6eazJ6Ypvqt/ZFzN0GHTbdUMLfXzbCuKwAiCFBGHIPS4/tfBvu/wtATMmZSOt/9xBDePSpathvqXD4gOdXpyHHrF6LGhqASDkmJbj82HrzkWx++5Ggeee2evNFYeX70T1qQ42b72BlaqdU5LjsPozETZ+FWrGAy1mNqlnises6aexVW9IwHB22b5AE1R7Ur1DEZXeCgRCIRLS6RBA87laW23F3Df+2dVCQC2fHcMd0/OwNrNvjIuc//Y0HOOJfjzX8QZMJ/ptEyPbzVJIHQGRJurrZan52ocqPi5Fk/fMwoMRWHdpwdReboeywpHwuHy3d/+2YHBbJ+2fIgIvRpvFpXgthutMv0b/1rqrlQm2eHO9U033dRmayPCpcM/5Vkk29IbTU4OO4pPywb2g3dkY87EwVj3ySHJMXjloXFBjys5vBQUbaSCtQcCAJ1Ghefe2QEA+Mui0e0W82LdPF54dx/+5748nMtxwO3xQs3QIWu+iytsYN2tfbJXLBytqNP1T+v2V0SnKYQ9LkOlK74rRbXWc7AeDi4Pj5wsebqtWHvLBvTz9G95Ei4a3d7+pN2FUN93QL9ovLGlBNakWEWakThZl1W11voAkITL/PsuNjncyM9NaXP89o4z4MUHxmLXIV+LN2tSnPS6WF/t5ng8vrolzbFFb6BXtE/9dqjFBI73Ij83BZo2RMI0alpSEHd5eGwoOoT5+Rltlg9QVPtSPQkEAqE9+GdVma+KAc8LqK53SvNt0fbj+J//ysP6ohLZnCOWzjz08vbQx/abz7LMJqho3/OwJ7eaJBCuNP42V1uZKRo1jf1lNhw9acf2A7/gaKUdzy7JwTufHYG5xc7yzw4MFqUOKU5rMWHupMEoq7Lj9zenYdnrP0iOdbbFhEk5vvZbXc226XDn+rnnnuvojyD4YdCqFKtDGjWDDz89onAir0qIxLpPDsm2U0BQVWTWzePLXZWYmJOCybk+JzIuSotT55tw/Jc6PDJrmMyJrfylHnqtSopcU22IC6gCamKtSXFwcbxUW/rMojFh3+90t66OHzxWDWtSXFABq6FmE6r9Gs+3FV10unhJWby6nsW3//cT7rolXVo9a3ZyeP6dvcjPS5UcLMDX0H5DUQmWzx+l6OfZnuhhe/uTdhdCfV8xvaggTylIJk7W9qxEyfH23+/r3ZVYNm8kWJcZ0RFa1De5MK8gA7WNLpmirSgKlmU2YXfJGVxj7Y1BSbEYNn8UVCoa1XUsHpk1DEeravHWP45gQL9oWZqjOIayLSbMHG8B7/Xiix8qMWF0cthoT0ykFndNHozdJWew+dtjYN08Zk1Ia7N8QKfyLca0Z5GGQCAQ2sI/q8rt8WJQUqxCZ4XjvVg4NRO2OqfUhUSlosG6eaQlx4XspFDT8rwVs7n2HDkjvd5TW00SCFcaf5urvZmp/XpHSPXVXq+A/eU2SchMEAQMT0vAgH7RiInUKvwIMWhWmJ+B399khb3BJZXf6TQMkvpGwaBT4al5o+B0cdBqGOi1DOoaXbinYAjoLiaC2DP7/HRjaK8X996aifP1Tui1ajhYDm7OC2tSLMqq7DKngAKFqjP1ePLuEegVrYOD5UDRwLyCDLwe0J4qy2zCnEnpeHLtTtQ1+dKqYyI0eGbxGBw+ITfoTTF6jB92NVhP68NZqwkfxYuJ1EqOuNjKq76pNX27zT69mtbXg6WVi99h/tQheGLNDmlbW7059VoG97/4HQCfY7741kywHI9mp8+hEVfrQilRX2wrrQvpT9odCPV9Rcc1cBFEp2Ew4wYzekXrYNSrMXdSOrRqGs0ON568ewTio3VwuXmwLh46rQpv/eMI9paek2rsv9hVGbRk4IV392FQUiwS4gyKKE221YR5+a3K4KKYnkZNo1e0DrlD+4F183j+nb24cWQyaIrCgqmZWBtEIX9STgqeWLMTj8waJqvLdrAcDCq6XZFpkuJNIBAuFYwg4N5pmXB7BZnYqU7D4JFZw/DWP46gtNKOx+dci77xRjQ0u2FvcEGnYXDnhDQIAnAgYJ5bPD0TP59v8nVSaGDh9vAy8dKe2mqSQLjS+NtcRduP45FZwTNTp40bCN7rxYsPjIXHw+GpwhGIj9GjyekTA5563UBEGtVwe7yYPTENRytrsXz9btw7MxteQR6lTkuOQ2q/aDQ0uxFl1ECvVaHiVB2qzjaib7wRyzfsxk/nfOWr2VYT7ikYAlO0vss51sBlcq5Pnz6N1157DXv27IHdbseaNWswfPhw6f+nTZuG9PT0tg9EaBdeAB9+U6Ew6ANbDXk4DisWjZH1eX6qcAS+3FUJa1KsIqX67X8cwY0jkyVHcnKer91WYLp5ltmEfqYI6HSMlKq95NZgvXdb999RfFo6rihyZorVY1nhCLg9Xui14aN5/j3txBWyv96XB+8kAc1OD4x6NXQaBnWNLJ66Z5SkVq6iKUXdufh9q87Uw/+WPlBhw+q/H4TVT6wh22rCssKRWL5ht6JH8q+pEbmQ/qTdgVDfR0wv8k8z0mkYPD53OLb8+zg2fnFU2j56SF/MmZiOd79SOrP5uSk4dLxaGhv5eamYcYMZNEWBdXNSBDstOQ419SyOnarDPQVDcLamGUBrn+mHXt4uqwVaVjgS5+zNiInU4qzdgde3+FpEbNpWjmyLCZPzUhUlA+JnWZPiFLWK4nVob/kAgUAgXCp4AOs+OYSTp+vxzOIxWLFwNPRaFd79ohT7y23QaRhEGNTYUHRYNscOT0vA7IlpmMGaoVLR0KgZ6NQM3BwPnYaB28PDVuvEhq0lrSmfXayGkkDoTvjbXKybx7FTdRidmYjZE9NxrsbXIafyTD3iY3R4fUsJqs7U4/mlufj4XyVIuToGozP64oX78vBmUQne9wsQZJlNuHdmNl7dtB83jkxGQV4KBAGINKhRdbYR+46ew3tflWHl0hw8vmYHWDePFQtHg+e9kmMN+AJj6z451Cl6Vl8MHW6hHzt2DL///e/h9XqRmZmJn376CRznWzGJi4vD//3f/8HhcOCZZ57p6FPpEQRrxQUE7wcdE6nD6r/LHRGjQY3iY9VISoxWHLvi51rcOSFNckL7mYw4WlWLsip70M9aNG2ItG1DUQmWFY4EoIwmB9ZsHyi3AQKwZEYWYqN8EXWO9+KuSYOhokuxt/SctO/wtATMusUnOiZGvsWIogDgvv/5NwBfT743tpRiQD8/8TY3B5oG7po8GIeO18i+Q+9YPa77zVVweeQR1cD6cPG7zCvIwKqPiqXtv7b+tb39SbsLob7v0apaDG1JSxLTlqZeNxBb/n1ckYZ4/fD+WPPxQZRV2RUt22rqWUy7biDe+6pMcn5FRW+x9CDL7Kv9sTew2HfkLEZl9EV8tB4UBZyvdSIuSufrt779uNSfmqaBxdOz8MaWQ/jxSOu4FGsR/7h2J+6dmY2t20+EjJSLBP6uJDJNIBAuF2INZmmlHX9ZNAbrPvEtuv/1vhxMzEnB7InpvmwgN6fIhNtbek7KkBuW1hsPvPgd/ue/8mDQqeDhvIr5j+hDEAhXFn+bS6dhMCwtAXWNLvC8gK92V6K00o5nFo/B61tKUFZlx18Wj8GbRSW4cWQyPt3h07cpPWlXdBcqq7LDnpWIJ+ZeK4kMl/1Ui/TkOKz+ezGWFY5AltmEfUfPS+V4CXEGPPnaTsU5FlfY4OJ4qNtQGu+MdLhz/cILLyAyMhKbNm0CAIwePVr2+tixY/HFF1909Gn0GIK14hIJJhwWuK83RMur4WkJWLFoDDZsLVGkjQRGxMXPcnla/2bdPJZv2I2/3T8WZ2ua4fZ4kdDLIAlHBUZ9D1TYcM7uwJOv/SD7rNm3pGHimAFg3b4V8UijRrGKLkYU1arW5S6e90pq0/7fa8TgBMyZOBg7Diij74nxEYiN0iquY2CK8v4yGwonZ2DVH8Zdsihje/uTdhdCfd+qM/VYfGsm3v/6KBZPz8RrnxxEttkkWykV6RWtk4mbBbZWmz8lQ6ptFjFo1VhWOALREVpEGjTYUXwKpSdrMWF0MqrrWWz57njYDJD9ZTY0Oz24/UYrbh6VLHPmdx48jbomN154dx/mFWRgXkEGXG4OWo0KZVV22bjvrr8rgUDoGog1mDPHW7DxC19njpgIDSINWmz8oqzNTDjRvuA4AdlWE4x6Nc5WN0uaJGL2TqLJCKOGZOEQCFcS0eZaX1SCG0ck453PS3GgJTvl0dnDMeMGC2iKkmwqJ8shKTEaRd+fQFmVHXNuSVfYYf6tbVf/XT5f5A7tB52G8XUHEkVirSYsmpaJfUfP4JzdGfQ8HU4OEequVwLZ4c713r17sWTJEsTFxaG2VtmuITExEefOnQvyTsLFEKwVlz/+jmFzS82Ef//rmEgt3v+mXOF0i6rN7YmIizgD2nqxbh71TS4pUvjY7OEha5UBKARViitseOdzSGnZM8dbJGXowP1oCijMz5DSyo16DT76Z4Ui3d0rQCHq5v+9/KPvIsGUEB2sB/ERmksaZewpqcH+vbwLJ2dANYVCo8MNvdb3fTlBwNRxZhw+UYPRQxLhDfH1HSzniyyHaK22fmuJYpw6XB4s37AHLz84Dk6XB5b+cWDdXhw7VYfDJ+ztGu8O1tdjXSyBEBeBGpv1eH5JDox63/dQMxRi+0ahtrYZ2QPj8df7crv170ogELoOYg2mf4/apTOzsSZAMwII/dx3e7yIjVJh5g0WcBwP1s1LmUIiK5fmIKILRqIIhK6Kv43lb28wgoB7CoZg9d+LpQg06+Zx4pc6HDpegxk3WCSbasKoZGluuOMmK+yNrOJzwtlfbxb57K/ecXo0Ozx4bkkOdBoGlAC8/Y+jimOJGPRdswSyw89aEATodLqQr9vtdkXfa8LFExGkFZc/iSYjnlk0xldvzFB4dPZwVNe1rhi5PMHFz4I1hRcJjIiLGIPU0UYYNJLDm2gyhj3XYE6s/2eFO6f95TZwXq/kyD89byRuGqmMXK9YODpspN8/+g6E7undUTXQ3T01uM1e3oIAN8dDrWKQ0i/aVz8fcK0lUQ2Dus0x4d9ywv+3dLAexERq8eRrPvG6ZYUjZEJj/gSO9wi9GhEGFR6fMxxqla8s4Y9rff2xF00bAg2Flt+tNZOiu/+uBAKhayGKhvovwMdH69qdCQf4BEI1KhqPr96NlffmIqGXHjoNI88W6mZ6IQRCZ6YtG4t1c7LXdBoG1wxKwKffn0B8tA45WYlSxxaO9yImQoPcrH5wB9jGQNs2+fTrzYAAaDQqeAUBR07akTkwHtakuJBK5QatCuiCgmYdvnyYnp6O7777LuhrHMfhs88+Q1ZWVkefRo9B39KKKxhZZhPO1zrxxNqdeODF72DQqKBVM9hRfBrLN+zBc+/sxX/97d8oq6rFw3cOg85P4dvDhR/cganS2VYTPAEhxmyrCTo1g9goHSKNGlAAls7Ikn2O/7kGc2L9P6utNloOZ2u9dIRBE3RFLTA6HgjrF30X62SLth9XfC99Gz2NCUra6uUtUD5nVKNS4fVPDuGx1Tug16lw7Oc6ZFt8Y1xUsi09aceO4tNt+qjimAn8LSMMGlTXtb9Fm/9xyn+uhSBQ0KgZrNy4D5u2lWNIajzmTEyDy8OjuskNB+cFT/xnAoHQSaEpCllmk7SoHegUB8N/nhza0utWXJBudnpw7FS9zJYgz0oC4fLRHhtLzFjRaRjMHG/Bc0ty0NzswbNLcvD2Z0fg9QpS6VzfeCP+u3Ak3vrHYXgFQeFrtGU3qVU0Hn71ezz40nd4+7NSZKT2wrFTdVg0PVNxrCyzCUtuzeySSuHAZYhcz58/HwsXLsRTTz2FiRMnAgBqamrwww8/4LXXXsOJEyewbNmyjj6NHoPLwyG/JToXTECJoVujZx7eiw+3KVPAg6V8xUYqa4/98Y8yZ1t8dRQr3twjbRtqMWHhtEy8vuWQTJAsmNp2ttWESWPkYk/BPitYZNsf/xVyhqGCroy1eQy9CiuX5sCgU0GrUWH91kMyg4PUyl48To+3jV7eXug0DNa0CPTNHG+Bg+Vgq3dixg0WeAVfiUDR9ydwoNyGo5V2PLs4J+xn9o034Ol5I3GksrXmOdtqgpqhEGVszfpoa1xo1LRMlMyaFIfcoYlYsXAMmhxuRBo1ePuzUoWIz70zs0n/QwKB0OmgaQH3TMlAxU+1yLaYYO4fC44Pb9iK82SW2fd8f2z190jqG438vFS43Dx6RemwdfsJ5OelouLnWvKsJBAuI/69rAPZX2aDw+OFQaeS1Upfm94bCfEG/O+nh/G7mwdJOkt33GTFdddchTeLDsPcPxbvf1Wm8DXatKe1Kjw1byT0OhWMOjXstQ689MF+XGPtjXtnZMHh4uBwcjDoVTBoVV3WsQYug3M9duxYPPvss3jmmWckUbOHH34YgiAgIiICzz//PIYPH97Rp9FjaHZyUquhYO1/7r/9Gmlfl0cpaCYSmPKlUtEhm8wPtZiQGN+abl5Tz+Kdz47gibnXovJMIzRqGtGRWqzfUiJzrIFWte2XHhiL2kYXjHo19FoV3vjkUNBV82y/z4qLUjaqF8kym+Cv3t/Q7FbsA0CmQh3ss2i/o9CCgPkFQ/D7m9PQ7PQgouVcu/IEcCVpSx+g2emBVxCk32ZQUiycLg7D0hLQ0OTGrAlp0KhpaQGIdfP4sfQshlpMCgVLwDcm9BoV/mt9aybNUIsJM2+wgKIo1NSz0lgIOy6sJvTpZcSsCWlocriRn5eKr3dXYsHUIb7WM1pVUEXd/WU2vLppP+67lWTqEAiEzoVGpcK6Tw5hXkEGEuKM8AoCDh6rDvt8jDJqsaxwBI5W1YL1cLhxZDKKth/HjBvMOHisGimJ0SiusKEwfzBuGn41cawJhMuIfy/rYDS29Jv+0z0j8IvNgYK8FPBewOnicP3w/pLOkk7DINts8om4tpTXbdpWjkPHq2W+RkykNqT9lW01wcN7EWHQ4MfDZ1BWVYvUq2PAunn8cOgMfneTFRFqulW8rIvb1ZcliDJlyhTceOON+OGHH1BZWQmv14v+/fsjJycHERERl+MUegwGnUohIOKP/8pSoOBYIP4pHvVN7pAR8ck5KfjpXBOeeetH2funX2+RRJ5efGCswrEW2V9mw+nqZqk+enhaAu6ZkgE358WBgM8qLMjAY6t3oK7JjafnjcSknBRFo3oxoij4edd8iBX4ou3H8fCdw0DT8hZhQy0mTM5NgcfrxSOrdgDwTQ4zb7DgT+vlUfYl0zJBAd1eeOxSo9OGTw/UahjJAY+J0CAhVg8vKJyvdYAC8OORs0jtJ28Z98m3x/DwncMgBBkT90zJgIvj8OL9Y3HO7pAWnf60fjeWLxiFbT/+hHumZGDD1hJpXABQRJ9nXG/Bgy99J40BUUn/9S2HZA+VYIq6+8tsaHbxMKi6YONGAoHQbWHdHPaWnsOsW9KwfMNuPH3PqJDzYJbZhEk5KXjytZ3S3JaSGC2VlGnUNL7eXYn7bsv2HdvFEREzAuEy05a+AevmsHzDbiwrHIntB36R7Je/LBoj6S3oNAwen3MttBqV5KyLvkGgryFGwClAUeM98wYLjDo16htZbPzCJ2B286hkaR8Hy7Vq0HQDLotaeGpqKuLi4jB+/HjF63a7HcePHyfR60uETqPCULNJ5pSKDLWYEBOplfpBG9sQP+sbb5D27RWlwyOrvg8ZEX9k1jDF+/3FwJxtrKD513SLTvg9UzPg9njhZDlEGNQ4X+vEk2t3oq7JF4U+UmnHyV/qFQrgR6tq8c+9P+H3Nw+SxNMiDBosuTULG4pKZBFx1s3jq12VmDgmBZNz5Mf44odK3PZbq7Tv/jJf/+2p1w2UWhCUnrTjfB2Lj/5ZHlqUixAUrZoJGRXJMptA0xQiDBrERGjwl0VjsD5IG7hRGX1l72PdvCxzQ6dRycbOg7/7DSINGrz0wX9k46Cx2YMbhvfHe18exd2TB4PjBdgbWSyYmgEP50Wz0zcGm5xurHxnr+y9F6qk72A93eohQiAQuj6i4Sz+Ky7Ui/Pp3EnpOFfjkD33/edBjZqW5rzCyYNx54Q0STeFiJgRCJcf/17WgYi6Rvl5qVJ5qNg9KNKghpPl8PKD46DT0OC9wBtbDuGOG332cKj0b3G+eGbxGEzObbWnTTF66LUq/HK+CdF+7W39A3gGXXh/pKvR4TPe7NmzsXLlSkyePDno67t378ZDDz2E0tLSdh/z+PHjWLFiBfbv3w+j0YiCggLcf//9F6Q6/tZbb+HZZ5/FuHHjsG7duna/r7Pj5jjMm5KhMPZHDE7A729OkymDq1V0yLTqbIsJuw+flZzIv92fB2tSXNCIeCjxMb22dXhFGMLfOIH9pPeWnsOsCWkAgFDuqbiqHqwn97yCDLy2WamQGKy+e86kdLz1jyOyyLoY/W5yyNPJ95fbcMeNVum6+E9Msv1aBCOWkhqzkGhoCreNtwAIiA5bTFgwLRM8z6PZ6cJzS3Kw7pNDinFaXGHDsVN1ioeHuJqaZTYhJysRtjqnND4YhsKxU3UKh5eigK3bT8CaFAuvIOBP63fh3pnZWPdJiSJic+/MbJlheaFK+t3tIUIgELo+ogNs0Knw8J3D4HB6JPtAnN+Ctb4E5DZAcYXNVxbTPxbrt5a0ipiR5yCBcFmhBAELpmZibUA7PX+9mEdmDcOmbeWSOGygPb10RhZ2Fp/G/nIbZt2SJt3roQIj1qQ47C45KzvGKw+NQ6PTgy3bj6OwIEMSS/TXbFAx3Sub77K04gqH2+0Gw7RfPbK+vh5z5sxBcnIyXn31VZw7dw7PPfccWJZttzCazWbD6tWr0atXr3Z/blfB66Xw9mdHZNHcqxIiwPMCNhQdlt0Mzy/xrS4JgCydVUyJXrmxVVBsX+m5oI6Q/03qT5bZBMrvXlGHqdn2ye0rHY4mpwdPrN0p22/FojFS9FpcJSvMz8Dvb7LC3uCSelcH680pRp6fWTwG5+1OaNQ0ahpYNDncMPePwYTRybLI9Ze7KjEgIO0YADg/2eewrQfKbHB6eBhUJB0uKIKA3jE65A5NlNo89OllRFlVLR5b9T2eWTwGOq0G1fVsSFGODUUleOmBsVi35ZDMwc4ym3DbeAtcHh4bikoA+Jz2mAgt/rxhjyzTQnxYiI6w08VLDn17otHtVRYHfIs5Ri0DoQ2hIAKBQLiciFEunUaFou9PoLbBiSfuGoF1nxzE/jJb2FKZQAHS2kYXOF5AWnIcFk4lC8wEwpVCQwHjrumHuRPT4XRxYN2cLPNEtE+mXjdQEof1Jy5KJ9lf1XUs8nNT8OWuyrDCyf5zQZbZBIam0OTwYH+5DW9s8fW7LquqlZz0/NwUNDrc6GXsPhl9HeJcnz59Gr/88ov094kTJ7B3717Ffg0NDfjggw+QmJjY7mN/8MEHaG5uxqpVqxATEwMA4Hkef/rTn7BgwQIkJCS0eYwXXngB119/PU6fPt3uz+0qeAUBe0vPyaKwrz16A97YonQ29Vo1nn17L5bOzMaciem+9Gu9GufrnHjlw/2ylK/N3x6D+epYyRESndD4GD3+3xelsn3Fm4WifLUbRp0Kjc2ha7aDRYgBQB+QSlZcYcOGrSVYsXAMTp1v8jnH9SziY/RY9vou6RyWFY4IKdQmijGIteAAMCI9AVPGpcpq0E0xeqQlx+H5d5TjVucXkXe3KFrn56ViUFKszDkv2n6829WRXGpoQcCgpDicr3WgnykCr7dkXMwcb8Hhk3bsO3wWk3NTMXO8Jej1Zd08TtmaMfuWdNx5swCXm4dBrwIFCnsOn8Hmb4+BdfPIMvui4U+9/oPsgZJt9WkGiAtJvu0eGLSqkA59YDS6Pcri4mfdNzMbjOBF+CIJAoFAuLxQgoDF0zLhdHMorrDhybtH4HyNA/MLhsDDe9Hk8MCgV2H2xDQ0NqWC9wowxeqhVtF44MXvZDaAWkUjwqDGrFvS0NDs6lZGM4HQpRAEZKTGY9VHxSjI89k6+XmpeGTWMDAMjdhILf7n/jxoVAze/6oMMREaLJ2ZjV7ROjhafIKZ4y0o2n4cKoaS3s/QFGZNSEPh5MFocLhh1Ktx7Oc6WVbfULMJ86ZkoKaORWSLHVxcYcOMG8zIHdoPNS2ZtC+8uw9/vS/3il2ijqBDnOvNmzdj1apVoCgKFEXhtddew2uvvabYTxAEMAyDP/3pT+0+9vbt2zFq1CjJsQaACRMm4KmnnsLOnTsxbdq0sO/ft28ftm3bhi+//BIPPfRQuz+3q8C6lGa7y8MFdTZVKgqPzBquSGsOlvrKunk8/85evPTAWDjdvOSIHztVh5SrY3DTKGXUd9YtaWhsdsPl5tArWo9n3voRN45MDlqz/UxAC6Usswk19SwC2V9uw/lah+QcD7WYJKddJJTDe+xUHQQAMZE6qZb82Kk6DLwqBpu2VchTyFui94EMtZig0zDS+yMN6qCp6aKYlVFPas3aRsDyDXvw0gNjUVZlx8zxFowa0hcUBfSOMSA+Vo+yqtqg1/eFd/eBpoAPvj6KeQVDcM7lwHm7E/ExOgw1m5DUJwpqlS9DYefBX3DO7pvMe8cZsKxwBGoaWFB+KRYRBjUOHqtGtiX87+YfjW5LWbx3rAGr/jAORq0K8TF61NY2/9oLRiAQCJccRhDgYH0ikvExOqgZGusChBqzrSYsmJKJ0zXN2LStDON+01/mWA+1mGBvYNE33ogdxaeRN7T9wRMCgfDrEShKJrALCCirsiM2Kg3LCkfiw23lMnsq22rCbeOtiInQYMWiMYqyUtHeOnaqTlEeKtraQ83xsFwdg+eW5MDl4aFVM6iuZ/Hel0dxzaDecPtl63m9Ah5+ZbusPLO7lY50iOU/YcIEmM1mCIKA+++/H7NmzcKwYXLBK4qioNfrkZaWhvj4+HYf+8SJE5g+fbpsW1RUFEwmE06cOBH2vTzP489//jMWLlyI3r17t/8LdSGC1XOGUgVnaBof/bN9fa4BIC05DqybxwMv+loZicqA3/3nF6kGGWiNRtvrWZkT/Ojs4Th0vFpxHkNS4+FfWS0qOz/plxLuj79jc6DcBkGQn6t/zz7/bU/PG4mfbU2oa2x12jNSe2HTtgpFKsz+chu8AccNphT9zOLRKPr+RMhreO+MrC7fUqCj0WlUWLFwNNwen4CGrc6J83YHEk0RUKspvLZZmXUhCefkZ8DewOKuyRl48rWd+K/brsEXu04qUsTzc1OwYWuJ9PfukjPS75plNklpSqYYPYq2H1cIpQXiH62uOlOPBVOHKNLI5aJ2FLpZSRGBQOhGCBQFAYBR74swMRSF9VtLlM/GMhvWbj6InKxE3DkhHY+t+l56TVQFjovSob6RRdWZeuiHX92tjGYCoTPDUxTWfCzXG/rvwhGYMd4Ml4uHVxAwYVQypo5NBecVQFMtASktg6Uzs8OKs6anxCkyUFk3j7KqWlj7x+KTfx/H3EnpePqNXahrckvleTGRGjyxptWe53ivzLFe3A21iTrEuU5NTUVqaioA4Nlnn8WwYcNw9dVXX5JjNzQ0ICoqSrE9Ojoa9fX1Yd/73nvvwel0Yu7cuZfkXMKhUtFgGJ8BLv57OVAJXkUULVT01BWmwXxg6utQiwkzx1vAult7E7NuHl/uqsSciWmoa0wJW698oNwGigJGD0mUWm4BPsdmwdQhUNGQ+mQbdSo88ur3kip4IIFpuIHnynkFfBrg8E67biC8ArDjwGnZ9hULRwftySced+6kdKQkRiMuSouqs40yMTQAYF3he4Wzbh5RuvZrCnRmVEFqx3/tGGd5Aas/KkZZlR1/WTRGViv/4gNjodeqw/4+8woycOznWuwpOY1zdieWb9iNwvwM3DVxMJpYD7xeX69WMQtjqMWXBu5fEySmKY3JTMTOg7+AdfMQIITt696nlxGPzR6OPr0MiNCrwVDAommZcHk4sC4eRr0aRi3T4lBTl+Ra9TQ6+noFG8/dhZ4+1nri9w81nttzLVy8gPVbS3BPwRCoVTRGpCcAFMLaB/PyB2PP4dN46p5RsDewiDSoEWXQgKYonK1xQKWiMK8gA2qagjgHXml64rgIRVe4Fl1hju5M15EXgDUfFSvuWzVNY8yQfnjtk4M4UG6TAlD+dvLf7s+T2m8FQ7SzxbTwGTeYoVbRknAxRQELpg6Bi+Pw2Jxrodcy0KoZnKtx4Ik1rV1+sq0mJMZHYOXSHBh0SjvpUnGlf5cOz1mdOnWq9P/nz5+H3W5H//79YTAYOvqjZdTU1OCVV17B888/f0Gq4hcDTVOIjTVKf0dF6Tv08/w5c6JGsbJEgQqqCi72EA6FQaeW0p9r6lm4PV70jtXjlYfGodnpgVGvhlbN4O3PjuCHQ2ek94USOdtfZsPkHHmqdXGFDW9sOYTC/Aw0NLvBujkYtRFI6huNujZUSf3xj2brtYxighiWloC3PytVbG9yhL8G52p8KejLCkdg9d+Lw35uMFg3h6S+ysWgrkbgmA7kYsZ4TYMTqz/cj+IKG+64yYp3v5D/Pk0OD9QqOmxNe5PDjXWfHJIEylg3j9V/L8aKhaNx+GQNfmNNQObAeGRbTIjQq1Fd58TzG+UtZETsDSw2basAEF7Ab+YNFuwo/gWllXb81+3Z6HWB3/1yzgfdgY64Xm2N5+5CTx9rPeX7t2c8h7oWjQ43Xnx3H8xXx8LF8fDwPO7Oz0Btoyvo/uJ8zPECEmIjAACxkVosX78bj82+Fqerm8B7BVwzqDd6x15eO6+99JRx0R4667XoanN0Z7iOp843Bl0QMxrVkmMN+JzqPXAAAQAASURBVDIyxYxLnYbBtOsGwqhTS/d8KJsrQq/GssKRUDEUVCoa1XUsmp0e1NSzGHh1NH4+34SGZhfO2R0Yk5mo6PIi6s7Ex+jRDxGX5Zpcqd/lshSEbtu2DX/9619RVVUFAHjzzTcxatQo2O123H333Vi6dGnQHtjBiIqKQmNjo2J7fX09oqOVys4iL7/8MqxWK4YNG4aGhgYAAMdx4DgODQ0NMBgMUKkuzeXwegU0NDjAMDSiovRoaHCCv0zqwHqdCk+9sUvWj1qAF/MKMhR9gtvqc23QqcB7BRh1KoCiIAiCov5qqNmEhdOGYOZ4C87WONAn3oAfDp5R9MAUCeaM+lKwBSmF/JlFo9utRCiS0Ku1J3fw7BIq6Ipce8WoQjnRbb1fp1F1qhrbi31YiWM6kIsd47wANLKcNLlfm9ZHKi3QaRhMvW4gYiI04AUhbE272DbGX8Ed8Dnm5qtioFHRoGkV9pWeg+XqWAhA0HGp16qw4s2d0mvHf67D2OyrFAJ+NfUsXB4ex0/VYfH0TNC8t92/75WYD7oy7blel3o8dxd6+ljryt//YsZ0uPHc1rVoYHlp4ZvzeqFTq8F6uKC9qYOVXAGtOi1GgwqJ8UY43TxYF9epnn1A1x4Xl5rLdS26+xzdmcYUzwtYVjhCoTOkZmiZ3S52udFpGDw6ezj0GgYHj1Vj4NUxYe/x639zNbwQsG6zsgTOFKOHKUYHCsC/9p3C5m+PIT8vVepI1DvWgAgtA0Zov830a+io36W947nDnet//etfuPfeezF06FBMmjQJq1atkl6Li4tDQkICPv7443Y71ykpKYra6sbGRthsNqSkKAWoRE6ePIm9e/di+PDhiteGDx+ON954A3l5ee38Vm3Dca0/Js97ZX93JBoVjSyzvIadAo2yqloMGhAna+yu16rCtsfaUXxaurmW3JqFnQdPK1J0D1TYsHbzISyYmoHn3tmLlUtzQramAkI7ow62VYitodmDlz74j2yBQEzLDua0Z1tM0GsYRBk10OtUshZgIsGE3oDwYlT+UfJQ511xqi50r3Cr77wu12/f0YT7HhcyxsWaoFtvsECnYfCHO4fB3lIH799r8f2vyvDk3SMUKf5A66LL7IlpKPr+BOZMTJO9rlHTEADsOHha6nnN8QJSEpULcFlmE2obXXhk1jC4PV4k9DJg16EzeHTV97hxZDL6xhsRoVdDp1Whd6wBFCVgfn4GKK8AznvhdUKXcz7oDnTU9eoJv0FPH2s96fu39T1DXQtRwIxhaNAUjXWfHERh/mBU/KR8tvlHvPwR/146Iwu7Dvm6NCyfPwr6Tio00ZPGRVt05mtxOc8rUARMr2YuqA74Sl9HnqKwoagEpZV2TL1uILItJmQONEGvZeAMsH8ZhkZMhAbL7hkJg1YFe70LO4pPw1bnRGF+Rsh7fN2WgxiTmRi0za3XCyycOgS9onWYnJuCuyen+9TGDRoY1DQoQYDAX/5OKVfqd+lw53r16tUYNmwYNm7ciNraWplzDQBDhw7Fhx9+2O7j5eXl4bXXXpPVXn/55ZegaRpjxowJ+b4nnnhCiliLPPPMM9DpdHjwwQdhtVov4Ft1XlQUcPfkDKzdfFCx6pTf0rtadE5f/cM4FOT5Wmb5O83BIsS9onVha189LYN3f4UN2VaTTFDK/7jBUroBn1MlolHTYN28QpHw4TuHwZoUp4hmFxZk4LzdiWVv7AIAzBxvUTjMoRrUi707aRpBRbDEaxDKCacAzLjBAq+gjLLPuN4CzutF+PyAnoXgJ7YxZ1I6Hr5zGLQaBm6Pb0zOuMGMT/16LdIUwtYANTWnorjCBo5rvX/FcTZqSF8UbT8u+y2fvHuE7BhiDfarm/bjxpHJyBwYj4ZmNwYlxQLwiZX9dvjVLaJkIhQR6CEQCN0CMUIdZdRAEAScrm4CKArRUTrFs02MeAWjuMKGZqcHA6+Kwf23XwO9VgWBorqdUBGh+xFMBEwuSNq5Ee2q0kq7FJz45NtjmHbdQIzJTISHay1/1GkY9I7V488LRqPJ6YFeo8KmFmHjsio7nl2cE7QEEghe2ilSXGGDh/did8kZvPdVGf6yaDR6x+h9168LXMNLTYc71xUVFXjsscdCvh4fH4+ampp2H+/222/Hxo0bsWTJEixYsADnzp3DypUrcfvtt8t6XM+ZMwenT5/GN998AwBIS0tTHCsqKgoGgwEjRoxQvNZVESgar31crHCEgymAO1kOFEVhTGYi8lsi2mLULjBC3FZtsYPl8Njs4dBpGAwflAAIULS2mnGDBcs37Fa8d6jZhGq/tlvBHFnWzeOFd/dhXkEG5hVkoLHZDb1OhZoWqf/rh/eX9g3mMIdy+lk3j693V2LxtEy4PF6wbg46jQpHq+yyayAe0/9aAkD6gF5YvmG3LMou1qcs37Abzy/NgVrTPQTNLgVOPxE93iug6PsTmDAqGSdO12N4WgKGpfXBxi+OSvu3Ne7ENlpirZDoSH+9pxIjBvfBI7OGSe3erEk+tftlhSMgAIiP1mH34bN4ddN+3DszW5EGlW0xYWEXebgSCATCxaBXM8i2mgAIYF08Hp3jy+7TqGjFs02nCW8y2htYmWBpV3JQCD0TIYhjDfhsxzWbD2JpF1CyFu2qmeMtKPr+BI5W2vHwncNgb2DxxtYSWPrHIstsQlmVb/vrfrXQywpHSP4C6+ZxvjZ8Kn44m8zBctj87TFkW01IiDWA7sGdcjrcudbr9XA6nSFf//nnn2U9q9siOjoab7/9Nv785z9jyZIlMBqNuPXWW/HAAw/I9vN6veD54C2oujOsh2u3AniUUYP/91WZzFl8bPbwoCvTbdYWa1V4vEVqf3haAu6aPBh3uDnY613QqGlUnKqDy8MjLTlOdn5ZZp8Dc97ukPWeLshLUUSTh6TGw9I/FoJXkMTPahtY/HZEkkxnUHTEV96bi8k5TmnRYPigBAiCPEo/1GLCTaOSUdfkQkK0Dkl9o1Bb24yhA+MxryADcVE6yWGub3Lh3hlZYN2clDrUzHKKKLvs93DxiCTOtYR/+n+zwyONyaLtx/HskhxU18vnirbGXaTRJ05oivX1rT5aVYuvd1eiYOxA/HnDbtw4MhmDkmJhnTUMvWP1oEDBXs/CFKtHk9ONrIEm5Gb1wxtbDilTncpteO2TrvFwJRAIhIuBEgQsnpYJAHDSPDQqGm9+ehgTc1IUz7ZlhRcWiOhKDgqhZ+IM0zVnf5kNTg8PQydXLRftKjGzRHSyC/JScKDchsrT9Vg2byQYmsb/+7IU5v6xUolo4IKZuo3vGs4m06oZpA2Iw+JpmTLH+tem3HdFOty5HjFiBLZs2YI5c+YoXrPZbNi0aROuu+66Czpmamoq3nrrrbD7bNy4sc3jtGefrkazM3xFg/+qk5vzoqzKjpnjLZIqYEKv4Oqe4WqTs60maNW05BwfrarFI69+j0dmDZNEygBfOspLD4yF083DyXKIMKihUdF453Ol2nhmajzm5WfgnN3RMgEwiDRqsKHosOwchlp8kUq9ViX7/KLtx8G6OGkVfVnhCKmFQH6uPMK8cuM+/PW+XNl3EgDsLD6tSBPKSOkFg4qGIaJFcT5IX3F/2hKN62mIKYgJcXpoWxYdjlbV4hprb9AUpWjG0FZNPM8LUtTF7fFiUFIsGIaCQc/gL4vG4I2tJUGj0e98fgQ7D/rG3LLCEV3+4UogEAgXCyMIcIPCm58exl2T03HTyGQwtLKUqi07IFjZF5lDCZ0Z/wX/UK9L9l4nRbSrRPtedLInjkmGTsPg3pnZePuzUkwdm4qbRyXLsvQCF8zC3eNDLSbYG1jFdsBnj+m1jGIhraun3F8sHe5c33///bjttttw66234uabbwZFUdixYwd2796NDz/8EIIgYMmSJR19Gj0GvTZ8lNR/1Yl1cXh09nBU17VGCwVBCCrQVbT9OJYVjgxanz3jegt2lZzBxs+Pyt4TmD4yKCkONEWhtsHX1ivCoMahEzX4T9l52X7FFTbQFDBnYrrkHM8cb0FZVa3ihj9QboMgAHMmpkmOfJbZhGWFI3HoRLW039GqWliT4oJGmLOtJujVrdeNF9DuNCG9mg5ZY+47Lt0j601CoVczGDE4AbNvSZdSub/eXYnnlubiTLVPQdL/eoZKxxfTv90eDjOut2Bf6Tm816I2nmU2IbVfTFAhtP3lNqz5+CAm56ZIznV7Sh46+8OVQCAQLhYvTWPd333lZDRFo+j7E7AmxSqM7HDz8aJpmbjvf/4d9PhkDu1+dJdoZDBV/At5vTMglnZo1L7WpVFGLZYVjkB8jB5TrxuIT3f4bKHZt6Rh4xelMhs+0Jluy+ZKjDcq5oUsswm3jbdAQ8v1aLpDyv3F0uGjJiUlBe+99x7+8pe/4OWXX4YgCNiwYQMA4Nprr8VTTz2Fq666qqNPo8eg16rDrjrFRGqlCG90hAYcL2BH8Wlpf52GwbLCkQAlT8lOS47zpXUPiFNEfpdv2C31GfbH35EfajZh0fRMbCgqwZ4j56TtYkulwBrv/eU23HFj699tCalwvFX2N00DuVn9pG1f767EM4tzsO6TQ0GNAt8N7lupb3a1P01ITKlbs/mg7HqJK3PddeK4WChBwLyCIVjz92KYW+qArEmxsNc70TtWj7c/O4J5+Rl4fUsJiitsUop/YX4G5k5Mx/laB3rH+XQBvt5dibvzM/Doqu9x323ZAHzXvTA/AxznDSuENndSuvR3W6nnXeHhSiAQCBcFRaGJ9UjPPEEQJHGjQCNb1CiZMzENdY0pEAQg0qDGvqPnW0q1gpfikTm0e9GdopGiYxo6QMJ0+gCJaIeWnKjBssKRePdLnwP94gN5GDG4tc1pYEsuQOlM++sb3TU5HQ3NbnCcF0eravHV7kqMHpKIJbdmoa6JRW2DC2qVr0Vp7xid4jp1h5T7i+WyzHhmsxlvvfUW6uvrUVVVBUEQcPXVVyMuLu5yfHyPws3xmD5uIG77rRl6rRoOloNRp4LLzaFXlB4ON4foCA0i9GoIAvDhtnKFcNjyDbtRmJ+BuycPRmOzx9feCsBjq3eEfHgGRv+yLSb06WXEM4vGQK9TwSsIWL+1BHtLz8n2Cya0JiJGNoMdPxDWJT+v0pN2FE7OwIsPjIWD5RBpUKOs0o7BKXEK4bENRSWYn58hvVdsTRKKwFV4RhCwdFpmt1jFvRy43D5dgJMtdUA0TYGmKKkP+/hrk2BNig36O7FuHo/NHo6yqlrk56bgdHUzbhyZDJ1GhRfvH4uTp+thq3XC20aLLKdfKlhbqY5d4eFKIBAIF4PbK6CmvrUVoti2RzSyA8U6e0Xp8KifLbCscAQ2bSuXOiwEQubQ7kV3i0Z2lwAJIwgYkhqP1X8vxtFKX7knQ9FoZj2SHk1zENvW/z6fOykdzU4PjDo1fiw9i/WrduCRWcOwfMMeXyBqeiZcbg5NTjeaHB4IAqBRMxhqMQUVL+sOKfcXy2VdToyOjkZmZubl/MgeB+vyIKGXAWs+Pqho8j7jep9at/hQfPnBsUEdCtbNY/Xfi/HSg2PxxFqfSNmKhaNDOtaAPPqXZTZhUk4KHnzpO9kDONCxFgkUWgN8D/k+vYxYVjgibC24SJSx9QYV23atLyoJ2mLMvx2ZyKwJaVAzvtvB0EYddbBVeEoQ5LXYXWRCvhI4WA4xERr8d+FIbPy8FPvLbbK6ZxVDhe2VntDLAGtSLF54dx8emTUMg5JiYdCrwNAUkhKj0NzsQa9YXdhz0Pv9hqHSoLraw5VAIBAuFJeHB4XW56Ze2zo3BhPrfPGBsUE7iZhiDYpFSjKHdj+6YzSyywdIKAocgPN2B0pblMIDu59kmU0Yndk36NvF+3xQUizio/V4ZNX30j2u06iwYuFomGL02HnwF2zaVoGV9+YiQq+GIbblOoVQBe8OKfcXy2X7Znv37sXPP/+MhoYGCAEDlqIozJ0793KdSrfDv/YlNkqHVR8Vh2zyLmvF5Qqvps6yra8fPFYdNt28Ty8jHps9/KJbefm/Lqamv/WPw9IkHqx3tUiW2QStX810fl4qioLU24aLkjtYDlEtN7pR2/XThDotFAWjQYW/LBojpX4D8t+/rUjyrkNnsGlbudTP2poUix8Otm7Lz01BdZ0z7Hip8Wv95p96Pq8gA07W0/UergQCgRCAQFFoYHmcr7JDr1VBp6IVcxrr4uEVgHkFGSj6/gQK8we3KSLpj6ZFd0TFUJicm4KpY1Oh1agQaSBzaHeku0Yju2yAhKLAg8Laj4tx08jksPYvBSqophIAyZ4aalbJbPcIgxr2Bif+62//BuvmkW01wahhECEG1MJcp+6Qcn+xdLhzXVpaivvvvx8//fSTwqkWIc71xRNY+/LKQ+PC1pr6R4iDqYH6Q/tpowXrHQ34bsjJOSk4b3fguXf2SsJjgZHhtupa/V8vzM/AR/8sl00AbYkscH4rZ23VZwdGyQH5ChpDoVukCXU2vBSF2iYWsZF61De7Zb+j/+8f7rdeMDUT9//t39Lv/sK7+/DCvbl4YeM+2f5Z5l64Z0oG3vBz4MVjLJ6eiY1fHJGdmzUpDnFROrz7xRHMz8/w/cbkdyYQCF2U9tbFGvVquNw8rElxWPVRMbyCgPxc3zMy2LO2yeGWbbM3sJh1cxoeePE7WJN8miwRBpUveknm0G5HT45GdiYEigLLeSEIAryCgJtGJiOhlwEaNR3S/t1z+AzmTRmC14NoD4n21OghrdHtbIsJx0/VITpC6/v7Am3g7pJyfzF0+F3wxz/+EXa7HX/605+QmZmJyMjIjv7IHkOw2pdmZ/h6Yf8I4X/Kz4dcxQrcLkb3nl+Sg8k5rKwW9stdlRjQLxpAaMfI3sCG/KyhFhMS442S0FqEXo3Vf5fvF1gXcq7GIX3+C+/uw9P3jGq9LmGvQJD68AC1cKAbpAl1MgSKwqETNUgfEAcX50WdXz09II9WB9b6CQIQE6kFRQENjSwemTVM+t3TkuNQXeeULeaICyhPrt2JpTOzMXdSutT6TcVQ2H34NKaOM+PmUQPg9QrgeK90PNbNY9aEtC6X1kYgEAgiF1IXq1fTiDCqJaeZ4wR8uasyqO6F/7M+2+pb7OR5L2y1vjlYfObfOyMLCJEqSuja9ORoZGeBb9GouXFksixK/bubrBiSGh/yfZu/PYZx2VchJytRcW+/8O4+WJPiwLVkpgy1mDC5pYwyLTkOzyweAzXDXLBgXU+1pTvcuT527Bjuu+8+zJw5s6M/qscRrPalrb7K/hHCT7495lP5DlAG97+p/GHdPJpYj9QeC5CveIn7BHOCTbF6xEXp4BWUq+GTc1LQ0Ny6Gu4MUdst1oUMNZsUrxl0KqxcmtOyaho+Iu9/DeQraPL3ddk0oU6I08MjOTEKAIXaBidio+Q10cEUKzdtK0e2xYR5BRnYefA0NreMV3H8icrgT7boAvjj9nhR1+TGijf3SGPUX29gxcJYuFrGamCWRVdNayMQCATgwupiKUGAiqGh0vva+AiCV9ELF/DZBfcUZKCx2Y1BSbHoHWsA6+ZwrsYhezT65m+OLFB2U3pyNLIzIC6cmfvH4stdlRicEoc5E9MAUFAxFBr9MksCYd08ztY4kNIvGu9+USqbI0Q7SaOmJAE0UZ9of7kNk3NTEB+jR1v2dTB6oi3d4c51UlISKOrCfwxC2wSrfdFrwqwqWkyoOFUn/c26eXzxQyXuKcjA2RoH3B4v4qK0qDrbGFT0a6jFBFOMXhIZE/cNdFBYN4+yqloAkB7OK5fmYOVGpfKouGK2fP4oqU/1ioWjw35v1s0pelobtSqpBkSgqLArq4nxRskR7wkraJ0Bp4tDpEGL1zb7oimBNfT+izIzbjDLIsoPvbxdqvXpG2/EE3OHw6BTQ69T4cm1O1HXpHyYJJqM+O/CEaAAWVQa8I0B1s3jr0Eca4CktREIhK7NhdbFOl0+kcllhSNReaYRPx4+GzRy/dY/jmBAv2iUVdXi7smDYa9noQ7iRJMFyu5NT41GXklEbSXeK2B/uQ0FealIS46DVs3g7c9KUVxhw9PzRiIqQhNWM6HkZA2Kth9HYX4G7rjRCnuDS5aZMmdiuiyAJn2+ABi0KpKR0k463Iq899578dxzz2HSpElISEjo6I/rUQRVrQaFGddb4PUqI8QzbrCg5ES1bNvNo5Jx6nwznnnrRwCtiqHWpLig/aBP2ZqlGy/cvv7RbADYX2FD2oC4oLUg2RYT9vu9P5x4mii6ICL2tF46rVWFvq2VVUYQEN+DVtA6A9EROqz9uFhaKQ1WPiAuyuRl98Pb/zgiU5fPMptwT8EQPL56B5L6RmP2LWn44KuyoI61KLih7x0Rcgysb2nrFey9JK2NQCB0ZS6oLpaioNMwoCkKH/2zPKTa8FCLL8vsy12VyM9NgcvDocnhhsvjVWQikQXK7k9PjEZeKbwUhQPHqhEXpYNeq8KywhGIjdSi/Oc67Cg+jbIqX+utXtE6bPyiNKRmwuxb0vDHtTuRlhyHfqYILHt9l2QHiXb7mZrmoOfQO84QtN0WITgdPgPeeOONcLlcuPnmmzFy5Ej06dMHDMMo9nvyySc7+lS6HcFqXxxuDss37A4aIV6+YTeeXZKD/glRsqjxI7OGSe/3jyAW5g/GaVuztO/6rSW44yZr0H3vnpyOM9W+FPD4GD3+35elMufl2E91uKdgCN7YckiWihIsBT2ceFqg0w4Eb/9AVlY7DxxF4XytI2gNvzhODVo1DHoV3B4v7HUsbhqVjAmjk2Xj1+3h8Yc7h8GgU+H5d/Zi/pRMuDlv0EUgShDAACHHwLz8DLg5L0lrIxAI3Y4LqYv1CAIoigLr8UpzdLD+1n16GXHe7sCAftF44d19eGz2cCQnRqOmnpUlipIFSgLhEkJROF/H4vsDp2W2zssPjkOvaB3KqloXw3IyE/HjkXM4eKw6qA9A0xSeXZKDH4+cRcmJajwya5gii9TfHxDJtppgUBOBwguhw53rH3/8EU8//TScTie+/fbboPtQFEWc64uBUkapm52eoL0pRc7VOKSUagAYnpYArwAp1Vu8yU7+Uo9x11wl2xcAZtxglv0t1UFbWuugd5ecwYjBfTH9OrMs5eSJNTvwp/mjMbneCbfHi95xBuwuOaNIQQ8mnibuG6xGFiBpaJ0VL01j9UfFmDgmWfGa/zh9ZtEYsG4eVWcasCFIVDmrpc5ebLc19pqrFc456+ZwpNIOl4eHyq+eMNjqOll8IRAI3ZULqYv1CsAHX5chPy9V2hbMhhBLt1g3jyyzCUcq7chI7YXn39mL+2+/JuTxCQTCxeP2CvhwW7nMsdZpGLAuDm6PV9Z6y8H6BI1D+QApidE4cboeZVW1IVud+rcpFbeRe/rC6XDn+s9//jMiIiLwyiuvICsrCxERER39kT2GZpcySh1K0EynYZCfl4qEXgZJlbu+yYXBA3ph9ccHFdG/e6ZkoMnhUhyntlG5DQD0WhUaWlJ0OV7A61sO4ZFZwxTOudPVWgtGUQi5CMC6edQ0sFIK+rLCESH3BZRpaO1tQ0LoWBwuDlVn6tE33oiZ4y0YlBQrW8Qp2n4crJsH6+awfO0eZFt8NfT+4mNZZhMK8lJw7FSdtAjUp5cBgC/LYZObx9PzRuLp9bsBANdYesMY1fZCC0lrIxC6FwxDy/7tybQuIHrBujnoNCro1co+1xzvxS2jBrTUXI8IOj8DAE1TePjOYfh6dyVuHJmMF97dh0FJsWDdPPrGG7DqD+PIAiWBcIlxeVpV+HUaBjNuMGN4Wh84XBz6xhuR1CcSg5PjcNfkNDBU2y1vi7Yfx7LCkYrM0GyLCQW5qSj/uVaaBxJNRhg15J6+GDrcuf7pp5/w0EMPYcyYMR39UT2OYG239FqVIh1MrI0OrKHKtpqQEGdEWZVddoziChve2FKChVOHKI4fTLwky2zCrkNnpGNnmU14+M5hkqS/P1oNg8dW7wAAhahV4DH9a6u9AsLuq9O0Ci1cSBsSQsfS7PTgvtuvgeAFyqpqZeNPHCdf7qqUfuv95TaAAl58YCzqGl1gGAr7y22gKAqHT9jx3ldlQd9/pLJ1DBv0pN6PQOhpMAyNz3ZXwVbrAEVR6NPLiImjksBxPbdOkBIEROkYJPWNQm1ts+Ja8BQF3utFfJwer20+iAMB6sEP3zlMatFz8Fg1Kn6qxT1TMvDgS9thTYrD0apaZFtNiNCqfM9U8lwlEC4prMu3uKXTMHhk1jB8+v0JbPziqPT6UIsJ86cMAUMDh47XhLSTs60mRBm1WHlvLmrrWcy5JR2zbwFcbh405dNFEjNTxP2JrXzxdLgVOnDgQDQ2Nnb0x/RIIgxqPDp7OKrrnNI2r1fAzBssEARID8r8vNSQfSs/+fcx5OelKqLCxRU2cF75TZVtNSkixMHqoMUb29ceoJWhZhNYV+uCQLgVtBk3WLB8w25pm4qmQoo0iOIq+pZoxYW0ISF0DKKypUGnQkyEFuu2HJJEN/yj1zX1LH53sxWPr25tp7W/zAYP5wXr5vH8O3uRn5eKLd8dVzww/MfZE2t8788ym4iiJYHQRQmMOPP8hd3HtloHzlQ3g6IoEr1uA3EReuG0TKzfWgJL/1jk5yr7WhfmZyAuSieVZDU5PEgbEIc7b07Dpm/KMON6C5SNLAkEwq9BoCiwHA+DXu3LKpk3Ehs/b22fJWajDkqKxZmaZphi9KhpYDFlrK+8I9BOnpefgXc+P4I7bhyEp9bvRnaL3pFBq8L728qJ/swlpsOd60cffRR/+MMfkJubi8zMzLbfQGg3Bo0KWjWDHcWtQgcvPTgWrJvHmMxE6UHZz2SEtX+sInItOqYMHfyx6PCLjGeZTZhxvQUxkVopZaRvvAE7Dwavgy6usIHjrLL3L741Ey4PJ0s9O1vTjIVTM+F0cTjb0hO74lQdaApIGxAn3fCsm8dLH/wnbCsvfUt674W2ISFcWvxT8u+anIah5t44GkKBNstsQvqAOMUxHCyHL384CdbNY1BSbMiSgOIKG+oaU6Q6wCW3ZhJFSwKhC+IfeQYAU6wBE0cmXbCDTWgf4iK0m+OD9rUW7YMooxr/va5VVdgrAL+/KQ0aNQ1LUiyWb9iNtAFxJMpFIFwiRBsqbUAccrL64pnFObA3sDLHOpQ9Zb4qBoNT4hR28vlaJ6aOGwgVQ+HVP1yHHw+fwVe7K3FPfoZMfybSqIFORUMg8+6vosOd6zfffBNGoxG33XYbBg4ciL59+4Km5SvKFEVh7dq1HX0q3Q4PrxQ6UNG0Isr36h+ukwQP/BH/njVBHmEW0WkZqT5bVBt/fmmOVAf9+JzhYeugOa8ge/8bW0pQmD9Yts9ZuwO7Dp3Bbb+1yuqzP9Ecw0sPjAXHe+FgOei0qrBCbf4R9QtqQ0K4pASm5GcN9PWU9hfd8Ke4wob1W0sU2RMO1oM5kwbDxXnh9oSf5PVaNV55aBwMWhVxrAmELowYeSZ0PNIitIA27QP/xXOaBhqaXTDyaik9lWSEEQiXBn8bavbENNAUjbWbD2HCqGRpn3D2FABYk2IVvapfeWgcaupZcJwAjZrGiMF9MG5oP2lBzKCiERWjQ2ys0VdC0rFfs9vT4V5GebnPYO7bty+am5tx7NgxxT4URRKKLgaXh1PcXF5BUGwTgmwTKa6wYe6kdMX2LLMJWjUTRJCs9SEbrP7aH9bFKd5/54S0oA3qf3fzIPl73Twamt2Ij9DAEKGBQFHtbi1yIW1ICJcW/5R8nYaBTqtGk9MZNvq8v9yGyS0p/4CvLOBoVS1oikJOViL6xhvCfmakQeUz6ohjTSAQCO1CXGQWgLD2QeHkwT514pbsIK1ahX1V5zEms6+0HSAZYQTCpUC0oXQaBgatWhI0K8hLkVLBRw3pGzabryAvRbYt22oCTVF4/p29eGTWMMREanw2E7GDO4wOd67/9a9/dfRH9Fj8Hd3Wbcr1pmDb/AkURssym3DbeAvO1TgU++q1rUPmaFVtuwXJ2jqXxma3Ypt/hPlCWotcyL6ES4t/Sn5+XirWbfalNg1JjQ/7PjE6PdRswvypmfjfT0vQO1aPtOQ47Dh4OqxIB1ksIRAIhAtDXIRuciiFUf2x1Tt9KuF7KnHjiGS4PBxO/lKP639zlSR4xrp5khFGIPxKBIoC7xXwp/mjEBelBcfzcLbYVCfP1GNZ4Uh8uK0cKYnRYY/jn+2XbTVhwdRMbN9/CtakONgbWCT1jiA2UwdDZsMujDGIKrK/8xtumz/RAS047A0sYiI1kkiUSLbVJLshi7Yfx8N3+hrOBxMZ8xc5az0XJug5cAH1HcGcpgvpTUz6GF8Z/A2swQPisGlbOQYNiAPvDX/d+8Qb8MpD47Cj+DTcHg53TR6M8qpa7Dx4Gp98eyzoOCOLJQQCgXBxUIKABVMzpd64IfcD8OnOE5hXkIGHXtqOlffmYuq4gXB5eBR9fwL5eamo+LmWLHISCL8Cf60anYbBo7OHo08vAzy8FzoNg2usCXjnsyNBI9OBiC13IwxqxEfrwLo9qPipDreNt6B3jI7YTJeBy+pcNzU1oampCd4g6ZuJiYmX81S6BRQoZFtMMmVsmqIUUT6vVwgbYVYzNGKjdHCyHPQ6Ffr0MuD/fXkUdU2t0eShFhNuH28BzVAyR7yu0YVF04fA7fGi2elBhEGNk7/Ug6aAZ5fkwMFyMOpUqK5n8a+9P/ly0AIYGhDlDuc0XUhvYtLH+PIjRkNKT9oRH6vHmkeuA8cL2FEcPvpcdboBRoMGm7aVY6jFhPe+OoqCvIFYu/kgWDePF97dJ4nZCQASYg1Be7YSCISeg78iOFEHv3A0FMDoNSHLqMQMtP1lNtjsTliT4kBTFCINauwqOYPiChtm3GDGb4dfTeZiAuEiEeusSyt9HVWGDeoNtdo3n8VEaPHc0hxQgGTrt5U1uuvQGVT8XIu7Jg4GTVEAKNw5IQ1GHdGluVxcFuf6vffew1tvvYWff/455D6lpaWX41S6FQK8mFeQgfVbS1odbErA/CnybbY6Z9g2VvVNLjzq1wpJrOt46UELzlb7FLyPnaqD08Xj5/NNiIvSSft6BQFer4DztU6seHMPEuL0WD5/NNZ8fFDxWYumZ8LDydPCRUfazfEYNqg3iTB3cShBwJJpmbA3sqBAYd0nPiGOcFkO8/IzoGZo/PfrPwAAIvRqWPrHwuXhYU2KQ3GFTRKzE8cLIwgQADg4L8lMIBC6IXSQdlr+yuGB6uKW/rEA0W+5MAQBNEVh0bRMrA0oowrMQOMFocWOEGBvcGHztz79HI2KBkPmXQLhonF6eJRW2qXWug6WQ4LRgLpGFz7cVo4D5TY8Nnu4tH8oeyrb6ut57eF4XP+bq+D28Kg82wiDToWEOANxrC8jHe5cv//++1i+fDlycnIwffp0vPjii5g7dy60Wi02b96M+Ph4zJo1q6NPo1sg9g5udSbUqK53YnRmIia3tN1SMwzqGlmMzmrdlhBrwCOrvg/ZxuqFe3NlnyM6MqMz+0qCZL+7yQqNmsH3B04rnKPE+Aj0itYCAO6ZkqlwrAHfBLD244NYcmsWVv1hnMIh0jO01EqLRJi7NlRL3dC6Tw5JKUyB0Wf/Mej1CnjjHyUYe83VqPipFrtKzuD9r8qkRR4xWt071gC9hgHt9cpSqET8HW8CgdC1iYvWoeiHk7DZQ7fm8lcXj4/RX5Hz7MpwFIWSE9VIHxCHuRMHY3KOU2EfiIJlvWMNePeLI7h5ZDKe39i6ndRaEwgXh9jLutnJYdp1A6XWuukpcahvduHf/3cKB1psHI26daExmD3VN96AE6fqQVMUDBoVWI4H6+aRGG/w2dnEsb6sdPis+O677yInJwfr169HbW0tXnzxRYwdOxajRo3CvHnzMH36dNTV1XX0aXR5gjkTrz16Az7+9hgG9ItGr2hfNFkQBLz/Tbl0QwLA3+7PgzUpLqi6YJbZFFT1O8tsgk7N4C+LxsCoU0GjZiRnyR/x7wVThwAAekXrwiqPsm4OEWqSqt2dcbg56LRqaRz4pzAFjsFsqwmW/rHYW3oOBWNTYe0fK0VKAluvLSscgU93nMDi6VlY8/di2b0A+NrBrNl8kPRbJRC6CbZaJ2nN1UEIFIW1Hx/ErFvSUF3H4uCxapRV1YYs3VEzFGbfko6HXt4uOdZDzSboNCrSqYFAuED8e1n/ZlAChqUl4P2vypCeEodRGX0hCILMxglMBfe3j7LMJuRkJWJwSi8cPlmD9OQ4GBhiZ19JOrxI6aeffsJ1110HAFCr1QAAj8cnoBEZGYlbb70V7733XkefRpcmsHewiJvjcPOoZJRV1WL5hj147p29cHNemWMNADX1LPJzU5BlNsm2i2lfDU1uxfbbxluw/cAv+OPanbj/xe/gbmkHEIziChs8XGs7jnA4nKR7XnfHyXKycVC0/XjI8bdoWibe2HIQAKBmaFmkJBC3x4v9ZTacszsU94KI2G+VQCAQCKFpbZtIodnpCTtPz58yBE1ON7x+Rnq2xYTZt6TB5SHPdALhQvCvsR6TmYiqsw1QMRRuHpWM0pN23Pc//8aZanm3nlD3Z7bFhIXThqC2kUWT042rTEZoaFIec6Xp8Mh1ZGQkeN5n7EZERECv1+Ps2bPS60ajEdXV1R19Gl0a/97B/lAUrWgkH8y5jTZqsOz1XaHTwu/LxYsPjJXExxwuDzwer1RTBSCkwyO97uLx2OzhiDSow+5nCKJwTug+eGkaOq0Kaj918GApTAm9DNh16Aw2FPnSwTdtK4depwo7zsS0qLZax5B+qwRC9yOwBpsImP06RFuBdXGIjdSGLd3hvV5o1CrwvIAX7suDrdaBmEgteN6LZqe3taSLQCC0iWjTz7plEI6dqsPAfjE+Vf4dJ4KmgQNKO8qgU0OnYeAVBDy+egfqmtxIH9ALfeIMJJOkE9Dhno7ZbMbRo0elv7OysvD+++9j7Nix8Hq9+PDDD5GcnNzRp9GlCRUNFgRBEU0O1upKpaJDpoUPT0uARsXAVtsEt8cLl5tDfaMLyf2i8MisYdIDtq26Kr1OhUdX78CTd48Iq2Ko16rgcHNEhKqb4nBx0KppCAJkSvZiCpNOw6AwPwNxUVqkJEZjUFIsYiK1qDpTD52GUajfi/j3TQ986ARCagAJhO5HYA02ETD7dehaWnSqVBRUDI0sswllVXbFfqYYPVQMDY9XQEOzC9ERGmzdfgLWpFgMNZsQZQy/oE4gEOQ4WA4xERqMyeyHdZsP4sXy/VhWOEKWdRqYBi5q0AxKioUg+OwcD+/Fn9fvRl2TG1lmEw4eq0bM0EQYgpR6Ei4vHW6F5ufn44MPPoDb7YZGo8G9996Lu+66C+PGjfOdgEqFV199taNPo0sTyllwspzshnN7vNCqGQxPS8CAftHSNpqiMPuWNLzzuVxZcHhaAuZMSsdrm5XCUAm9jFjpJ1ryykPjQjo+2RYTVC1RhFWb9mPFojF4Y0uJQvhs8fRMvP2Pw9hx8Izss4gIVfeBZT3QqLSobWRxz5QheGPrIUmBVqdhsKxwJDb9sxyr/+433iw+JXk3x2PmeAvmTkqHrY7Fqk37pYeGv2rt0arakK1jgvVHJxAI3QP/GmwiYPbroCkK2VYTHE4O0ZEaLJiagbpGNz7cVi5biM+2mJCR0gsU7esM0uzkpPl41JC+ZL4lEC4AnqKg1aiwYuEYrPOzvd0er8ye53gBY7P74Y2tJThaacfDdw5D0fcnZPdmltmEe2dm48tdlbh5VDJeeHefr+sOySS54nS4cz19+nRMnz5d+vs3v/kNPvvsM/zrX/8CwzAYM2YMBgwY0NGn0aURewcHOhMGvUpxw734YB7umjwY6z45JLsJh6clYM7ENNQ1tqZ7eQUonGDAV7fq9QL5eanSMXaXnMHM8RYIgGx1bajFhJnjLVLdVV2TG0+u3YmlM7NRmD8YTQ4P9DoVvIKAtz87gh8OnVF8FhGh6j5EReqkB4b4oJh+nRk0RUGnZfDO56UKTYD95Tas3XwQ5qtjZQIdzy3NxfkaB0pO1shqsavO1AdtHROuPzqBQCAQfPAUhYZmFgunZoL3CnhjyyEMGhCH0pN2pT1QbsPrWw9h8bQsRBo1UKsoLN+wG9akOOg1KjLfEgjtxEvTsNU6semf5cjPTZEFq3QaRmHPi5l+86cMwRtbggsK0zQwcUyKZCPpdSSTpDNwRfInr776asyZM+dKfHSXhBIELJ6WiTUBzoRWrVLUXB8st+FAebXiJtxbeg5uzgtrUqsDs6xwRFiRsoK8FOnvzd8eg/nqWORkJSI/t9VBr6lnYdSr4XJzeGz2cKlG66/v7sMTc6/Fstd3SZ8V6FiLiCJUJJWla+OlaazzU/EWU8E3bStHltmE399kVTjWIvvLbJic0zrexNZtt//WLI+iWH19sRlBwNJpmQGt6UiJAYFAIIRDFFMy94/FDcOuxhtbDmF/uQ2Tc1Pw/ldlQd+zv8wGp4vDxs9LMWtiGqxJcbhtvAUaGgCZcgmENhFoGh7ei03/9HXzmTpuoOx1zivg0wB7nnXzWP33YqxYODqsiOvkHF+7U7G0I3tgPLGFrjCkOLGLEMyZcLk5hXN8dUIU/vcfpUGPEegwt3XvuT2togism8fz7+zFs0vGoLbBJW23JsXi3S9K8eORc9K2LLMJD985DFF+qSlt3eZEhKrr43BxIR8AxRU23P5bS9j3+4838T2F+YOD9kUHfItOBhVpN0EgXAkCBcX8+08TOi+imNLJ0/XIHdpPlpYaDoeLw4EKG+ZS6cgdmojeMToy5xII7cBL03C6OTQ7OUzJS8WknBTERmpl+9AUQga72hJxdXu8svK5v96XS4JVV5hL7lwPGjQINE3jwIED0Gg0GDRoEKg2REcoisKRI0cu9al0OwSKglcAeK8AQfA97AJrrg1tpIToNCopwhyhD79vMLVCFcMgNkoHB8shyqDG0Z9qcfCYXO1dnCAWTcvEyqU5MOhUEBB+DLR13oTOj4MN/wDQa8NPN8GEyhxODr2jNMSBJhA6EQxD47PdVbDV+sTFTLEGTByZRBzsLoAokDo5NwXna1vb/bQlFKnT+MRSXW6eRMYIhHbCUxTW/L0YpZV2zBxvxpjMfmhyeqBR0TLBsnCLW23dmwm9DLAmxUqp4SRYdeW55M71kiVLQFEUVCqV7G/Cr4OjKKz+qFi2svXyQ2OVNdcPjA17HL1OhYZmX19r3uttlzqzSLbVl3Ky6qNi2X4P3zlM0Z+4uMIGN8cjvuUGdwsIqyKuYsgY6epE6MNP5jRFXdB4Ay5/6zaBokiqOYHQDmy1DklcjNA5ESgKDSyP81V26LUq6FQ0jHoVdBoGw9P7oLrOKe0bqE7sT5bZJPW4NupJnTWB0C5oGiXHqvG7mwZBgIAYoxY1DU7otGq4OB5TxqYiJysRvaJ1iInUhTzM0arasLbTrkNnZOVzpGPKleeS/wL33ntv2L8JF46XphWONQDogtRce71C2Aek/004YnACFk7LxNqPD+JAgLL3gqlD8MSaHdK2bIsJM663YPmG3bJjip/jL34m4nRxiFD7HK5Ghxv5uSmy94iflZ+bgkaHG72MZKWtK6NRh2+lpVJRKMhLBSjItAOGmk2Y7KcG7v8eg1Z12Xo28i21iIHK+UTNnkAgdDVCzWeLpmVi0bRMOF2czKEu2n4cD985DID8GT3UYsLMGyzYV3qOdGMgENqJQFHweAV8d+AXHCi3YfYtgzAyIxEffFOB4gobnph7LVQMhZ0HT+NAuQ0zx1tC2u4nf6nHnRPS4BWC28/+thO5RzsHHbq84Xa7sXXrVuzcuRM//fQTmpubYTQakZycjJycHEyaNAkaDXGo2sLhUtZWA4DLwyu2MzQV1on1vwn3HD4HrxeYlJuC/LxWkbKjVbV4+7PDeG5JDmobXTDqfc3q/3vdD7LotEhgLbeIfxqwXqvCf6/bhfy8VBQEfJZYI0LoungEYMPWQ1g4LRNrPj4YdOz976dHYO4fgwVThuBsjQOsm4dOw6BPvBEbtpbIxlaW2YQlt2aCvkyOtRDEEAWImj2BcCkhddqXh3Dz2drNB7FwaiZcHh5F24/jL4vGSG06X3h3H/LzUjHjBl+HB0EQEB+jx+nqZlT8VIf5U4aQeZBAaIuWDLgNRYclEdeRGX2x7pNWxe/4GB3e/qxU+jvU4laW2YSbRyXjk28rpI4/Hs6L3rEGHP+lTpY1SjqmdB46zLkuKyvD4sWLcfr0aQiCgMjISBgMBtjtdhw5cgRffPEFXnvtNaxduxapqakddRrdgmZn8FrWYNs1agZf7qqENSlWcmITehmw69AZReo24FMRnzA6Gcs37FEc66aRrduzzCb8d+FIPLl2J+qa3Ip9A+tFsswm0H7lAHo1g7QBcYroNkBW2roDDpZD2U+1cHO8bOz5L6Cwbh4FY1PB8QKeXt+aARETocEzi8fgdzcPgrMlHTtCr75sjjXQKvITDKJmTyD8ekid9uWjrfnM5eGhYmhYk+LQ2OxWzNkHj1WjaPtxsG4eLz84FvExWgzoFw2v1wswZB4kEEJCUeDhU/8+eboeT949Ar2ideB4QeY0c5xXoQwuLm4V5KXAqFNDr1OBoijU1rOYMs6MJ9bslGz44WkJuGlUMp5fmgOXmydlbJ2MDnGum5ubsWjRItjtdjzwwAMoKChAQkKC9Pq5c+ewZcsWrF27FgsXLsTWrVthMBg64lS6BWLk2F+4TKOmERuphU7DyBzmhiYXbhkzQFZL5WS5oE6tSCghBf/txRU2vLGlBEtnZmPFm0pH3F9wQYxUUpQAtAiZhWonRlbaugesm8NfFo9BY7Mn7FhTq2ioVJSsbdvJX+rx7//8gk3byqXxcDkda6BV5Cfc60QghED4dZA67ctDW/OZk/XAqFfjrknpUsvEkPu6eMREaFDxcy1uGn41WQQnEAJodLjR6OLB0BQ8HI9GhxsGrRqPz7kWvFdATT0LU6xOZvfUNbkUx/G/F59bnAOtmsF//e3fYN08lhWOkGx9MZotZn3GE8HXTkeHONebN2/GmTNn8NZbb2HEiBGK1xMSErBgwQJkZmbi7rvvxieffILf//73HXEq3QK9hsGywpH4sKVnsEi21YRlhSOxfMNu6aYz6tVwuDipjgPw9ZgORyglwsDtxRU2zJ2UrthvqMWEmEitbOL4ek8l5udnyG520pu4+xIToUN1vRO8N/xvqdeq4OG8eO6dvQB8D4nF0zPx8/kmvPLQOBg1V2Y8tCUAQgRCCARCVyHcfKXTMIiO1OF/i0pw48hkaFtUwEMeS6uChxewaCpZBCcQAnHxAl58dx/MV8eiT5wBg5LjsGlbhWR/A60Bp5c++I/Uj3pURt+wx9XrVDhT0wTWzSM7iI39wrv7kDYgjmR9dlI6xGL897//jTFjxgR1rP0ZNWoURo8ejX/9618X5FwfP34cK1aswP79+2E0GlFQUID7778/bP32+fPn8dZbb0n135GRkRg+fDgefPBB9OvXr92ffSWgKQof/bNcUV8tRoAL8zOw+u8+BW+dRoWt2+UiZ22pgAZTaQ613RmwIp5tMWHGDRZZukq4aDTpTdz9aHS4wXu9+HBbOSz9Y0OOtWyLCVo1I1uxLa6wYc3HB2FNikWUQY2INlpOdBR6NYNsq0mWVSFCyhYIBEJXItx8Nq8gA+s2H4S5fyyKvj8Ba1KYOdtqQk29E6CA/r0jgTYWTwmEnoS/tsHknBTERGrxxpZDMscaUAr/FlfYcOxUHYZaTIp9AZ/9XVPvyz4VRQg3FJVgz+Fz0j4k67Nz0yGWbHl5Oa699tp27Tty5EiUl4dOSQqkvr4ec+bMgcfjwauvvooHHngAmzZtwnPPPRf2fYcPH8Y333yDCRMmYM2aNXjsscdQXl6OGTNmwG63t/vzrwRONxe2fmpQUixeeWgcnl08Bg6XR/GQLNp+HPm5Kcgym2Tbh7ZEDavO1Mu2i6tsRduPKz7PqFdhWeEIPDZ7OJYVjsCgAXEoOVGNlffmYuXSHKz6wzgsJerKPYr6JhdYD48D5baQYy3bYsKCaZmw2Z3QqOSRkuIK3xi+ktFhsWwh2xpw3uQBRiAQuhjh5jNrUhz2l/vmXFElPOicbTVh4dRMvPzhfgiCzw4hEAg+BIpCs5tv6V9tQVy0DmoVHdJWF+0ckQ1FJbinIENx32WZTZg/JQOvfLgfRp0aS6dlQiUImJ+fgVV/GEfs7C5Ch1iz9fX1MJlMbe8IID4+HvX19W3v2MIHH3yA5uZmrFq1CjExMQAAnufxpz/9CQsWLJDVdvvzm9/8Bl988YXUfxsArrnmGowbNw5btmzB3Xff3e5zuNy0VT9lq3NKwmPPLclRvO4vlHD35HQ0OznodSrU1LN476ujmPlbK24amewTP4sz4NipuqDiZ1lmE2x1rKLmOttqwg3XXNUadSQ3fI+iyeGR0sEDRTlEfYAooxZnq5tRXe9EiiFacQwBuOLRYVK2QCBcPmiKkqmHByqJE34drfOZF6ybg06jgl5No6bRlzkkaqqEmrN7xxqw+/BpDOgXjaNVtYjQq4nuBIGA1jZ3E0YPwCOzhuGfe3+CmumHc3ZH2Pf56xixbh7NTg+W3poFp5tDk8Mj2eV/bBEO9u8pT7I+uxYd4ly73W6ZExsOhmHg8QRXww7G9u3bMWrUKMmxBoAJEybgqaeews6dOzFt2rSg74uKilJs69OnD+Li4nD+/Pl2f/6VQK9Th309Qt/6eqj6KVEoYdSQvnhi7U4APmf5nikZMgXwmAgNViwaA2tSnKIdwJJbM/HO50dkxyWRvZ4NLwB6LQMBrcrwwQRylhWOQFy0DgYdg32l5wIPg96xhk4xhsgDjEC4NAQ6y4F/x0XrUPTDSdhaDFJL/1jAr8ME4ddDCQKidAyS+kahtrYZHOeFviVDyF9TJdic/fKDYxGl12LBlEzc/+K/kTu0c5fPEQiXA/9U8LkT0/HWZ0cwMScFb392BHfcOCjsewN1jPQ6NV7fcgh7g9hEpByta9NheZi//PILDh8+3OZ+p06duqDjnjhxAtOnT5dti4qKgslkwokTJy7oWCdPnkRNTU2nbwWmZqiwNdMqvxZB9Y1s2H2NOhWeWTQGep0KGhUtrZCJ1DW58eTanVg6MxuF+YPR7PSpijIMhRc27sNDv/8Nbv+tlUT2CAAAh5uHAApaNY1siyloSlSW2QR7A4uEWANqWR6bvz0mez3baoJBTZOHCIHQTQhsuwUEd55ttU5JPTw+Rn9Zz7GnomZoSVMlnK1Q28Ai9aoY2OudsCbFQc2QhQ8CQWxzp9MwoGgK+8ttmD0xHcmJ0Th2qq7d+kbZVhOKy8/j5lHJcAe05Rpq8ZVkENu669JhzvXLL7+Ml19+uc39BEEAdQGr1Q0NDUGj0NHR0ReUXi4IAlasWIHevXtj4sSJ7X5fe1GpaGml/temu9lqncjPTQGgbC5fkJcCQfBFBt0eL2KidCH3zc9NgdPNSZHrZYUjgvasrmtyY8Wbe/DqH8bh8TU7Za81NLvRJ0aHKFl9bPd46F6q36u7ogrW55nj0eRww6tXYXLLuNsfoJJ523gLekXr4HR78PnOk7Jyg2yrr+5fTVPoLuMoFGR8XRgdfb2CjuduQkdfO4ahQVGU9OymKAoqFS35zgxDo7rOibM1rc61KdYAioLsPR32NwXQlPgbtz6runNP7VDjOXAsVNexyM9Nwdd7KsPaCgCFMzXNSIgzID83BQ1NbvSJ1XXsl+hgyBzcSle4Fp1xjna02MxTrxsotbx1sBwGJcVi5cZ9ePjOYQCC31MvvLsPgM95npc/BA+9/B0Anyjx3InpcLo4sG4OMZFaNDS7kBB9ee+3rjAm2suV/i4d4lw/++yzHXHYS8qrr76K3bt3Y/369Ze8xzZNU4iNNUp/R0X9uhX5OieHp97YraiJqjhVB4qisPGLUklx8LHZw/HSB/9R7CtK9z89b5R03LZWrlVBBmWkUSP7bt2RX/t7dUcCx7RI/Zl66DQqOFkeKzfuw9TrBuKOG63geAE6rQqAgH2l5zDUbMKy13chPy8VsyemweXmYdSrER2hRaShZ9XxkfF1YXTE9Qo1nrsbHTnWGIaGqkWcUK2iFZ/l/7r4N0O3buvov+Oi9dj6/UnYWgxgU4wed9wUPm2zq9Ke8Sz+PrUOD55560esWDgG1XVOzJqQhrmT0tHY7AbHeyVb4f7br0GEQQ0VQ+OFd/fhhftyu809Q+bgVjrrteisc3SDi8MdN1kxKqMvvC2RZaNeBQqh9Qu8gq8M5v7br0FCL5+ukZvjcP/t10j2+YaiEjwyaxiWb9iDx2YPR1LfyCv2/TvrmLgYrtR36RDneurUqR1xWAC+FPDGxkbF9vr6ekRHK4WSgrFp0yasXr0af/nLXzBq1Ki233CBeL0CGhocYBifwdHQ4PxVK+Y6DYNBSXGKmqiZ4y3Y8t1xmXOsUdNB66dEaL+S7KLtx/HwncNAU8poY35uChqb5VHtbKsJOhWN2trmi/4unZlL9Xt1Zi52shbHdCAuN4dYow4OlW/cvf9VGd7/qkyx36ghiWDdPCp+rsWEEf0R3ZL5wLk8qHW1X3OhK9MTxtelpD3X61KP5+5CR481hqHB815wnC8LJTpCi3e/OAJbrc+RNfePAe9tfR3wRY39t3Xo3y0R9HP2Zpy2NUuvd4V772LGdLjxHDgWNGoGv785DXVNLjy9fnfIY0YY1C0dHASkJcfBoFV1+Wc/mYNbuVzXojvN0bwAaFQqZKT0Qm2jCzERWvzt/jzoNSo0OXx2TCj7e1nhCHyxqxI5WYmIi9Lh8dU7ZVl8/mnjEQb1FbG1u9P90VHfpb3j+cr1vrlIUlJSFLXVjY2NsNlsSElJafP933zzDZ5++mncd999uPXWWzvqNMFxrT+mzwi5+B9XRdNYND0Taz4+KHOkMwfGK27icNHobKsJh45VS3+zbh5f7qrExJwUTM5VRrlX3psre+/iaZkQeC+6e0OOX/t7dVeCXZNYow4u3gvBK4TNglAzVI8aQ+Eg4+vC6Kjr1RN+g466doLgK60SWiI3giDAVsfijK0JANArWift0/oeQbatI/+mWrxrAfLXOc7b5Y3GULT1O4tjgaaAQcmx+P7A6bC2QkKcAW9/dhh33pyGBdMyQXWjeZvMwa105mvRmc7LS1FodvF489PDipTvuZPScfBYdej7yeLTnVk8PRMMTeGNrYcUjrWYNp5l9t17V9JO6sxj4kK5Ut+lyznXeXl5eO2112S1119++SVomsaYMWPCvnfPnj148MEHMWPGDCxZsuRynO5FI1CU1BIoyqjFhqISWJNiZakmvFeATsMgPy8Vg5Ji4fZ4odMwGDG4D975HAqBhJk3WHDoeKtznW0xYeq4gVi+Ybei7Va21QS9hsHKpTlEuIwQEh7Ah9+U4dYbzJg/JQPrt5YEzYJoaHJjwZQhqGtyQa8l44lAIBCuBAxNw+lyQ8VQIefs+VOGAF4Bsyekw97gRO9ovW+lgkDogQgUhQPHqrG/7Dwm56bgrsnpoFu0HpocHlAAVAyFgrzgGgbzpwyBVtUi2ur1Yn5+Bu6ckI7ztQ5QgBTQShsQh8XTMsF4u4dj25Ppcs717bffjo0bN2LJkiVYsGABzp07h5UrV+L222+X9bieM2cOTp8+jW+++QYAcPz4cSxZsgTJyckoKCjAgQMHpH3j4uLQv3//y/1VQsL7Sf0DvpYYe0vPKeT6n543Eg/fOQxF35+QRbCHpyVgzsQ00FQ6ztY4oFHTqKlnwbp5jBrSF0NS42HUq0FTgFbNIC05TvZwzbaYsKilQX08aUlECIOH53DHTYOwbvNBlFbakZ+Xism5PpG9uCgdfiw9K2VBLHz+X9L7xCg2Q8YVgUAgXBZ4ioLL41uwP3zCjs3fHgs6Z7vcPN76+ihm35KOCKOWPP8JPROKgtsrwMPxSE6MxKDkOLz9jyO4eVQyir4/oXCizVfHIj0lTqF35G1xqqXDCgKMKgrJvSPg9PCI0KuRNzSRBB26EV3OuY6Ojsbbb7+NP//5z1iyZAmMRiNuvfVWPPDAA7L9vF4veL41GltcXIzGxkY0NjbijjvukO07depUPPfcc5fl/NtCCHCsAcDp4oPuGxmhwTuflSrSUPaWnoOb82Jybgqee2evtD3LbMI9BRkQBID3Cmh2eWCI1mPprVlodnFwODkY9CoYtCrQZOWM0A7UDIPVf28tV/Bf5Mkym2BNioU1KQ5MQBuX/WU2rNl8EEtJj3QCgUDocHgBWL+1BLNvScO6zaHn7JysRFT8XIekvtFYv7UEM8eboY/Wk3ma0KPwUhSq61mctTuQelU0InQarN18CNakWIVjDbRGq61JsVi+YY+0PdtiwjVWE3RROsU9RAkCDCoaBhLE6nZ0OecaAFJTU/HWW2+F3Wfjxo2yv6dNm4Zp06Z14FldGsQeev4Y9eqg+zIUFbS+A/Dd6GKKiv82ryBIrbgAXwRx6bRMRKhpRKhbbnDiWBPagZemwbq4sGNwxg1mjB9+NVa8uUfx+v4yG5weHoZO2G6DQCAQuhPNLh5JidHwglLYGCLFFTbMnZiOx9fswCOzhmHTtnJMzk0h8zShRyFQFA6dqEFCnBH//s8pvPTBfrzy0DjJrg4lGBxodw81m1BYkIEn1+7EioWjyT3Ug+iSznV3xsEqJQy0ahrZVhP2l8kfiM1B9vXH7VE6yU6X/D3EwSFcLA4Xh2ZneKVvNUPj5Q/246dzTcGPwXKtq7YEAoFA6BAcrAeDkmLhYMPP2edrHWDdvGQ/uD1eMk8TehROD4+kvlF42y8ztKnF1glmV/tj0KmxcmkONGoG1fUsnly7E3VNbnIP9TCIc93JMOhUCpEy1s1jwZRMrPtEni5u1IX/+TRqpcOs0zCKbeSmJ1wMzU5PyKwKEb1OhcMn7SFfN7QxhgkEAoHw6zHo1Kht9AlKhkPdstAu2g8aNU3maUKPwuniYNRrUJCXggmjkqFR05K9Hcyu9seoU6GxyY1HVu2QbSf3UM+C/NqdDIOawdP3jMQH35TLUk+uTU/AoumZYN285NTotaqw7Y/Ennn+2zRqpXNNbnrCxRBpVEOrDj8GdZrQr2dbTdCrGVJnRCBcBhhGbhR215ZUoaApqkdfA4OWQXLfSFAU3abd4P+vvYFFUu8IMk8TegReikKkUYt1m+XBrGcXj5bdF6Fsmoqf63DW7lBsJ7ZOz4J4VZ0MAcCH35TjQEBN1I9HzsHDezEoOQ7vf1UGABg9pC+W3JopE5QCfDfyjOstWL5ht7Qty2zCbeMtOFcjv+lFB4jUWRMuCIqCTq3C//uyFIumZ2JtQA/2LLMJS27NhIfnkJ+bApqGrKxBVAsnIjkEQsfDMDQ+210FW61v/jfFGjBxZFKPci7jonUo+uEkbPaeeQ14AfAKwFtFh5CfG7xlUH5uCr7cVYn83BR8vbsSt423oHeMUoiJQOiOeGkarJvD+qLDChv8+Xf24ZnFOfjfTw8HvX+Gmk2YO3EwnKwHr285JG0ntk7PhDjXnQyHxxtSbGR/mQ13/NYqOdc/HDoDmgYK8weD9wpwshz0OhVYF4dIgxp/XjAaNfWs1IorNkqLx1e3pqqID1OXh4OeITXXhPbj9gpweTh8+59fcKTSjkdmD4eaGSxlVXh4L9wch/8rPY8jJ+1YMj0LrJvzlSCQvukEwmXHVuvAmermK30aVxRbrbNHXoNz9mas/nsx8nNTsOfIORQfq0Z+XioK8lKgYmhEGjWgAdAMhTkT08ELXswryAADkGgboUfgpWk43Rx4r6BwrAGgrsmNJ9bswDOLx8DDeTEvfzAE+FLIvV4BvaL1UEFApJbBX+/LJbZOD4c4152MtgSiOF5+k+4oPoPrh/WXSf8DvtWyBVOGgOMFGPUqxERq8eORM7jvtmxZ/70X3t2H5fNHQU9qrgkXgMvDSy3iztmdeOil7Yp9nl+SgyMn7ZiXnwHa6yUtJwgEAuEywwvA6o+KcaDchptHJgMAWDcfVPH4sdnDkWgy4tFXd+Cv9+USoVNCj0CgKDQ43DBoVThvD734Vtfkxk9nm/DcO3vxykPjQFMUjDoV/u/oOVwzKAGqlvuF2DoE4lx3MnRaZU00AEnkLEKvxmOzh0vOcdH240HVC/eX2cB6eDy+xhepFqPUKzfuA+uW980mNdeEC4V18dBpGYX4nv+41GoZzM/PIKu2BAKBcIVodrW299So6bBztkZNo9npwSOzhgGgruyJEwiXA4oCJwgwaFVwc17otSosKxwh3ROB9rIoaGarc4ICsHLjPliT4pCT1Q/oISUmhLYhXlUnQ6dmFGIJOg2Dh+8chqLvT8hWm7PMJjwyaxgS4gx48YGxcLAcjDoVqutZrNq0Hy43L3PEv9xVify8VNkxiNAC4WIw6tVQqygsKxyJD7eVK8blssKR0GsY1DS6SGoUgdAN8BcDCxQGI3Re/FtvHTtVF3bO1moYqFU09pfb8NXuStw1OQMaCsQ+IHRZBIqC08MHTdPmKQo19Sy8AvDhtnKFBsHDdw7DC++2BqSyzCZ4BWBZ4QgYdGo4XRwK8zOQbTFBTQHhm+MSehLEue5kUBSF28ZbALSKJeTnpaLo+xMKdcLiChtoGhidmYjVHxVL27PMJqxYNAaCIODRVfLINUO3rkYToQXCxWLQMPAC+Oif5SHHpb/4njjWGDLWCIQuR6AgmqV/LECRyGZXwKBrbZfI0FToOZsCBg3wzdmivbBhawlGZPRB1sB4MncTuhw8RWHNx3LVb8nupSiptnpH8emg9wQAKSCVZTbhnikZePsfR7C39JzseL9JSwAEErUmtEKWnzsZDc0uuDw8crISsaxwBB6bPRyjhvQNKvsP+NK/e0XpZNuKK2x4Y0sJdBoVHps9HMsKR8CaFIsvd1UiPkaPlUtzsOoP47CUODuEi4SHLy0qnPie+aoY2d9rNh+EQAxyAqFTwjB02P9EQbQz1c2wN7BX+nQJ7cSoZZBtNQEAMgeaQs/Z5a1zdnGFDUXfn8CAftGIi9KRuZvQ5RCCONaAzxZZX1QCl4eHuX8MLP1jQ9rXxRU2jMroi2WFIzA5N0XhWIvHe3XTfvDElCb4QSLXnQydRoW//O+PWDozG7FROjhZDq6Amo9AgtVcF1fY4HRxeO6dvQBaI9cCBMQToQXCr4R1c20On8Bxub/MBqeHJyI5BEInI1hkurbJJbWtIpHqrgtDAQunZqK00g7eG37S9p+ziytsKMhLgdvjJXM3ocvh9PBBF5JiIjS448ZBYN08OM4LbxuGjMvDIy5aBwpQONYi+8tsaHbxMKh8c2S4VHRCz4A4150MjZrBI7OGy+o/Vt6b08Z7gj/wmp2tFSDise4pyLhEZ0roydAUBYM+/PQRbFw6WK5VRZNAIHQa/Ft1xcfoUV3Pyv4mdG2++88pTG7pzxuKwDlbFDwDyNxN6Fo4WGUFdEyEBn9ZNAbrt5ZIjveywhFtHMcDigK8bSxMOVgPDBGasKnoJFO050CWITsZgiBgU0BNVIRejSyzKej+osBCMIwBzk9xha3NVToCoT0wNIWKn+pCjsuhFhOOVtUqthNlegKB0BmgKUqR+t4dcXuB1zb7jP2jVbVhbYnAOTvCoJa2kbmb0JUIHK86DYNl80bKHGsA7bontBoGGnXwTj6tn6cOm4pOSit6Ft3zadKFcXl4RQN7l8eL/NwUxQQgpnqraOUNm2U2wetVpouzLqJnSPj1uDw8NhSVhByX9xRkoGj7cdl2SZmeQCAQrjBx0ToU/XASb31Rire+KMVnu6u6nYMtUBTqm92SsV+0/XhYW8J/zs4ym2CK0aNo+3EydxO6HHp1q9YA4BMmc7CcwvENdU9kW3z3ROUv9TDq1IgxamTHk+1rNcGoZUKmogOtZXGEngFZiuxkOF3Km8/Jcnjh3X3Iz0uVaqDE9lovvLsPD88aJts/y2zC/CkZqKlTis6Q1WfCpcDp4sG6+ZDj8nytU9YfkijTEwiEzoat1imlvndHnB5eptkSbM7uG2/AydMNspZD2RYT7pyQhp/PNyFtQByZuwldDkoQsHhaJtYXlSCpbzRGDekbNFXc/564a1I6ztkdUKtoxERq8eE3ZZg3JQNMS6Bq8bRMrNl8EPvL5Cnf983MBiN4gx7fH1Ja0XMgntYVJlD4IDCVGwDUKhqsm5f1pfSnd6weLz4wFk6Wg16nQk09iz+u3YmF07Jk+5Ge1oRLhVHva+8Saly+9MBYvPzgWJypdkCjppEYbyT1RgQCgXAZcbAcdFq5TRE4Z69YOBqDkuOwYuEoVNe5kBhvxI6Dp/HHtTux8t5cLCWONaGLwgAozM/A2o8PYtO28pD11eI9kTkwHiqGxle7KvG7m9NwT8EQ0H4ZoIwgYOm0TLnNrlUhPkaP2trmNoNXJLjVcyC/9BUkmPDBmkeuQ7bVJFsZYxgKWWZT0HYBWWYTeN6LB17crnjNX5yERA4JlxKdhgk7JhmGwg+HzuD9r8qQbTVh6bRMsqhDIBAIlxGDTgU35w07Vx88Vo2yqloU5KXgqz2VyEjphU3byn2prhqickzomngpCk43jzc/PSzZ2GJ9dVv3QmH+YOg1jMyxFqEEAQYVLUWgGb+qTDEV3d9+FyHBrZ5F9yow6kKEEj5wc15MzknBUEtrbQdNU2HrpIK1SMm2mpAYbyQ9rQkdAuvmwo9JAJ98e4ws6hAIBMIVQq9mUHWmAbeNtyjqRf3rrIsrbIiL0qEgNxUf/bOCzNuErg1F4XwdK9MbANqnOVBcYfOJHV7E2BdT0QPvNXI/9TxI5PoKEUr4oL7JjZUbffUf+bm+mqi2aq6XFY6UHcNf9p/0tCZ0BE0OT9gx+fS8UfjrfbmkvyOBcAVhGBqCgG4n1EVoH5QgICOlF2rqWdw1aTAm5zgVc7VYZ826eLg5L55fmoMIrYrM24Quh1hmCVDY9M9y3DwyWfZ6oOaATqMC6+YU94LYVutiCJY6Tuygngdxrq8QoYQPeN6rqIl65aFxYWuuIwxqrPrDOHIjEy4bRr067Jg06FUwqGiyqEMgXAEYhsb7Xx3F2ZpmCIIAS/9YWYaT2IbKf39C96TB4UJslA4uD4/lG/aE3M+gV+GxNTuw6g/jiP1A6HL4l1kuKxyBA+U2KYvOH3+7ZVnhiKD3xK+tjQ5MHSd2UM+DPFGvEKFu3mA99xiaCtuHT6NiYFDRiI/QwKCiyYOR0OFoVEybY5JAIFw5bHU+Jewz1c2wN8g7RwS2ofr+4Omg5UWEro9Wrcajq75vc85WMzRpuUXokgSWWbo9vlrpC+3rDpCWoYRLA3GurxCBPfhEirYfx23jLbKa65o6FvdMyQjeT3hKBrwC6Z1HuLzwgjfsmOQFpRAIgUC4OBiGVvz3axHbUAVzvgndB6OWwYB+0Thvd4SdsxuaWVIXSuiSBJZZimK+IXtYW01YPD0TJ3+pV24n9wDhEkDSwq8QovBBYM+8tAFxcHl4pA2Ik2quI4xqvP/VUUzOTcHcSemyllsffH0Ud92STtJOCJcXL/DB1yHG5FdHcceNg8jSHYFwCWAYGp/troKt1iFtM8UaMHFkEnieLGJdKgJT5UPR1a45QwHzpwxByfEafLm7MqQdMXfi4KDqyARCZyewzNJfFTxQGybCoIZep8Ky13/AjBssmD0xHU7WQ0oqCZcU4lxfQYIJH6gYGve/+J0krAD42h49fOcwFH1/QtZCgKyyEa4YlIDrh/dH0fcncMBvxXioRVSwFwCQNFMC4VJgq3XgTHXzlT6Nbo2YKm+zty5iWPrHorbJJW3rqosaFAXUNrL4/c2DsH5riSzKl2X2RfGIY03oqgSWWRZtP46H7xwGACiusEk11tlWExZOzURDswv/ffcIyZk2ktpowiWGONdXmEDhA4GikDYgThbNFhUO5xVk4J6CDJ+SIVllI1xBdCoGX+2uhKV/rJRhISrQfrW7EvPzM8iDikDoIIJFWbuaw9cZEVPlReJj9KiuZ7v8wkaUUYvSSjs2f3sM+XmpmOw3Z9sbWKgpAGS6JnRRAvtL+6uCz7jBDI2KltnMvYzEmSZ0LMS57mSESxfPGhgPRhCIAiHhikMJAublZ2DN5oMyxXCSTUEgdDyBUdauGlElXB4iDRrJrgg2XxNbgtCVCWY3s24eFT/X4rfDr27tWU3GOeEyQZzrTgjpk0foCjCCgPtuzQLLedHY7CbjlEC4jPhHWQMj2TRNSjIIcrQMRewKQreF2M2EzgRxri8jYoP79tz4pE8eobMjUBQcLh6sm4NRr4aOtIEjEK4IgZFsS1LsFT4jQmeBF4BT5xtlC6AGVctCDJmvCV2ItmxoYjcTOgvEub5M8AF9+IDWlCyGTACELgYZzwRC58I/km2KNVzhsyF0BniKwpqPisk8TejyEJuD0JUgzXIuA7wAxaQAAPvLbFiz+SAEiqTwEboOQpCHHEDGM4FwqbjUPa0JPQ8yTxO6C2QsE7oaJHJ9GWh28YpJQWR/mQ1OD9+apkUgdHKcHjKeCYRLib8DzTA0inaelPpaW/rH+nopEQgXAJmnCd0FMpYJXQ3iXF8GHKynjde51hoRAqGT42C5Nl8n45nQk7mQNlkMQ+Oz3VUyZ9pW15riHR+j77gTJXRbyDxN6C6QsUzoahDn+jJg0KnbeJ38DISuQ1vjlYxnQk8m0FluT5ssW62DONOESwqZpwndBTKWCV0NkkdxGTBqfQ3ug5FtNUGvZi7zGREIF49eTcYzgRAO0Vk+U92MmjonqaHuJogtz7rCb0nmaUJ3gYxlQlej8z4ZuhEMBSyelqmYHESlQ9K+iNCVoASBjGcCoZ2IbbLe+qIUb31Ris/3VEGjUXUJB40gJ/C3/Gx3Vaf9/cg8TegukLFM6GqQXIrLBGlwT+hOtI5nL1g3B51GBb2a9Lkm9EwCBckC8W+TFR+jl/ekJoJlXQr/37KzwwgC7rs1CyznlfW5JvM0oatBbGhCV4I415cR0uCe0J2gBAFROgZJfaNQW9v8/9m788Aoyvt/4O+Z2XuTzUGWU0kIJCE3UZAjEDwQ5AqHiNpyyCFRUatWW7Ut9aAVaa214IECRbH1VkBFPPprRVGofhsI4QhHICpoCOTOnnP8/tjMZGevJCSB3eTz8g/JZnczM/s8z87nOT4PeD74mlJCupOOZvf2DbZJZJKniYcSaq39hcAxwCW9o1vaaLrvIBGK7qFJpKDguguwLIP4eLPys8VCN0+RhD4vf75l2hdds7aja9U+XXG9WivPrfnXN9+jttEJALikd1Tz9G7Puj+WY9G3lxkc6wm6EuJM0Gi4Tvu5Lc/pFWuEhmOVe8/OPoauOObO/jkuWu/5PJiuO+aUgbHYc+iMqiw02tzKz7FRelwz4lJ0tbaUZ2p3WtC1aBGu16KjbfSFFq7X8XzQuXQcI0nU9UMIIYQQQgghhHREeGbiIIQQQgghhBBCIggF14QQQgghhBBCSAdRcE0IIYQQQgghhHQQBdeEEEIIIYQQQkgHUXBNCCGEEEIIIYR0EAXXhBBCCCGEEEJIB1FwTQghhBBCCCGEdBAF14QQQgghhBBCSAdRcE0IIYQQQgghhHQQBdeEEEIIIYQQQkgHUXBNCCGEEEIIIYR0EAXXhBBCCCGEEEJIB1FwTQghhBBCCCGEdBAF14QQQgghhBBCSAdpLvYBdEeCIKK6ugksyyA+3ozq6iaIonSxD4u0oid8XlZr9Hm9Ti7TvnrCNessdK3apy3Xq7PLc3fR08taJJ//+ZTpUOU5kq9FZ6Nr0eJCXYvu3kZ3pzJF59K6tpZnGrnuQizLgGEYsCxzsQ+FtAF9Xu1H16zt6Fq1D12v89fTr11PP39vdC1a0LVoQdeic3Sn60jn0ol//6L8VUIIIYQQQgghpBuh4JoQQgghhBBCCOkgCq4JJIaBjRdxttEFGy9CYiJ/SgiJPFQOCYksVGcJISS8UTt94VFCsx5OYBg8904Jio9UKY/lpVlxx+wccFJkJzQgkYPKISGRheosIYSEN2qnLw4aue7BpACVDgCKy6rw3Lsl1LtFLggqh4REFqqzhBAS3qidvngouO7B7G7Br9LJisuqYHcLF/iISE9E5ZCQyEJ1lhBCwhu10xcPBdc9mM3Bd+j3hHQGKoeERBaqs4QQEt6onb54KLjuwUyG0EvuW/s9IZ2ByiEhkYXqLCGEhDdqpy8eCq57MKOWQ16aNeDv8tKsMGq5C3xEpCeickhIZKE6Swgh4Y3a6YuHgusejJEk3DE7x6/yyZkEGcokSC4AKoeERBaqs4QQEt6onb54aE5AD8dJEu6cnQO7W4DNwcNk0MCo5ajSkQuKyiEhkYXqLCGEhDdqpy8OCq4JGEmCScPCFKXzPECVjlwEVA4JiSxUZwkhJLxRO33h0bRwQgghhBBCCCGkgyi4JoQQQgghhBBCOoiCa0IIIYQQQgghpIMouCaEEEIIIYQQQjqIgmtCCCGEEEIIIaSDKLgmhBBCCCGEEEI6KKyC64qKCqxYsQIzZsxARkYGpk2b1qbXSZKEF198EVdeeSVycnJw4403Yu/evX7Pq6ysxF133YW8vDxcccUV+M1vfoPGxsZOPgtCCCGEEEIIIT1NWAXXR48exeeff47ExEQMHjy4za976aWX8Le//Q233HIL1q1bB6vVisWLF+P7779XnuN2u7F06VKcPHkSTz31FB555BF8+eWX+OUvf9kVp0IIIYQQQgghpAfRXOwD8Hb11VdjwoQJAIAHH3wQpaWlrb7G6XRi3bp1WLx4MW655RYAwOWXX47rrrsOGzZswCOPPAIA+Pjjj3H06FFs374dycnJAACLxYIlS5agpKQEOTk5XXJOhBBCCCGEEEK6v7AauWbZ9h/O//73PzQ2NmLy5MnKYzqdDtdeey127typPLZz506kpaUpgTUA5OfnIzY2Fp9//nnHDpwQQgghhBBCSI8WVsH1+SgvLwcAVdAMAIMHD8bp06fhcDiU5/k+h2EYDBo0SHkPQgghhBBCCCHkfITVtPDzUV9fD51OB71er3rcYrFAkiTU1dXBYDCgvr4e0dHRfq+PiYlBXV1dpx+XRsOC4zx9F/L/SXijzys0jcb/utA1azu6Vu3T1dcrUHnuLnp6WeuJ5x+sPPfEaxEMXYsWkXAtIqGNjoTr2FZ0Lp0n4oPrcMSyDOLizMrPFovxIh4NaS/6vPz5lmlfdM3ajq5V+3TF9WqtPHcXPb2s9ZTzb0t57inXoi3oWrQI12sRaW10uF7H80Hn0nERH1xbLBa4XC44nU7V6HV9fT0YhkFMTIzyvEDbbtXV1aFfv36dekyiKKG+3gaOY2GxGFFfb4cgiJ36N0jn6wmf1/l+Wcll2ldPuGadha5V+7TlenV2ee4uenpZi+TzP58yHao8R/K16Gx0LVpcqGvR3dvo7lSm6Fxa19byHPHBtbyO+sSJExg6dKjyeHl5Ofr37w+DwaA878iRI6rXSpKEEydOID8/v9OPi+dbPkxBEFU/k/BGn1dgoa4JXbO2o2vVPl11vXrCZ9DTy1pPOv/WzrMnXYvW0LVoEc7XIlyPK5Bwvo7tRefScRE/sf6yyy5DVFQUPvroI+Uxt9uNTz75BAUFBcpjBQUFOHz4ME6ePKk89vXXX6O2thbjx4+/kIdMCCGEEEIIIaSbCauRa7vdrmyLderUKTQ2NmLHjh0AgCuuuALx8fFYuHAhTp8+jU8//RQAoNfrUVRUhDVr1iA+Ph6pqal47bXXUFtbiyVLlijvPWnSJKxbtw533XUX7rvvPtjtdqxevRpXXnkl7XFNCCGEEEIIIaRDwiq4PnfuHH7xi1+oHpN/fuWVVzBy5EiIoghBEFTPufXWWyFJEjZu3Ijq6mqkp6djw4YNuPTSS5XnaLVarF+/HitXrsR9990HjUaDa6+9Fg8//HDXnxghhBBCCCGEkG4trILrSy65BGVlZSGfs3nzZr/HGIZBUVERioqKQr62T58+WLNmTYeOkRBCCCGEEEII8RXxa64JIYQQQgghhJCLjYJrQgghhBBCCCGkgyi4JoQQQgghhBBCOoiCa0IIIYQQQgghpIMouCaEEEIIIYQQQjqIgmtCCCGEEEIIIaSDKLgmhBBCCCGEEEI6iIJrQgghhBBCCCGkgyi4JoQQQgghhBBCOoiCa0IIIYQQQgghpIMouCaEEEIIIYQQQjqIgmtCCCGEEEIIIaSDKLgmhBBCCCGEEEI6iIJrQgghhBBCCCGkgyi4JoQQQgghhBBCOoiCa0IIIYQQQgghpIMouCaEEEIIIYQQQjqIgmtCCCGEEEIIIaSDKLgmhBBCCCGEEEI6iIJrQgghhBBCCCGkgyi4JoQQQgghhBBCOkhzsQ/A1/Hjx7Fy5UoUFxfDbDZjxowZuOeee6DT6YK+Zs+ePViwYEHA3w0aNAg7duwI+bwpU6bg6aef7pwTIIQQQgghhBDS44RVcF1XV4eFCxciKSkJa9asQWVlJVatWgWHw4EVK1YEfV1mZibeeOMN1WONjY249dZbUVBQ4Pf8J554AsnJycrPcXFxnXcShBBCCCGEEEJ6nLAKrl9//XU0NTVh7dq1iI2NBQAIgoBHH30URUVF6NOnT8DXRUVFYdiwYarH3n33XYiiiGnTpvk9PyUlBdnZ2Z19+IQQQggh3dqL7x/AsumZF/swCCEkLIXVmuudO3di9OjRSmANAJMnT4Yoiti1a1e73uuDDz5AUlIScnJyOvkoCSGEEEJ6JpdbuNiHQAghYSusguvy8nLVdG0AsFgssFqtKC8vb/P7nD17Frt37w44ag0Ay5YtQ3p6OgoKCvDkk0/C4XB06LgJIYQQQgghhPRsYTUtvL6+HhaLxe/xmJgY1NXVtfl9tm/fDkEQ/ILr6OhoLF26FCNGjIBer8fu3buxceNGlJeXY926dR0+fm8aDQuO8/RdyP8n4Y0+r9A0Gv/rQtes7ehatU9XX69A5bm76OllrSeef7Dy3BXXgmGYiKw/PbFcBBMJ1yISylgkXMe2onPpPB0KrteuXYuJEyciNTU14O+PHj2Kjz/+GHfeeWdH/ky7vf/++8jMzMSgQYNUj2dkZCAjI0P5efTo0ejduzcee+wxlJSUdNoUcpZlEBdnVn62WIyd8r7kwqDPy59vmfZF16zt6Fq1T1dcr9bKc3fR08taTzn/tpTnzrwWGg0X0fWnp5SLtgjXaxFpbXS4XsfzQefScR0OrhMTE0MG188++2ybg2uLxYKGhga/x+vq6hATE9Om9/juu+9QUlKChx56qE3Pnzx5Mh577DGUlpZ2WnAtihLq623gOBYWixH19XYIgtgp7026Tk/4vM73y0ou0756wjXrLHSt2qct16uzy3N30dPLWiSf//mU6VDluSuuBc8LqKlp6pT3upAiuVx0tgt1Lbp7G92dyhSdS+vaWp67dFp4bW0ttFptm5+fnJzst7a6oaEBVVVVfmuxg3n//ffBsiymTJnSrmPtbDzf8mEKgqj6mYQ3+rwCC3VN6Jq1HV2r9umq69UTPoOeXtZ60vm3dp6deS0kSYro69qTykVrwvlahOtxBRLO17G96Fw6rt3B9TfffIM9e/YoP3/66aeoqKjwe15DQwO2b98edFQ7kIKCArzwwguqtdc7duwAy7LIz89v03t8+OGHuOKKK9C7d+82Px8Abc1FCCGEEEIIIeS8tTu43rNnD9auXQvAk9Tik08+wSeffBLwuUOGDMHvfve7Nr/3TTfdhM2bN2P58uUoKipCZWUlVq9ejZtuukm1x/XChQtx+vRpfPrpp6rXHzx4EMePH8eiRYsCvv/999+PxMREZGRkKAnNNm3ahAkTJlBwTQghhBBCCCHkvLU7uF66dCl+/vOfQ5IkjBkzBo8++igmTpyoeg7DMDAajdDr9e1675iYGLz88st4/PHHsXz5cpjNZsyZMwf33nuv6nmiKEIQ/PdZfP/996HT6TBp0qSA75+SkoL3338fGzduhNvtxoABA3Dbbbdh2bJl7TpOQgghhBBCCCHEW7uDa4PBAIPBAAD417/+hfj4eBiNnZeNbfDgwdi0aVPI52zevDng47/+9a/x61//OujrioqKUFRU1JHDI4QQQgghhBBC/HQoodmAAQM66zgIIYQQQgghhJCI1aHgWpIkvPHGG3j77bfx/fffo76+3u85DMPg4MGDHfkzhBBCCCGEEEJIWOtQcL169Wps2rQJ6enpKCwsbPNe1IQQQgghhBBCSHfSoeB6y5YtmDhxIp555pnOOh5CCCGEEEIIISTisB15scPhwJgxYzrrWAghhBBCCCGEkIjUoeB69OjR2L9/f2cdCyGEEEIIIYQQEpE6FFz//ve/x759+/DCCy+gpqams46JEEIIIYQQQgiJKO1ac52XlweGYVSPCYKAZ555Bs888wz0ej1YVh2vMwyD//u//+v4kRJCCCGEEEIIIWGqXcH1pEmT/IJrQgghhBBCCCGkp2tXcL1q1aquOg5CCCGEEEIIISRidWjNNSGEEEIIIYQQQjphn+vW6PV69O3bF5mZmdDpdB35c4QQQgghhBBCSFjqUHD94IMPKmuwJUlS/c77cYZhEBUVhWXLluHWW2/tyJ8khBBCCCGEEELCTodHrh988EHExsbi5z//OQYOHAgAqKiowD/+8Q80NDTgd7/7Hc6dO4fNmzfjL3/5C8xmM372s591ysETQgghhBBCCCHhoENrrl9++WX06tULmzZtwrXXXou0tDSkpaVh4sSJ2LRpE+Li4vD2229jwoQJ+Pvf/47c3Fy89tprnXXshBBCCCGEEEJIWOhQcP3ZZ5/hmmuuCfg7hmFw9dVX49NPP/X8IZbFpEmTUFFR0ZE/SQghhBBCCCGEhJ0OBdeiKOLEiRNBf3/ixAmIoqj8rNPpoNfrO/InCSGEEEIIIYSQsNOh4Prqq6/Ga6+9hldffRVOp1N53Ol0YvPmzXj99ddx1VVXKY8XFxcr67IJIYQQQgghhJDuokMJzX7zm9/g+++/x8qVK/Hkk0/CarUCAKqqquB2u5GTk4Pf/OY3ADwBt8FgwKJFizp+1IQQQgghhBBCSBjpUHAdGxuL1157DZ9++im+/PJLnDp1CgAwduxYjB07FhMmTADLegbH9Xo9Vq5c2fEjJoQQQgghhBBCwkyHgmvAk7hs4sSJmDhxYmccDwlzEsPA7hZgc/AwGTQwajkwPnucE0ICa7C5UO8QYHO4qf4QEoboO44QQsJTpLTPHQ6uO9vx48excuVKFBcXw2w2Y8aMGbjnnnug0+lCvu7qq69WRs69lZSUqJKoVVZWYuXKlfjyyy+h1Wpx7bXX4qGHHkJUVFSnn0t3IzAMnnunBMVHqpTH8tKsuGN2DrgwLNyEhBOnIOHpV79FcRnVH0LCEX3HEUJIeIqk9rldwfXVV18NlmXx0UcfQavV4uqrrwbDMCFfwzAMPvvssza9f11dHRYuXIikpCSsWbMGlZWVWLVqFRwOB1asWNHq6ydNmoTFixerHvMOyt1uN5YuXQoAeOqpp+BwOPDkk0/il7/8JdatW9emY+yppACFGgCKy6rw3LsluHN2Tlj2HhESDqj+EBLeqI6enxffP4Bl0zMv9mEQQrqxSGuf2xVcX3HFFWAYRllHLf/cWV5//XU0NTVh7dq1iI2NBQAIgoBHH30URUVF6NOnT8jXJyQkYNiwYUF///HHH+Po0aPYvn07kpOTAQAWiwVLlixBSUkJcnJyOutUuh27W/Ar1LLisirY3QJMmg4lnyek26L6Q0h4ozp6flxu4WIfAiGkm4u09rldwfWqVatC/txRO3fuxOjRo5XAGgAmT56M3//+99i1axdmz57d4fdPS0tTAmsAyM/PR2xsLD7//HMKrkOwOfhWf2+KCj11n5CeiuoPIeGN6ighhISnSGufw2rNdXl5Oa6//nrVYxaLBVarFeXl5a2+/v3338ebb74JrVaL4cOH4/7770daWprq/b0Da8AzbX3QoEFtev/20GhYcJynF0X+fyQzGbSt/l4TRr1G56M7fV5dIdDnS9esbXpC/elsXV22uvP17un18nzOP9LraLBj64qywDCM8ve8/x3uenq98BYJ1yISylUkXMe2CudzaW/7fLHPpcPBdWNjI/75z39iz549OHfuHB577DHk5OSgtrYW7733Hq6++mokJia26b3q6+thsVj8Ho+JiUFdXV3I11599dXIyclB//798f333+OFF17Az372M2zZsgWXXnqp8v7R0dHn9f7twbIM4uLMys8Wi7HT3vti0dhcyEuzqpIxyfLSrIiPMSDaFD69Rh3RHT6vzuZbpn3RNQutJ9WfztYVZau18txd9PR62Z7zj+Q62pby3JllQaPhlL/n/e9I0dPrhbdwvRaR1kaH63U8H+F4LufbPl+sc+lQcP3TTz9h3rx5+Omnn5CYmIjy8nI0NTUB8OyB/frrr+PUqVP47W9/2ykHG4r33xg+fDjy8/MxefJkbNiwAY888kiX/31voiihvt4GjmNhsRhRX2+HIIgX9Bi6wh2zc/DcuyX+2Y6vzwHvdKPG6b6IR9dx3e3zCuR8v6zkMu2rJ1yzzrL8+lw8+86+blt/OltbylZnl+fuoqfXy/M9/3D4jjufMh2qPHdFWeB5ATU1TX7/Dnc9vV54u1DXoru30d2pTIX7ubSnfe6qc2lree5QcL169Wo0NTVhy5YtiI+Px5gxY1S/nzBhAv7zn/+0+f0sFgsaGhr8Hq+rq0NMTEy7jq137964/PLLceDAAdX7NzY2Bnz/fv36tev9W8PzLR+mIIiqnyMVB+DO2Tn+e8yJEngxfLL0dVR3+bw6W6hrQtesdToNiwfmDUd1nUO9z3U3qz+dravKVk8orz29Xrb3/CP5O6618+zMsiBJkvJe3v+OFD29XngL52sRrscVSDhfx/YK13M5n/b5Yp1Lhyaj79q1C/Pnz8eQIUMCZg2/9NJL8eOPP7b5/ZKTk/3WPjc0NKCqqspvrfT5CPT+kiThxIkTnfL+PQEjSTBpWCRE6WDSsGGV+p6QcBdt0sFi4Kj+EBKm6DuOEELCU6S0zx0Krh0OB+Lj44P+Xp4i3lYFBQX46quvUF9frzy2Y8cOsCyL/Pz8dr1XZWUl/u///g/Z2dmq9z98+DBOnjypPPb111+jtrYW48ePb9f7E0IIIYQQQgghsg4F14MHD8Y333wT9PefffYZMjIy2vx+N910E8xmM5YvX44vv/wS77zzDlavXo2bbrpJtcf1woULce211yo/f/DBB/jlL3+Jbdu2Yffu3Xjrrbcwb948cByHRYsWKc+bNGkSUlJScNddd+Hf//43tm/fjocffhhXXnklbcNFCCGEEEIIIeS8dWjN9cKFC/Hggw8iLS0NkydPBuCZZl1RUYG1a9di7969WLNmTZvfLyYmBi+//DIef/xxLF++HGazGXPmzMG9996rep4oihAEQfn5kksuwZkzZ/DHP/4RDQ0NiI6OxqhRo3D33XcrmcIBQKvVYv369Vi5ciXuu+8+aDQaXHvttXj44Yc7chkIIYQQQgghhPRwHQquZ8yYgdOnT+OZZ57BX//6VwDA0qVLIUkSWJbFvffeiwkTJrTrPQcPHoxNmzaFfM7mzZtVPw8bNszvsWD69OnTroCfEEIIIYQQQghpTYf3ub799ttRWFiITz/9FBUVFRBFEQMHDsTEiRNVo8aEEEIIIYQQQkh31eHgGgAGDBiAW265pTPeihBCCCGEEEIIiTjtDq6nT5/eruczDINt27a1988QQgghhBBCCCERo93BdWxsrOpnnudRXFyMtLQ0WCyWzjouQgghhBBCCCEkYrQ7uPZNHFZdXY0xY8bgwQcfxOjRozvtwAghhBBCCCGEkEjRoX2uAc+0b0IIIYQQQgghpCfrcHBNCCGEEEIIIYT0dBRcE0IIIYQQxYvvH7jYh0AIIRGJgmtCCCGEEKJwuYWLfQiEEBKR2p3Q7MABdW9mQ0MDAKCioiJotvDMzMzzODRCCCGEEEIIISQytDu4vv766wMmMXv00Uf9HpMkCQzD4NChQ+d3dIQQQgghhBBCSARod3D9xBNPdMVxEEIIIYQQQgghEavdwfWsWbO64jgIIYQQQgghhJCIRQnNCCGEEEIIIYSQDqLgmhBCCCGEEEII6SAKrgkhhBBCCCGEkA6i4JoQQgghhBBCCOkgCq4JIYQQQkhIL75/4GIfAiGEhD0KrgkhhBBCSEgut3CxD4EQQsIeBdeEEEIIIYQQQkgHUXBNCCGEEELaRKthaYo4IYQEobnYB+Dr+PHjWLlyJYqLi2E2mzFjxgzcc8890Ol0QV9z5swZbNq0Cbt27cJ3332H6OhojBgxAvfddx8GDBigPG/Pnj1YsGCB3+unTJmCp59+ukvOhxBCCCGkO6Ep4oQQElhYBdd1dXVYuHAhkpKSsGbNGlRWVmLVqlVwOBxYsWJF0NcdOHAAn376Ka6//nrk5uaipqYGzz//PG644QZ88MEHiI+PVz3/iSeeQHJysvJzXFxcl51TTyUxDOxuATYHD5NBA6OWAyNJAZ8rsixsTh5NdjeijFoY9RqwoniBj5iQ89ee8n4x3i9Sj4EQX5FQLgMeIwBbmB83IYR0hnBsp1s7ps485rAKrl9//XU0NTVh7dq1iI2NBQAIgoBHH30URUVF6NOnT8DXXX755fjoo4+g0bSczmWXXYYrr7wSW7ZsweLFi1XPT0lJQXZ2dpedR08nMAyee6cExUeqlMfy0qy4Y3YOOJ+CyjMMnn1rH/YdbXlubooVy+fkQEM3HiQCtKe8X4z3Ox/hcAyE+IqEchnsGG+4OhWPbdgNh0tQHgun424vrYZWFRJC/IVjO93aMXX2MYdV67hz506MHj1aCawBYPLkyRBFEbt27Qr6OovFogqsAaBv376Ij4/HmTNnuupwSQASw2D91lKkDIzDiiUj8eCCEVixZCRSLo3Dy9sPQmRZNLpFVNY70cSL2HfsLMoqqlXvse9oFZ57uwQi6188JYaBjRdxttEFGy9CYhgg0GPBnkt6vNbKRbDfB3pcCtAgA0BxWRWee7dE9d6CBPxwpgGVdQ64JMDGSzjb6EKTW4SNl2AXRIgsG/L93PC8rtHderk+3/LfnnPqzL9LiC/vsuSS1OXSoOMwd0Iqpo9NxndnGmHjJYgsC7sg4ccaB06cqoOdlyCxbLvKo7r8SnBJwLmmUG1By3NcEoLWnTc+O4LCgsGqx9pSn8LFxu2HLvYhEELCiHc7KN+/uCQEjQHWbyuFSwLQfO8kv9b7HqjN7SHDwCUBDS4BZxo87+FufhwMg3qHgLKKajQ4hVbvq1r7/fm00WE1cl1eXo7rr79e9ZjFYoHVakV5eXm73uvEiRM4d+4cBg8e7Pe7ZcuWoba2FlarFVOnTsUvfvELGAyGDh27L42GBcd5gkP5/92BWwKaHM1TuE1amPQasACanAJsDjdMBg3mXpuGV7YfwpufHVFel5tixa0zs/DSlv3Yc7BSeXxEeh/88Y581DY44XKL0GlZHK6owbadx2F38mAYBjaH529pOf8KkJdmxaKpmaiud8DhEtBod6O63oHcIQlYv7VU9bdGZvbB0hnZcLo8x2o2amHSceCa6013/Lw6kybASEWkXTOnIAXtndRzTNDf3z47Bxt8ylNemhWLp2f5Nciy4rIq2N0iLAYOThGoPGdDk92N3vEm7D9+Dhu2lSqjWLkpVswcPxgJMQb8bFIaFk3PBCTA5uTBsQz+d+QMPtp1Arwg4aWtpaqZHvLxa1jGqx5qcbjiHNZvLfUbKdNzob8o6h1CyHOyuQREGTQI9DatXd/26OqyFag8dxeRVi8D8S1LK5aMVP4dG6XD75aMwqsfqb9n8lKtmD4uGX97oxgTRyUhZ0gCOJaBwyXg0MlqbNt5HOmD4pXyKEgt313e3zGHTlZj9lVDMDy9D9w8A8/ABYM6uxtGvQYvvqsu48NSrSgcl4wmOx+07uw7WoUZBcmqx7zbiI4KVp7PtywwDKN6T54XodNw+Pv2w2DAKH/T93nhrDvUi84SCdciEspVJFzHtmrPuXi3zwYdhwfmDce2L8oxa/xgTByVhB1fnwQADE2Mg8stYliKFVdeNgAuXoDAcVi/Zb/6PiHVinmT0/HaJ2VYOCXD735BkAAnL8Hp5uF0CbBE6bHuvf1+9xo3TkgFJOCR9S2zhFbeNib0PY0zeLt9vm10WAXX9fX1sFgsfo/HxMSgrq6uze8jSRJWrlyJ3r17Y+rUqcrj0dHRWLp0KUaMGAG9Xo/du3dj48aNKC8vx7p16zrlHACAZRnExZmVny0WY6e998X007kmPPv2Puz1Kcxzr0nFo80Fee6EVJRV1Khu/gHPjcUrHx7EwmkZ+PnkdDTZPcGtQcehtsGBOIsBNgcPs0GDYakJyE5OAMMwOFNjg8stQqvl8NKW0oA9S8ABzJ+cDke1HQAgScC5OgdSk+KUYMig4zBxZBLW+kxBz0uz4q65ebDGtnxG8ufVYHOhrtGpHGtMlB7RpsCJ9drz3PboqvdtL98y7SsSyniDzYWnX/1WNfJVWDAYQxPj8N2ZRlzaOwrPB+m9fP7dEgxLSUDypbHIS7GCFyQY9RpwLIP5U4aCAXBZWh8wDAO7k4dRr4FOw0IQRdQ7eRw+WYNXPzqEiaOSoNWwiLcY8MTysfjvwZ/w3r+PoayiGkZ9Kt74tAyzrkrBxvcPqOtZqhUrlo7yC6zl43vu3RLcMjUTP55tgk7L4tvDZ3DydB1+NX84Vm/+Fg6XoDzvgXnD/cqQdzkTxNBToE5VNeHjPSf96o3v9fU+vmffLsFdNw5D7zhTmz8vWVeUrdbKc3cRCfUykEBlyeX25OEw6DisWDoKL394yK8uHDpZjfzc/ni8aAwabJ7O3rN1Dqx9sxiD+sfgz3cXQIQAgEGt3dNJHG3SIjZaD6dbRH2TE4unZ0KrYVFvc8HhFLC//CxSL43DPz4uQ0ZyPA6dqFbVTQDYe6QKDIB5k9NDnpd8Dt4cLh6J/fzve9qjLeW5vWVBo+FU78lpPDeXote/4+LMfs+LBJFaL7pCuF6LSGujw/U6no/WzsW3fS4sGIxtX5Rj39EqzJ+cjjc+LcN1o5Ow7Ytyv87P22bn4Pl3S1RtqEHHIWVgHOxOHtPHDYbDJUDQcHALnvXPUUYtBEHCxg8890XB4gxPPAAUzczGM/ddiV0lp/DmZ0fRaHOr7vd8B/JsDj7k+Z5PGx1WwXVnWbNmDXbv3o3169fDZGq5mcvIyEBGRoby8+jRo9G7d2889thjKCkpQU5OTqf8fVGUUF9vA8exsFiMqK+3QxAiK0GXd4++HASv37IfqQPjUDguWVU4t/znGGZdNQSvfVyGoYlxqsokM+g4TBqVhPU+AbK8Fm3Fi18qvUwj0vtg6YwsvPCuetTi0MlqzJ2QGrBy1DY4seqVbwB4RgFvnJCKUZn9sHn7YQDqyu+tuKwKa94sxt1zcqHTtHxeNpcQdATT6RbQaPMkXzMZNBBF/9G6UKPkvtfWe/TcW2eOAsrO98tKLtO+IqmM29wSpo9NxqSRSdDrOMRE6fDax2VKeX36nvFBey8PnahG0cwcrHuvBK99XKY8npdqxZIZWQAkHK2oxbot+1Wj0TdOSIXTLWD/sbNYdec4nK21o9Hmhk7L4uv9P6Lixzr86e4CiIKIf358GDdOTAsYNBQfqcL1V6f43dQrvy+rwvSxdlUdKByXjI+/PokHFw6HxawHwMDh5HGuzgGnw62UuUAjhKHotKyq3sjvU+8QlC83X3uPVuGnc01gJSlgWQ+kLWWrs8tzdxFJ9TKQQGVJp/WMphQWDIbNwfvVEe/Rk7Vv7VMez0u1YtVyT90TRBFGnRbrt+7HvmNnMeuqIbgivS8qqxvBMFC+T9IS41E4Lhl/evVbDE2KR3ZyAsoqqvHzSWmq+u+t+EgVFk/PhEHHKW2AL/kc1MetQU1Nk/Lz+ZTpUOX5fMsCzwuq4xJ4/3OqqWnye144i/R60Zku1LXo7m10dypTbT0X3/bZ+76f4xgMGhAT+H77SBWqau2q+xh5FtJmn1lIw1I8s5D+9Oq3KCwYjBOn6pT4w6DTYGhiHNIS47Bt53FVe1tcVgW7U8A/Pz6MpTOyMDKrLziWxTP3XYkqr/uvwxU1OHGqDg/MGw6zMXQo7N1Gt7U8h1VwbbFY0NDQ4Pd4XV0dYmJi2vQeb775Jp599ln84Q9/wOjRo1t9/uTJk/HYY4+htLS004JrwDOFSiYIournsMcwcIkSREmCIEoQRQluQcKU/GScqVE3dn3jTbjysgHgBQk5gxNgNmrx28UjsfbNYtQ2upTnhQpuRdHze7liDRoQg+feKVE9lxck5cbJd7r5A/OGgxdaRtvk1y2fk4MVS0bC5RbRp5cJ23YeDxqcNzoFSA4e31U1IcqkRVlFDQ6dVK8Fl0fg0rwakuVzcvFVyWlVUBZqlDzY9GLfpAmtrXu9c3bOBc+8GKoMh0sZD5btUWAYrHuvZQpTYcFg5AxJwKwrh2BK/iAc+b4Gbq+bR/k5GUnxiDLpoNOwOHW2EdPHJSNlYEuDXnykCi9tKUVaYhyOfFeDB+YNx59e/RYAkJYYB1GSYNJrcMM1qSg9flY9TTvViqUzsnDkuxoMuTQWif1jAgYNskabO+S5e4+K7TtaBZYB5k9Jh0mvwYZtB/DNIXWZWzYjG6Ik4dDJalVZP1xRg9wUa8DjyE2x4nBFDQBPWWxy8jA1T92zOUIfnyBIque3Rl6j3tDk6pJso+FQXrvaha6XHcm26v1avU6DuRNSVTdOcrkcmhgHh0vAbxePRK+YlhlPgiTh9Y/LAt7QPf9uiXIjtqQwCzdNGooZ43lIkPB16Y/K38lLteKpXxRgV8lp7Pj6JGZdNQSC4Pku/M2ikTAatMp3ivf3h3yMTQ4eT945DrsP/Ij3/n1MddPnXXdkeWlWGLVsp3xGrb1He8uCJEnK81/5uAwS/D9HnhdVz4sU4fJ9FQ7C+VqE63EFEs7XsT0abC7UNLmVZZ4GnQZON48me0ubbneqv+u97z0abW4MT++tut928yLiLAZoOAZOl4AVS0bicEUNPtl9MugspL1HqyDBExtkDeqFUVl9YXPwzfdBPI7+UIu+8SY8ccdYnKmxQatpaY+rGxy4eVIaSo6dRdbgeJQeP4dLrFH486vfYuKoJE9gPjAOo7P74cSpOiT2jUZemjXg4MD5ttFhFVwnJyf7ra1uaGhAVVWVauusYD799FM88sgjuPvuuzFnzpyuOsxux/umpleUDgIQcC3DrTOy8cGX5eqb9FQrBl8Si5rmNc92J4+aegf+cEc+fvPcLiXADjaiDfivRQv03IRYQ8AKKP+8cGq63+Nnaux4bMMeAMDDt1yBXy8YgbO1dtXzrLFG5fFH1+9WHs9NseIPt+ejockFh0tQ3Uh5H2uvGINfAByqI0EOzr2D60ABs90det2r3S20OUjpKQSWRWW1TemZ/PbwGVT8WIelM7Lx3Nv7/NYGqaYrpVkxftglMOg80x0fmDccO74+ibSBcdj80SG/bPZyEO1wCaryq9dx+O2ikYiz6PHS1tKAHUHy64qPVGH9tlIsnpYJSQIKhg3AqarGoOcXaNQLaOkI6NPLhAcXjPCb0bF5+yFMG5uM/cfPKjf7xWVVeOG9/UhLjENZRY3quLbtPI4H5g0HAL/zlkfzZDYHD1OUZ4q5QR/66yTarFM9PxSBYfDcW/vCKtsoCa292Vbl7x27k0e0WY91Pq/1rS/bdh7HrxeMgFHHIs5i9OuAzUuzYlq+upzLyiqqsWxmFsbnDcBLW0vx7Nv7Av6d4iNVeHFLKcbm9sd1o5OQEGvA3z84qNSJjdtKQx6jQcfh12u/QHpSvOrxvFQrbrjGky3c99pc7O1p2sIdYNSaENK9OAXJM927LPj3/tIZWUhLjMdDC0coAa18b2LQcYi36HGmxh50MEx+r7TEePxuySjYfQYUfKdvD+hthk7D+bf3qVZkX5OKh577UjVb8IF5w8ExDGobnPhy32lkD0nAgAQzzCYtfr90FDZ96DNCnmrF0CRPHo7n3i1RnXtH2uiwCq4LCgrwwgsvqNZe79ixAyzLIj8/P+Rr9+zZg/vuuw833HADli9f3ua/+eGHHwJAz92ai2FgcwmQAAiiBB7AC0FGTNc134x7B9eHTlbjyHc1SOwbrRRwjmMgiRJ+f+toVJ6zQadlYTHrQ06XM+g0SmAQ6Lk8LwYd0dt3tApaTSb+cHs+zM1r7N745DB6xxrxt19eqSRf03Astu86oTp+eequ0SdZwb6jVXhlO1Sj1HLF9V6T6uZFv8agTy9TmzsSvK9vk0uAw+npHWxtDUhbg5RIJzEMHLwASWIgSlLz9dFCwzFosLlg1Ht6Vh1uAZVnGsAwwHeV9eA4Bvk5/TEmpx/O1TlQWDAYU8cmIyHGgE0fHgzY8bFuSwmevnc8nC4Bmz48iNSBcQE7SeSf5dkWBh2H3nEmxETpcbbWjvgYAw6erMbh5tFg7/Kh03J48s5xcPMiGm0uHDxZDYeLx+/WfY3cIQn4+XXB12werqhBXqrVb5ZEazM6io9UQZTUs0Pk85hRkKw8Jv/e4RKUqViLp2fgx7M2JWCXgwWZydDyFcIyTMgRb0GQVM8PJhxnbZDQ2vOZSQwDm1vEmZom6DgOveONsDt53HBNKhZNz1QSkHGsJ3/Bn+4aBzCAhmPBC5KSdKwts6CAljpy8GQ1vtx72u91ZRXVqL9sAJ66uwBOXoTDySPKpEX5qTpc0tuMZTOzwTDAiz4dzoC6LSirqIFWw7bMXmGA1XeNgyhKqK534HDFOay+a5zSxofDvq+EEAKo23Dfe1qjXoNn7rsSLreAqlo7ztbaodWwiDZrMXxob1iidFhz/1Vosrvh5kUMsJoDttH7jlaBYYA/3pGPM9V2uNy8KnmaQcfhV/PV9zNzJ6TixKk6pCXGYUZBMnhBQkKsATwvotHuxmNFY/DtoUps23nc8/4Apo1LBs+LKKuoRunxsxjYNxp1jS4wDJoHFKqV+5i9R6rw0tb9WDI9C0umZ0Ezs+Xestvsc33TTTdh8+bNWL58OYqKilBZWYnVq1fjpptuUu1xvXDhQpw+fRqffvopAOD48eNYvnw5kpKSMGPGDOzdu1d5bnx8PAYOHAgAuP/++5GYmIiMjAwlodmmTZswYcKEHhFc+07ZM+k0cIsS1m87oFSCP989rs3ZTr1v7J99uyVJ1Iolo7Bh2wG/EQzvnnxfDhevrBfNS/V/bk2DM+S51dQ7seLFrwF41mw/MH84nn1bXbmHpVgxf0o6puYPUo1Gv/efY1g0PVM13e/YD7WQAFyR0RfJ/WOU5+74+iQWTm1Ztx9v0fsFNw8uGBEyeUKgpDYAcLqqSbkGK28bE/J8fYOUjkzHDFdC87ZuE0cl+QW5cg/o79Z9rVofCQCPLB0FCcDfP1AnBctNseKWqRkh1y03NLnQaHdj75EqFI5LbrWTRK4D67eV+v2tB+YNx5o3i3HX3LygPbgnTtVhfN4APLE8HwADXhT9AmjZiVN1KJqVjeff3a+6qQ/VASDP6AjWqSOXRd/fO1wC3vzsCAqGDcDHe06GmC7FoTmVMhhGQuG4ZNXf9z5Xl5tHnNmoPD8YmrUReVr7zJpcApwu9Qh1bJQOK2/PV92Eyd8fb/7riFKffB97+t7xITtafcu5XEdmFCQHXKf96wUjoNdyeDFAFv6hSfF49aODmHDFwJDfizdck4JhKVa4eAHbvihXAvzpYz2zp+Q64HTxSJA7RSO8fdZwLG3PRUg3IbfhoTrs5fssh0tAbooVc65KQXyMHuveVXc8rrxtTND7LPne6q+v/w8PzBsOvdcY0ayrhmDbF+Wq12YkxSOteaBDnkHkO4vVewbR3qNVmHXlYLAMq5xHqJmHgOc76sxYGx7bsEc926oDbXRYBdcxMTF4+eWX8fjjj2P58uUwm82YM2cO7r33XtXzRFGEILQEaPv27UNDQwMaGhpw8803q547a9YsrFq1CgCQkpKC999/Hxs3boTb7caAAQNw2223YdmyZV1/cheYd7BlNmqUaRXeFWDV8ny8+/+OKT1CLrcIQQhdmLwDw8KCwZ6ps16v7x1vxCvbD/lVrGCjCoAnmO4dp57SuuPrk6rnalu5mY42t9TQQQNi/AJrwLOGA9uBVK/RaHkLFRcvKFPI5Zu5t/51RJW8Rn6uBEk1yv7qDvU6v9ZGEzk2cEYn72m/JcfOYkR6HwwaEOMXoFf8WKcKato7HTNceZdZi1mPde+WeNY3BwkeWQZ4Ynk+ztU5YdBzeOTW0dDrODhdPLb8+5jq5lzu6LC7Qs8IkCSgd5wJa+6/Eo02t7I2yDdpBuCpC6GCW4YB7r4xD1t3Bg9+0xI9ez/On5yO2gYHjv5Qi8KCwRAl/wD1utFJeGX7IUwfl6zUt34JoWdJ8Hya8rObF/1yDsRGt8wS8e30kdcaBZouJSfss7t4pUPHoNPgkz3q9sC7Pi+blQ1GbH3dEs3aCF++nXgGnQZ2F99qPoDTVU0oP12HHyobMHVsMm6ZngGjToNXPjyI6eOSsWhaBhwuAWaDBm5BxMyCwUgfFA8Gnk7RBpsbheOSkTowrtXy4VuO5WVGk0cn+T23sGAwztba8eU+/xFtz2ytEtw6Iws/nPFfruHdrnAsA6NeA0GUUFZRrQT43p1XAHD77O7ViU/TxQmJLCLLwuZs3k7XqIVRrwErirA5efxsUhrG5vZHTYMTs68agkXTMsALkjLL7l/ffIdVd42FSaeB0y0AkmfG603XpmHh1AxlZ4Yme+jvA6NegzX3X4Xn3t6HlIFxyoy3vBSrX8LIKJNOWZo3d0Jqm2YT6rQcmhw83m9+ru9gl0HH4f55w/FnrwBbbqs7a4ZcWAXXADB48GBs2rQp5HM2b96s+nn27NmYPXt2q+9dVFSEoqKijhxeRBAZBnuPnUW8xQCXWwTDMjj+Qx2mj0vGgqkZSgIYo57DlPxB2LLzuHKD/tQvCkK+t3cAmJEUj/SkeNU6ZoZhgvZYyT38vgHnbbNzsOLFr1DZvJWW3EMWZ9ErlSE2Wh90RC83xQqOZZSAN8qkDRpw7D1ahUKvkQ15C5WiWdnKyHWwDgLv7Va8R5h9KzovSkql9j1/AJg+zn8E0TfZzSe7T2Ll7fl4aYv/ut3lc9RTLLvDFFrBZ0rSY8tGo/hIFaaHGD0+dLIaOg3nd63ltZf7jp0F4JlJUFVnB8swMLcyLVmn44KOQvvOutBpWeQMSQhe1o5UYfG0zFZH2TwjXMnKCFfKJbHITI7HDdekQBQl8IKompI9JX8QfvvCVwCAhxaOCHk+3jM+eseZsP2rk37rjeRz867b3muNOAB3zs5RddZpNZyyjl02MrMPlhRm4fl3S/zWs98xOwdcGwJrwH9WRnt/T7pGoE48ua0O1mEo02lZZA3qhYK8AfjnjsP42XVDUV1nx02ThuKlLaV+HUmF45JR/n0tZl05BMVHq5BySayyV6p3R2ogUSat6me59QuUs2BoYhwABK2jxWVVqK53ok+8OkNs0NwNqeoEm95/c9/RKvCCBJ3m/HZ6IISQtvKbqarlwAN41ifRbm6KFXfdkIsokw5ZyQl4cYv//U/huGT8UNmA+VOGQpIYvLSlVNlqy/u9xub2w5/uKmh1ECPKpENltQ3FR6pw4nSdcq/LBxjc4zhG+Rttzd1kNmrhbM6H01pbLd9XebfVnTFDju5SuhuGwZlaB77wWlsWG6XDH+8Yi3Xv7VdVhDtvyMWufadVFcls0AZdNzksxQpRghKExscYwDJAbb1DeY69lVEFUZT8sq2u31qKW2fmYOVGz8ix/Ldvm50NhmFgc/BgGQZFs7Lx9w8OYM+BljXTIzP6YGFz71q0WQezwbP3cKj13Sa9VjVK/vn/vgfDMMpe2xqORerAOBw+We33HsVHqrBoeqbyc6D98xJiDCEDqrkTUlSPBUoUNXFUkt9Np/z6572C5kieQis3/gCDDdv2q6YkNTSPhHEcG3SKvYbzTBv3nTWQcmkc9DoOjy4b7SkPHIvtX53Afw9WYu6E1ODlO9WKYz/U+nWq+PaKAp6GOTZaD4cz9MhNYys9uHJvqe8IV1piHH77wldYsWSkMqNCxjIMVt42BqIotRpoyDM+8prPzW82x5EqSJInSUn/BDNW3zlWWdNe2+hUrTsyaViYonSQGAZrA3ToyPVy+fW5cHiNaLd3iYJRy7WSuZOL+Cm14SjU0pJgnXjyDI1lM7P8Oj9jo3S4c24eEmIMnqRlJh00LIMZBcmQJAnxMUY8H2RdHgDMunII4iwGZA7qpSQp3Hu0Cn3jTSE7Wl1uAavvHAtekGDQa6BtDmYDZcEPtkTHW6PNjZ/ONWFYqlVpG4ImrWzOb7BwanrA7OA2h5tmXRBCOixUey0PsCXEGBEbrYcoAVUNToiCiBnjBzcvF2PgcvGIMungcPMQRU9QetO1abhlWgZMes/otM3Bw6jX4GeThoJlWDz/XomSj6asomV7XF4Q0S/BjL3HqlBd7wh6n5WXZkVZRTWijJ52cHL+ILzy4UGkJcbBFGBLrPqmll2HWmuvXW4Rw1KtAKDcu7fWVsv5Mvzb6o7NkKPguptxiRLe+OyIOoiem+cXWANAQowRp8824ql7CqDlWDTZ3XDxAhZMScfmj6AKMvLSrLhtVg7Wby1VEoLJ06c/33tKeW5re+TygugXLADAz68bqvp539EqnKtzKCN08jHcMjUTk0cPUjKzxlkMeCnA3tmh1nfbnG5l5HlMdj88umyMX/KFYKOVgHraaqBesQcXhB5N1HIs1t5/JWwOHga9Bl/uO+33d0L10HkHzZE6hdZ7FGzFkpHK5+e9PhIAYqJ0QXsdi2bl4N1/H4NBx2HWVUNwWaoVZqMOL23ZH3CtUMmxsyEzYd86Iwu/fGZnwOP17hXNS/Xsv1jX6Gp1uYKxtZHy5t5S3xEu32ml3kwGDc7VOZSkY61tm5WbYsWyWdm49+nPg57b0hlZ0DFAXLS+1SUGoTp09hyoxPzJ6UogDqDdgTAjSZ2euZOE1trSklCf+d4jVXC5Rdx+fQ6qau0QRAnx0XpoNRyef7fEbxRkRkEySk+cw/ChfZX3DDRtr18vU8B2OT0pHnMnpAKA3yj6splZOFvrwD+8tuT6yz0FyE2xBqz7wTLwe9NpWax/vRRP/aIALzZ3eLY2giJJ6X4dpgDNuiCEdFzI9hrAmVoH9pT+hOtGJ+HvHxxURnB/vWAEDFoOL394CBU/1uF3S0bhle0HMXnMIJyttcMaa0S0WQeDVoPnfd5/WKonBjh8shqF45Lxye6T+MPt+X77U+emWDFz/GCkXBILQH2fJd+33fOX/+BX84fDoONwRXpfvPZxGf57sBKjsvr63c9477fdWnsdZdLi1hlZcAui8tzW2uobrklB2sC4Tm+rqaXvZpxuQdWb5HKL6B1n9MuQBwBmA4fHlo3xuwEamdkHi6dn4mytXRkpHGCNwssfHsSgATGYPCZJGbmu+LFeyYoMtH2PXF92p3+Q6LuOz7Nu+4CSwXvuhFSUVdS0OWtsoGO4esTAkKMngd7DqG/JLB4dpcMrPskVWmsATAaNahTw6Pc1AdfzhiIHzZE4hdZ3FEyUoOxZ63DyGJPdD6Ik4arLBsCo0wTtdVy3pQRPLM+HhuOwcVspBEEKWB7kn2dfNQS8IIFhoKwnYlkGjTYXbE4Bp6qags52ADwZ7f9yz3hU1ztQ2+DE58WnkJYYF7K8n6tzBB2F9Q5+feuF/Pn7lqXcFCs4jkWvWANWLBmFaJPWs73QllJPToFmealWLC7MwrnmJRvfVzaGPLcmuxsmi39gDfgvMbgQHTqcJOHuOblw8GKX7XNNPFpbWnLX7BwADFYsGanK1FrX5EKvGAMEQYROy6luxoK1zXKuhDG5/fHj2SYYdBzmTkjBmOz+WPdeS6fY3AmpeO/z40HrcmZyPOZPSceMgsGIMunAcQzqm1yeDi8tg7KKlu+ks7UOFI5LxjZA6ZDyjJ4DfXuZceDEuZCzWQ5XeNrnU1VNSj4Bgy50u9pkd/t1mEbCrIsX3z+AZc0zs7QaVvUzIeTia629vn12Dt747AjSEltGl2+elIYr0vtCq2GwYdsBVPxYhz/ekY/qeiduvDYNTpeA/x7wBOPlp+oC5qDYe8STg2LWVUMQG63H6rvGBcxt5N1Ge+df6Zdgxt4jleB5Eb+aPxwcx+IPt+dDgqTMNP32UCVubO44ld/ncEUNhqVYsfdoVcj4Ii/VCodLwJkaO3rHGdE/wYy8VGur99KiKHVJWx1+d96kQ5xuwS+VPRB4JDbOYsSzb+/zmwa750AlHC5RtQ3VM/eNxzUjBrb6vsFGBvNSrZg21r8nX2Y2av0e8w0sDDoOaYmejd+T+8egby8TAPh1Gsh/O9D67gVT0tHQ5FKmhfdqZQq3b+bZ3BQrdNqW4JpjGL/Xh2wAfDMsBxml81036EsOmsN9Cq1vYj29VgObk8fkMYMwf0o6BEGCKHkaVzcvwe0WYXc5kWAxYOaVQ+Bw8UE/n+KyKsyfnK5MDQ+1Plve5/ZFnzXscrnUsAzEVpZCOlw8HC4ef371W6y6cyz+9uZelFVUhyzva94sxh9uz1dGvGTyaPqOr08GHOHSaVm/oFt+jSCKqK5zKInWsgcnYMHUdBQ2eMqqNdaIw9/V4IG/7VTqRVuyz7d1icGF6tDhGOCS3tGoqWkCz4thHZRECtXe0iYdeEFCk92F6eOSPckDfRL3HTpRDZcEbNhWikMnq/HrBSNw/Ic69IoxwGzQwunkoddrUF3vwKRRSZg+LhmHK2pCz7w5UoUFUzPA8wIeXDACvWIMqgz4QNvW1p2tdYBjGb996H3X0mk4Bqs3twTVBp0GoiSh5NhZrHmzGL+46TK/Gzr5faaPS8bqzZ66qeEYvPnZkeYZVBkIhW3eTkx5rwiZdeFyq79HJUmijOCEXEwMA5cowekW4HAKMBk0SBkYh0OBli2WVcHh8gywLZ6egTHZ/cCxDM7U2lHb6ESfeBPO1dnx5J3jYHfyYBgGOg0Lp5vH0EFxQXdVUN6/ue3mWAZnauyt3jt7z1JddUc+Lk/viw1bfWaaerXX7/77GFIujcPY3P5KUG7QccjP6Y9NHxwIOfNQji9W3zUOr318GD+fPBTzJqcHHLjz1lVtNQXX3YzFpMM/Py7zC5jLKqpRPaw/Vt85Dg12N8wGT5bXUNuL3DItQ9mGimGYNmXpC7ZHrigBO74+GXD0LDfF6jcS4BtYtJaBO9D0bQ3HKuu7+8SbIEHCax+Xqfa5/uPt+aEup6rXS94T21ug8wnawRCk0nKSpEoYJWfhbUvQHM5TaL0T6/GCBLNRi7Vv78Phk9XKdgplFdUoLBiMjKR4xETrER9rAMsweGmLZw12a1PsGbR0bsifVaA12qIEvLTVfw279xrJ3aU/qdZVepNHoatq7UhLjIez+XP3Lu/eGbItZj1++8IupCXGY1fJaaUHV6flEG3SAmDQZHdh0IAYv7Kbm2JFdb0Dt8/OQYPNicEDYqDVeNaZf7z7JCaOSgLbvF/jn+4aB45j0dDkhDXOhGPf1+BvbxRj4qgk/Gr+cOV4EmIMSu9voHMzNQdIocgj0uHeoUN8eN2c2Rw8NBoWLMv6BbS+bWlslA6/WzoKf99WipSBcfjZpKEQRAn9rWaUVVRjyIBY9O5lxrp3/ZOcDUuxhjykM9U29E8w44fKRmg0rF/eBItZ75ebwzvwlxNP+m7JAqjX0r352REcrqhBWmK88r3h3T6kJcYhIcYAtyhi2YwsuHgRdicPDceg+GgVVm/2XIu8NCuscSY8fe94VPxYD5NeG3Tdd16aFb3jjFh7/1WeNdYRPuvCzQvQcOGZt4OQ7kxkWbh4UbkfkgW675XbNVGSsLJoFEx6LapqbTDoNRiQYIbTLaDR5sLDi0YGXK5z++wcvL+zvE2zcgD/maUy+Thiow2q3EaWKL3feQD+7fWTr3yDwoLB6BVjgFbr6czfc+BHDB0Uj3mT0+F08Vg8PRNOF4+aBqdyb/SnV79F+qB4nDhdh5snDcVDz+5C2sA4LJnhnw9ElpdmRd94k7JMszPbagquuxm3IOHwSfW0cIOOQ0y0DnYnD8Gr0LQ2vVOVnMxnayBvwfbIHTesv7K2+Yr0Prh1ZhbcvKi6wc9NseLWmVlw8S1/K9Aod2v7+Qaavm3QcXjw2S8BeNbdBboRa21NbH+rWWkgztU5wDKeEUxZoFE674BrSWEmHM7WK613wigAgCi2OWgOFJxf9Js5n8R6C6YMRZRJg4XNvZ5/f/8Ayiqq8av5w7Hj65MYmhiH1z4+jOtGJ+Hjr08iZWAcpo9LRmy0IeSfcbrV2buDdcKE2ndx39EqaNhMnDhVh8JxyWDgv5bzxgmpsETpYK3xTLPWaVpmL8jl3duKJSNV+2/LN+hLpmfhbK0dR76vwZBLYv2WBOSledYksQDWbyvFfw+2dAR5j6TJ7/3Ami+QPiheWRubldwLgwbE+GXrvnN2Du6Yk+M3jUvOPs+KYptHpMO5Q4eouQQJZ2odSh4OeQuSD79saUsNOg6zrxqC4el9wLIM/nx3AURJgt3JQ8sxmHttGl7/xLM9ipy45orMvhBF4AWfmzTA05Gr13F+x+KtX4IZogRc0icK5+paMtrL9ffVHYdCZuyPMmnB82KbvpN8Ozvl+pqXZsXca1LxwJovlBweK5aMwlv/74i6XDevE/zupwaYDBqkJ8Xj8Y27cdvsXAAIuk5do2HOO+8AIaRn4xkGpcfOYmdzTiM5QWSvGE/i3SijBn/75ZVotLuh4VhoORabPjgAS5QGV6T3w4tb9mNK/iCwjKDMNrKY9UHb7NLys/j90tFAKzP4okxa1De6Ai5/DDUINm5Y/5CDefJMU7l99uwklI3KczYM7GOBTsvi/w5XYnzeJThX5/DLLZWX5ukggCThbJ0D988bDmusEZXn7LjhmlS/7U3ltpoVxQ7liAmGgutuxu50+xXuBVOGYlRWf2z6QB1c/u2XV4Z8L4eLV4LjJ+4IPcLr27Odl+YZjX7ijnyYjVroNCxWbtyDBVMzsXBaBuwOHsbmxEy/fX4XHlp4hRLEBhrlbmsKflluihWC1JKZXMOyAW/EztUFz2qYm2KFXut/k2jUa5RjZRkm4Os9U3NqUDBsABLOs9K2J2j2C84v8s2cd2K92Cgd8nMGKMmJHlk6CikD4zB/Sjo2bz+ElIFx+Nc33+GmiWlwunhMHJWklN+bJ6UF73VMtaoSih2uqMGSwqyAnTCt7cNb2+jEoAExYBkG8yanY9G0TE/COQMHUZTw7aFKvPvvY0qZHJXVN/jobXMm8enNWxQ9MG84ok1afHv4DO73mqo9MrMPbpuVA7uTR32TCxzHoHesCbUNdkRH6bF4eiZ+dt1QOJwC9DoODIDaBif+dHcBtByDBpsLf757nKpMhCozGgB33ZALm5OHzc7DZNTA1LzHJdC+JQZh2aFDVBpsLuw9dlbp4JJvfPQ6TpVI7KGFVyA2Wo9/7DiESaOSsOPrkxg0IKZ5/2YWb31Wpmy78uZnR1Tv43uTJv+u/FRdyHb1y32ncfS7Gtw6MxtN9pbOyrZ0opZV1MBi1uHHs00hz1+eySJ3di4pzMKS6Zloar4x1Wk5OFw8/nB7Pty8CL3OU9cXTcvEgskSahociI8xwKzXorbBgb69TNBpWNQ3OXHLtEyUlp9FQd4ALCnM6hYj1IT0ZKGyb19oAsvi+bf34eaJaUpgLW9X5Rsg3nhNKmqdTui1HGaMH4J4ix7Pv1OClIFxqKl3QN/LrKyhXrFkZNA2e9sX5Vi/tRR/vCM/aNs9MqMP9FoOLMvgcLn/8sdQ7feZGrvv26n47iR0rs6BL/aewj999r0elmJFVY2tOeN5BhxOHnodB4tJhy07j2LyGM8MwrN1dsRH6xEfo4dBy+H22dnK1HqzUQujlu3Sz5eC627Au1GwmHXY8p/jmD4uGbdMy2h+TIsDJ86pkrwAntG3UDdAole5a21Uy3tLoLxUz97VrCThoed2AQD+cNsYfFfZqGy35cto0ODXzaPMcmXnBVG5CWxLCn7vY791ZhZ++/wu1DZ60vgH2w947ZvFARsteUTvzDn/BkGSoHQ6rLn/ShQ271sdaE2tBAmtdgWGEG5Bc1s53YJyPe67+XKcq7dj0fQMaDkGWg2HaLMOgujJMOxwCWiyu6HhGJiijXjjs5bRVQYI2OuYm2LFDdekor7RqQSE23YexxN3jMWzb+/zO57WkszxgujXeTMsxYrUAJ06uSlWfHuoEkWzcrDuPfXorbz25+Hndimj1bfNzsHGraXY4zMKPXFkEn7xl//A4RKU8nLXU/9G+qB43D47BxveL1VtO+ebtbuXOXCZCFVmWFFElJZFlLZlhoT369ozIh2pZbO7kxgG9Q4BTbUODLkkFoMGxIBjPd8FZoMWDAMlgczcCSno18sIQfLs2GB3CrhlWgYamlzgOBaCIOLnk9NR9l2N8v1RWDDYkyugYLDXNiyeRGc6jWefeHnpBxC4XZRHoF/auh/zJqcr30Ntyew6KrMvauqdAfN0ePOu82mJ8RhgjcLuAz8ic1AvNNjciIli0Gh3Y9/Rs8qU87w0K26dkQ1REtA/wQxRlPDv/32Pd/99DOmD4jHvunT84e//RW2jC3lpVlzVXB+pDhASuVrbLeGCYRgIDANH89RnCcDjRWOQEGuAyy3g5olpWFKYCYbx7DrjFkTPIIDOk8tGx3kGp352XRqMOi1ESUJ9kwuzrhyM6eM8+Sbk3VXyUqzgBQmx0Z7p2p5tYlPx2sdlQe9pl8zIxnPv7EPqwDhlpp/380K1363dBXvvJCR/T2zYVur3PKNBi5SBcXDxApxOwXMvKYg4VdUIs1GP+5/Z6ZnNd30O+vaKUnK26BhAp+MQLc+q6uLPlYLrCOe9rtXlFmE2avDz64YGTKDku0bDLQghA0OObakOTJARWvn5Wo5VRqkBeAou47W90LGzQdd85qVawTEtf8vhErDj65OYOjYZ08d5eqH6NCcvC6a/1Yw/3p4Po0EDnZbFPz86rATWAIJumVTb6MJvn9+F1XeNU4I8s1ELXhDxdelpXNrbojy3qtaODdtK8cQdY5XHBEHCjq9PqrIiymtMdnx9EgtbSXzTXcn7P/eJN6JvggkbtpZi8phBiI8xYP07JThxug4rb89XpikbdBx+NX84dFr1aNiQS2Lx2IbdfmuaD1fU4LENu/HgghEompWjZHw/U2MLeDytZZk8V+fwe+y263Owfou6cZfrxid7TuKqyy7BspnZcLoEOFwCjHoNdBoWdheP3yy6AjFRehz5rga/XvMFJo5KwqTRSZAA9I7zjIC5eAGPLRut7CvtOxK9rDAL8yenX9CedBqRjmAMA5cErPPdQiXFivlT0uFyCWhociEh1oi/3DMeP55rwiXWKJytU08bl0cxgn1/ZCTFIz0pHvExBpQ1r4WWcyjMKEhW6q+8NOaWaRmoPGdT6q33d1BxWRVumZqhfA+11omq4Vg8/Lynw/Yv9xSEnD3St5cZDy0cAa3GMwridAs4/n0tsgf3QkyUDse+r0VaYjxGpPdBzpAEWMw6uHkRZ6ptqKq1Y1hKAhrsLiT2teC3i0eib7wJTjePh2+5guoFId1Ea9m37+zEpU4BR8fhmennFgToNBqs37JfmSkkL51b995+pV2Vl6+8+a8jqnulEel9cMu0DLz8wQFMHJWEV78oU7Xhw1KsuGV6hpLw+LXmEWHvrVDl4Hj/8bMB77nsTjf2HqlSOk99732N+uAh5eGKmpCzEPsnRGHV8rEwGTQ48l1NwDxKw1KsYBngp3NNOFxRg4rTdUhNjIPTLSJnSAKyknshZ0gC+saboLvIaSIouI4gfhVTp0G9zYm0gXGQ4Ek0wLGevUV9g4iyimrUDOuPP901Do3NAaTNwQdMxiTfAN1z02XK6wVRChmIi5IISfI8z+50w6Qz4i+v/095nnwDxrDwG+m74ZpUONzqdaezrhyCxzbsVirX3AmprQb38k3XmOx+uGVaBhodLZmmQwVXg/rH4NSZRkjw3NxJEpT3CqSqtiWAq21wqqZM+l4XhunYyHUkaLC5UO8QYHe6YTHrwIBBXLQO6x68GrzgyQA+f2oGdBoWDpeAmyamwaTXwOUWMGv8YKQlxkHDeRLmXTcqSfXeLrcYcE2zzOESUN/oVBr4YGu05fLH+pQ/eY0zL4j42y9bklqwDAM3z2PZzGzMGD8YjTa3Ujc+2XMSSwqzIEgSXtyy3+/9lkzPgoPlYdJrkDckAUNvG9P8vlrExxjAO93geRFaDQuz15ZVviPRF2tkmEakO0dnTjMUWU+nDSRAApQ8DgadBi5eAAMGB06cxZ7Sn5AyME7ZokqrYWF38tBpWfTtZUJ9kxNmgwaCJGFAQhRcvAC7i8esKwdjwdR0mPQavPieOtGZvEuDXsfhoVuugDXWiAMnzmHrzuPKaIccjE8enaS8Tq63yf1jlJk+gXh/D7XWiapvHnHPS7PC6RYw77p0SBJUN5ny2juHi4dRrwEviKiqtePbQz9hUWEW7E43XG4RP1bb8Nw7JcpMERcvwOkSEBOthzXOiAfWfKGMUMtr84wcCyPVC0K6BYlh0ORq2y4Z7X1f711SDFoNeFHCC++U4NDJaiWhogSgXy8TtBoObkHE6bNNWDgtHVqOw+LpGc2DFCJumZoOrjATDDwdjHaXgLnXpOJnk4aiyeYCx3q251y/tRRDB8Xj/S/9p2bvPVoFtjkxsXd76d2h6b2UJtA9V16qVfm93GZ7J441GYLPJtq28zj+eu+VWLfFf2bcbbNz4HC5serl/yItMQ6Lp2chfVC86nnDUqxYOjMLv2mekTos1XOPvXrzt0hPikfawDh8sucklhZmeZa6sRc3uqbgOkL4jlA32t241GpClEGHfcfOoleMPHKt9atU3qMRa99qmTK78rYxIQMX72l1khR6hNYzVYUHxzKwxpjw9Ov/w4ETLdPQ5cq48rZ8TB/rPwK5+q5xLSPPGhZgPFP55HPZtvM4ViwZ5Rcc5aZYUTQrGywL5fU19Q5UVdtx07UpuKV5fbfJqMGVl12Cl7b6B0PTxybjyc0tvWQrlowM+Vl4ry8/W2fHNwd/CnhdPtlzEssKs7r1TZhTkPD0q9/i0Ilq/OaWkYg3A2AZ8CJQfqoWKZfGweHiwTGsah9coKUD4sSpOtwyLQPv/vuY0oEja206d5RJC4Neo9ofN9ga+B1fn8TiaZngp0g4U21Tskze85f/4E93F4DjGFRWN+H5d0r8MnDmDEmAKErIGZKACSMGwi3wEAR4AnNehM3hhkHvCcoZRkKfWCOY5inXcqCq0bCINulQ4wy9/ptEvvZOMww2omHnBbAMi03b9iu5COQR5sKCwRiWkgCOY2HSa5CV3Au9YozYvusE0gbG+W9R1dyRpGEASEzALN/LZmbh0MmWdjtQgpoVS0ail8Wg3KB5TwUMVF9bq8Nmo1b1PdSWfeOnj03GQ896OkALCwajcFwyzAYtDHoOWg0HFy9AkhhEm3VwOHmMze2Psbn9PevztJ4APXeIFSmXxOJwRQ3ufuo/qlGSv/3yShqhbiOthsXG7YfACyLtiU0ihtxGT/Lp0Pcl75LR5vdlWTTZ3S25HTSeKduNdjcWTcuETsuiut4Bp1vE9z/VYUCCGc+9vQ/FzWurVywdhboGFwRJQrxFD53GkxtCw7GoqXcGTOS1tDALdY1OHDpZjQVTMpRRaV+iKPmtufZun9vSVssCxQ5/uacgaPudlhgPu8uNoUnxWDQtE3YHD4Oeg16rASQJTpeIu2/Mw+GKGqx48Sv84qY8LJqWiSa7p4PCqNfA7nTjvp9dDoOeg4ZjcbbWgV/NH+5JkCmKWFaYFTZtNQXXkYBhUN3gQH+rGUa9tnntnAYMy6G23o60xDgAnpFrVYbvZvIaOd8A0OESQm7P470V1reHKjHryiF447MjfiO0N05IhVsQ8dBzu7BiyUjV3nbeHC4B9U3OgL+3O3hltHjuhFT8UNmgrBuXk5/VNThx04RULJqWiUabG0aDBg6nG9W1DqzctEd1c2TQcVh5Wz5q6h3No588jv1Qi3G5A7B4WiZOVTUpydM++kqdPK21KcT9E6Kw+k7P9BWTlkPukAQ8926JX4bm7p45WWIYrN9aivSkeCydngVeFHGu0eUJeDUcBg2IxbNv70PKwDgc+a7GL4u9nLQiZWAs1m8tRWHBYL+pQ6E+i9wUK6yxRpyualSeE2ofxKUzPYmHHnp2l9/WV6Ig4oG/fYkVS0YhPSle+fsOl4Cj39dg3LABOFdrR2n5OVT8WIdF0zJh0DFgJAk676zAAACmW3eokNDkaYaHApT3fcfO4rIhCary4dtx2uTgYdCxMBm1aGpyIz7GgPlTM+Bye9ZD2+xu9Iox4tWPDiI9MQ69YnRocnhGafv1MmH6uEF459/H/beoKqvCundLcMOEFLzx6VFVtnB5BOKnahueWD4WkiThbK0DsdF6VPxYr8rX4Tt12/vnQPW1tTp8ttaubIEXqv7ecb1na7p516XjN8+31OE3PzuCvFQrUgbGKVnAl83Mxo9nG9E7zogfzjRiw7ZS5fnDUj3fWT+da8Izb+z1O6a8NCvMOg5R8o0m1eVWuXkBbj70lH5CwoX3VPAZXrkjAm3955tvyLcj1MyxaLC50OAUwLKeoIrjGGg5BgadBvuOVSltu9MlQK9jEWXSATY3Lk/vAzcv4pZpGZjr4BFl0uFwRTU2bPUsR5M7NtMS42CNNSqJyQD/dtsaY8T984ajttHpe7qKpgDxgXf73FpbzbGhl4dW/FiPO+bk4AXfvC2pVsybnI5HX9qNQf1jcHlaH7gFEUZGg7KKaljjTLDGGqDlOAy5xJNM83RVEy4bYkSUloXEMFj7zr6gyVbvnJ0DhmHDqq2m4DoCCJIES5Tebx9aSZIQE2XAs++0TAMPlAE8o3nKhO/U5RHpfbB0ZlbATd1vuCYVj23YrTx2/Ida5Df3/nsH6PJaNpPoKUqtVU7vgN2b95ZY8g3WB7vK/Uapb5yQ2pyx1QWjQYPiI2dV+5/KHC4BDhevCuTlUe7dpafxyvbDAFrWr/CiqPytUKPkt1+fA40kqTKAc0CPXKfq4AVcN2YQ9FoOL24tRVlFNW6elIrRWQPQ4ODx9w8OYO+RKkwfl6x8poGmzy+bmYV3/31M2WbqqV8UKDkDQu0ZPu+6dFSes+HJzd+qniNPV7rhmhRoORZ6HYezdQ78es0XuH/ecL/AunBcMmoanEhLjEecRY8FUzMw5xo3WIaByaDB7gM/4YHmLN+q0cdu/vmS9pOnGU4dm4zbZuegqtauWlJw4lQdsgYnQOmK8dmyTpaXasXSGVlIiDXile0HMfvqFNgcPJrsbvRLMOPo9zWYNzkd695T7xs6Ir0P5k9JD7pFVfGRKiyYmqG6QQtWLwvHJWPFuq+QlhivytfhO7rh/XOg+qq0p4z/tlVLC7NwrtaB22bnKCPpQevvWs80bXnGlfexFs3OwY9nm/D0PePx30M/4d6nP4fDJWD1XZ78GE/cMRZnamzK+uuEGAN6xxj81mz3hE5RQno6u9szFdyg8yRXLauo8Wv/Hpg3HJ/sOanaJSPYjKRF0zLBsBJ0rBaV1TY02d3o28sEUZLw3wM/4b8HK5W29vXmjk05A/j6baWq9nhJYRaeuGMsBFHCqzsOqXbDaa3dlr835ISVvgIlJvZus4Pdbw1L8eSg4YPkaZL/roZjUHXOjnnXpWPxtEycqbWDgScu+M3zu5CeFI/FhVk4V2v3ZPO26CGIEpxuAbVNTrz6kSeZ2se7PdO7vZfIRdr2nxRchynv3rH4aD0kUcJbnx31q9Q3XJ2qGlUItDVUbLQef//goN8N1zeHPJmIl83Mxo/nmpSA+egPtSgtP4sn7xzbvGZEC6Neg7+/fwCX9IlGr5iWda1VtXb898BPWDQ9Aw8uGAGDjsPIzL7YvB2qEXH5WL0DdtmwFCvcQkuvt8Ml4JM9J3HjhFTVFPLqegc0XMvexlqOxdHvagI2InlpVsSYdXj63vHKyLfD6UZjkxNvfnZUeV76oHj0jjU0B8eeEW6DTgOTlsWd1+eiKci2Rb564jpVSWJwtvnzz0yOx/LrswCGxbNv71MlNuI4NuQWDfKotQTPZ7+r5LSqE4djGUwfl4wZBcmQJMAaa8TXB37Em5+VYdG0TDxy62hEGTW44/ocON0Cqpob9JJj6o6X3BQrHC4BK28bA7Y5I6c8ff/Ga9Mwblh/sAwDDccgIcYAbXOSvfzsfshLsfaYThNyfgSvEes/3J6vbD0nkwPWv79fivmTMwBI0Gs5bPn8WMBlJa9sP4h51w3FwqmZqKyxwebgYY0zwukSkNTP4hdYG3QcrhudhKpWtjyxOdq39ZV88yb/+3BFDayxxoCjHd5r8eT6GhutR12TC0MHxeP6q1Og1bCemzwJcAsiXIKIP/59D+64PheLpnumC7oF0a/+Ap7viniLHk/fMx6V1TZEmbRIiDGitt4OQZTw0HNfKs+Xt4OUE1H67id/5+ycHtkp2hYbtx+62IdASJeR28DCgsF4ZfuhgO0fy3iWfZ1rcMJs1ECv9SQbSxkYpyTaldvqNz8rw4IpGVi/dT8GXxqL4el9IIienDwLpmRg0fRM1DU6YTJosGBqOhoaB8MaZ1QlHvYOmJ99e59q2yyXW1QNQAVrt4uPVOGlraVYUpgVcNcUh9Ptl1TMe6vCBVPSYXfwWDg1HZKUDl4QoddysDvdsDvdKDlahYPl1YG/rz48iORLY5Up6SMz+mBxYRacbgG5Wg5jc/tDFCXUNTgRG61HXLQeZ6rt+Knahj2lPyL50ljPdWeB5dfn+t1rR1qyVQquw5Bv79j6h67Biz43UoBnVFXDsrh/3nCwTPP0PMY/8RjLMkFHMr45VIn5U9IDTtUend0PdY0u2J08BljNWDg1A8+9U+LXw1c0KxsPP/elkp17RHofLC7MhNMl4FydAzoti+8r69ErxqBaRy2//vbrc7Dixa+Ux4alWjF59CAl6Zo3p1vEihc9N1DB9v7LTfFsp2LQsLC5eLibp+hYYoxgAPz57nEBK6fFwCGxn0VJ3c9IUtBti4hn5kSfOBOuG50Ep4sHw3J47u19fomNLGZdyC0aiptHt+MsnpGkd/99DA/MG46tO8v9ekfnTU7Hihe/QmK/GBSOS0ZdoxOvfXJE9QW1YskovPX/jvj1cC6bmY2aegf2+my9M2PcYLzxaRmWFmaBk6SWzPLN5aKndZqQ9vOeZjh3QqrfemegpT1OS4zDmRobVm/+Fk/eNRaTRqkTIsqjF2Oy+0HDcXjunX041Jyd9eUPDyn7lfp+H8g3XPIoRzDeoxetbX3lPWIi/3vbzuP49YIRuHFCqvKz92iHvBZPnmlkMmggiiJGZfaFTsuBZYCN7x9QbTOXm2JFk4PHI+s9na8rlozy6ziV6//Dz+3C75eOhk7LouTYWVScrsOM8UPwZ6/ssnJSM9+11DLvREVUv/25ef9rRkh3IbeBrd2XnD7biNXNM+PiLHol74XvPfDCqel45cODuHFiGhxOQWmnZXmpVswoGAy7U8CWzz1Ldp6+d3zIPaK9l9votCwsXtvdhjruvUeqsHBKht8gW26KFbHReiydkYX120pV90fyVoVGPYf6Jhe0Gg4GLYfTZ5vQZHcr0+SzBydg6YwsvPCefxywYEo6GppceHDBCCXg/sVf/oNVy8din1dHqe92jN6JyQBP2+xw8QGTyEXSIBYF12FGYhj88+PDmDclHYumZ3rWUbvFgOv3jv5Qi6ED43Gm1oZeFs9osoZl/dZX+waovgL9Pi/Nk4FbzvL61D0FeOdfR/3WQeu1HI5+V4O7b8xTjTDX1jvxx5f/q7qx2f7VSTxelA+Hi1e2vDLqNSgu+wlFs3JUvWAffX0CM8cPVh1T6sA4/GPHIeU9axtdeP2Tw7h9djbsLkE1Qq3nGEAUA1bESKmc4c7u5BFn0eOV7YewbFY2Kqttyg2/91RRQZBavcwSPEHF/CkZEHgRkijhttnZ4Jv3cTTqNRBFCWdq7ErSiz+9+i1+t2Qk7rg+B3YXj/pGF3hBxKGKcygcm4wFUzzl1GzUoK7RCSfPI95iwJicfrg8rTdMRi08u81JYZUIg0QOeYaRIEo4dLIa8ycPxYj0viED1iWFnnZ99V3jwDKMqr128yJ6x5tw7Pta7Dn4Ew6WV/tl5AYCb1kl33ClJca1mhRM/n1rW18FyyT75CvfYNnMbNw6IwsuXoTLxaNoVjYEUYTN7klUo2tOysYwDP78j/9DZbXdkxl2Vg4WT8/CvMkZaLK7PZ2ceg1sTjcevXW08r1SkDfAb4ToN8/vQvqgeBj1HCqrRQxNjAPHMSgtP4tfzR+uPLd/QhQabK6AgbWsvYmKCCGRT2IYMAyDp+8dD5aBKhj0nilj0HGIjdbjL/eMh5sXwLKsX0JJ+X6cYxn87LqhOFBerVoXLSs+UgUwwPzJ6ZhRkIy0xDg4nOr7bt+A2fse6nBFDUZl9W1zu32mxuY3unyu3gGHS4DdzqNoZjZcvHxvxUGv5WBz8qhtcEKSJDhcbqzcuBv33JQHs9GIy/RajM3tD4OOg4ZhmndjaLnnPvJdjSoPhiw3xYqzdQ4MTYxD8k2XKXmOrHEG3NP88+GKGqzerN52qzu0zRRchxmXKODmiUNVGcA5llH2pvNdXzEudwA++LJcmeK9+s6xfltD/fXe8SH/pkHPqX4elmrF3GtSlenXANDQ6MJX+3/EV/t/VL+2uZEZOyAGjTY3okxaHK6owfqtpX4VrbLajtNVjcrohDwNZldJpV8P2/I5OTh8stqT+KHZ8R9qceuMbP+9fwHwHKMeoaZAqctFmzUQROCmiWlosrvRaGvJgu09VbTR5kK8JfAWWbJeMQZlnSTQMvLEMRw2fnIg8N6IaVbYnQJ+vfYL3DU3z2+alJw74Ndrv/Qri0oSDKl5qzQqL6SdvGcYPXzLFXhwwQhs3XkcA6zRAOB3AyZ3iLp5EXYnj7pGFwb0Ngfdyu+WqS1ZX0PdeMnkG65QeQpuuDoVqzd/g7vm5gV9H2/BMsmmD4pH315m3N+ci0A+Zu8RCcBTB4tm5eC+my9XAm5BFKHjOBi1LMwaXfN1VCerGZHeBwunZfjNSlJyHgD4eM/JoAlu7p6TCynEtjBA4PWH5PxpNSxefP8AZQwnYUtoTsI6qbnN9d47eklhFp68cxya7J5kuVEGLWwuN3482wSGARJijUpgHWi988rbxqBXjCF4vouyKkwfm4zHNuxBbooV44YNUP3eN2D2vofatvM4xmT3U2altiWrt2+sUDQ7B7X1DphMnnZx47YDqqWbcvv9yZ6TmHddOh6+5QrotRw8d0YSHE4ex3+oRXZyL2iaZ3UadXqs31aKiSOTAs5K9f0+AFq2Kw21PWN3aJsj/wy6GS2rwZlau6r367lfXY1/flLml0K/+EgV1r23H2mJcUpwrddxWPHi1357VwfLCj4sxQqTXoMVS0aqerhYBthz4CflecFGAOQpgIMHxOCJl7/B3AmpKKsIvA56WIoVB0/6b8+1dEYWls7IQpPNrVrbnJkUr1pfkdg7CgyNRocHloUeLHhGwkvbD2DuhNSgiY0OnqxG33iTkhHYV16aFQ4njz/dXQBb8xebUa8BK0kQIKJoVk7AvRGLZubgp3NNuG12Lox6DnfdkAu7k0dT8xp5s14DSZL89ksM5yQYJDKILIvqOhuWzcyGWxCVEdjp45JhMWtDJpzJTk5Qeur/eu/4oGuevRNYcpz6ZipQ4ki5/vmue5bb9XiLATUNTiT2i1F+Hxut91uDJ/NOQOnZJcGMJ5ePVUaWGQBP3jkOdqcnL0dZRbU6sG7uIHO6eWi1HJrsPJwuAcVHq1D+Q61nm0IEXkvn2b+bx60zsiBKkrKvt/cynlAJbjgGiInS+yUs836ed6Ii4qHVsHglyDY+beFy03RyEj4khoGDFyFJgChJsDt4zJuSjrKKGpw8XYebJ6XhslQrzEYdXtqyX7VO2Tc4XLXckxwx2Hpn78GFYOQAet/RKpRVVKvaXt+A2beTdM/Bn3D8+1qkJcaFbLfz0qzoHWfCmvuv9NwLGTQw6jSobbTD5uRR1+RCrxg97piTizM1NlXCzU/2nMTCqZnQcizqmhzQazkIggSW9SR3zUnupbpv4iTPrD8HLypttd3Jw2zQQq/jsH7rfr/A+o7ZOWCb/92d22YKrsMML4p++9gJghgwKAHUa+EAQK/lkJYYr7qhi43S4Q+356uSJwDN25vMycGJ03XQarxGryXA5hTw7r+PKQ+11lMmr1MNlRn29tk5eGlLqep1aYnxyBmSAI0kwWxRr22OpPUVPY0oSpBYBmdq7dh3tAq3TPNkIA6U2CgjKR7WeCP69jJDkvyzTM69JhW9LAbYXDy0Wha7S3/Eu/8+htyUBCyYkoFNH5Qi5dI4JbldlEkLk0GDB5/1ZA9WGmxRhFnLwuy1Rp5Bz8zkTroOzzB45YMDuGnSULzw3v6AOSRum50TNOGMKLUkB5OAoCMdzfn0AEC13g4IPDrtm1jMd2vAJdOzoNeySnJAl1uEw8njttk5eOG9Er+dEeQbSzkbd6PNAZNBC16UcPpsExJijQCA+iYXHE4esdEG/G7JSLAMgyiTDiYtCwnAxvcPttq55dfWiyIMLAuwAMC05L3wubELXrcZRJt0EZdhNhx0ZL21Ua+h0Wty0cjLdOxOHhazHhu3lirrpH3b6T/cno+XPzwIQZBQVlHTalJHvdZzjxxsvXNr98i+z1m/tRR/vfdKPP9uScBtsLzvoW64JgWQgLE5/bF+W6nS/ou+91NpVsy/Lh2nqxrhcAmIMmmh13L4vqoRvSwGJMRo8VN1ExwuETFmQMsx0GlZuNyeJTa944ww6jXgJBHxzbNGVVuNBmgzGUmCkZO/rBhVjqJlhVn+M03b0DnaHdpmCq4vMt8983hR8qvkgfam8+Y9ncTm4pVEM/L71Da68I8dh7F8jmedhLzeWa/l8MzrxbhjTi4qq23KewxNjMOrXmubAaC63hG0p2lYqidRgrx2pbT8LIYOisei6Zl+Iw5Fs7Ixf0p6mzJwk/AlsQzOVNuU3tpzdQ5UnK5TJdOTb/Dz0jzbNMRG6XDbrGy4eAF2pwCTXgOdlgXDABzDQK/h4JQE5A6xYnR2f2g1DBoaXVhSmAm3IMHucMMU5xnVcrp5PHzLFW0KlqmThnQWgWXx7Fv7MH1cst+UZYOOQ1piHM7W2jGovwV/fb31DtH6JlfQv+W957sgSCFvvDQcC1EUMTKzL17Z7n/DtWxmNuoaPGvuLGYteF5CbLQGgISyimosvz4XNiePc3Weva0NOg71jS6svmsc9FoOLl5AjNkAFy9CxwIDrWYwkgSJYcElmNFkd8PQvHZPxzYvs5CkLu/caq1u6zmGOtcuMBq9JheD4JNU8sh3NUht3oI2UDtd0+DE1LHJsJh1bUrqKMHTBgdb7+y7i4Iv361oHS4BP51rUvIYOZ08rr78Uqx7ryWZscMl4Mh3Nbj68ktR3+SEIIq4Y3YOHG4RdodblZeGZRg02lxwuDw5ano17xtd1+SENdYILcegweZC315msAwDt8CjV4wRZiOvtI2D+kYjIdaImpqm8/4cvIVqnyMt+3d7hV1wffz4caxcuRLFxcUwm82YMWMG7rnnHuh0oRe3S5KEl156Cf/85z9RXV2N9PR0PPTQQxg2bJjqeZWVlVi5ciW+/PJLaLVaXHvttXjooYcQFRXVhWcVWKA98+SpJ96MPmuifXn3hj358jd4bNmYgPtRMwCOfn8Oa97crzw/L83q2Xoo1qgE3WCAW2dkY9516Whsfsys1yB3SALWvu2/vcz0scl4+LldftM/Jlx2CaK06szLrChSBu5uwOHiwTCMUvbWvlmMVcvHYcO2UlUiDXmU+TfP7cL984bD5RawevO3SE+Kx9IZWTh0shrZyb0AUYSOAXQ6DtG6lvLeK6ql99TsNapl5FgY2xks+3ZkdaeGnHQ9iWFQWW1TzdSQ+U4Df3DBiJDvJd+gCULw9m/bzuPKnu+NNpffLhAOl4CyihqkDYwDz4oQRAnv/ee4X/3rE29CfZMDsRYj3ngv8EgBK0ngWKBvvAkvbt0feKq1MkLRkqPAc/PEwBTt9f3sU6cuZOeWUscbXWhyizBoWOpcI6Sbk3zupeXR5cJxyarAOdBynba21d8eqsSNE1IhBmk/fHdRCLb+2FtMlB6bPmzZJlde+71gSgbO1Nig1XgSBDMMEBOlQ12TCyzDwqxlYdDqgy+LUY5RQoLXrKdeqhlQ/kl/Oa/ZUl2tu9+PhVVwXVdXh4ULFyIpKQlr1qxBZWUlVq1aBYfDgRUrVoR87UsvvYS//e1vuP/++5GWloZ//OMfWLx4MbZu3YpLL70UAOB2u7F06VIAwFNPPQWHw4Enn3wSv/zlL7Fu3bouPz/vwmQx67Du3RK/NRNmo38SFr2Wa3NvWGW1HSte/Aq/XTQSEqAEzJf2iUajzY6XthxUnpuXZsXCKengWBaACMBTsww6Df6x4xD+/b9Tqucun52Du29o2fvZbNTAoNcEXVfRnSoK8dG8hsl7KtOu/adwRVZf9LIYlE4dea/a9EHx6B1nRG2jU8mSDEh+a3i6SqCOLP8vItLThfrCt7sFZaaG7w4Lvuvw2pooLNDaaVlaYjx2lZxGWmIc4iwG/PPjQwH3F/1kz0nMn5wBXhCxuDBTGcmIMgH7j53FwRPnkDGoF0TRiaKZ2eAFCTaH2+/8jM3ruiN1NIHqOCHdW7D22e4WVPVeDoh9R5kDrZdua1v97r+PIeXSOBh0bMD1zg6XgO27TmBy/iAsnJoOIANutwC3IKLk2NmAib30Og5Fs7JgdwrgBREGHQeDTgO3ICA2Wg+jXoOBfaKV2Z1KoCxJ4EBtdTgLq+D69ddfR1NTE9auXYvY2FgAgCAIePTRR1FUVIQ+ffoEfJ3T6cS6deuwePFi3HLLLQCAyy+/HNdddx02bNiARx55BADw8ccf4+jRo9i+fTuSkz2jABaLBUuWLEFJSQlycnK67Nx8C1OgfUoBgGX8F/ozDIL2hhXNysbLHx5QvUdSPwu0GhYOlwBR8qyPPVdrhzXGiFXLx+KnczZlNNus14Jp/rscC7CMZ0/sr0t/Ur1ncVkVnn23BHfOzvEbeQ61roJ0TxKAkmNnceJUy1Twtz47Gnh/6jTPfrcMoOpFBRhIAGzNW0J0Vdnx7dWWFZdV4bnmMi3/ze7em0qCa+0L3+bglRst32ymvuvwQgXN3h2i8to5BlAlnMxL82TZrm90wqjX4Oj3tZg0Kglbd5b7raUumpWDugYHjAYtOJbB8e/rsfbtfarEYldddoly09KWNXTBRnrDtX60p44TQiJPqPbZt7NTbqd9A+dA66Xb2lbLwfMN1wxB0ewcz/Rtn1HjeZPTUVPvwJlqO3RaFrWNTmQO6oWj39f4Bda3zsgGLwjQcBz2Hj2Dtz47ivRB8bhjdg5MnDr/RDCB2upwbaNlPaWtDqvgeufOnRg9erQSWAPA5MmT8fvf/x67du3C7NmzA77uf//7HxobGzF58mTlMZ1Oh2uvvRaffvqp6v3T0tKUwBoA8vPzERsbi88//7zLgmtBgl9hCrZuQxQlzBg3GJBaEoLV1DvhdAsBp3pX1dgxf3IGJo1Kgsvt6fmKtxiw7r39fo3QzPGDEW8xICZKB7NRi95xRoAB1r69T/Xc3BQrHpg33K+nrbisCna34Le5O02761kkhoHdySuBgfc+vbwgYfH0TLAs4xkd02ug1bDQciwYny+JC9V76dur7c27TPeE3lQSWFu+8E0GDb49fAZ5qeq9ogH/9ry17bAe2+DZjtDhEvDJ7pNYPicXdhcPu5OHyaCFTsuAYxgYDRowYJAxKB4uXlBlZDUZPBm67/nLf/wydD/1iwLYnTwMOg2MWrZTblbCuX60tY6T4DZuP3SxD4GQgFprn5dMz1I9friiBsNSrX6Bc6D77mBtte9U7rw0K5bMyALHAHVNnllAbl6EzelZ48wyDLQaBr1ijbA156Dol2AGIOGO2blwugXYHG64eM9I9n1/9Ww9mpdmxbIZ2RiV2RcGTccC4XBuo2U9pa0Oq+C6vLwc119/veoxi8UCq9WK8vLykK8DoAqaAWDw4MF4+eWX4XA4YDAYUF5e7vcchmEwaNCgkO/fUU1O/8IUbCqKIEr46KsTSBkYh+njPIG0Qa/BI+t3o7BgMHrFtOwXXFVrx4ZtpXj8tjHKY5YoHTZ+cMB/266yKogisHxODuwsD5bxTP9+1iewBvyzJHrrDpu7k46xuwWYDBpVUiXvvXx3lZxG7pAEWKL0MGuaF/H4BNYXsvfSt1c70O+N0foe0ZtKAmvLF75Ry6HixzosnZGFf+w4jFtnZilJzXzbc9/tsMwGLViWQcmxKpSWn8Wv5g9X6ku/BDNEScSPZ5ug1bD4v8NnPH+nMAtmr5sMnVbORcDArNNjbZDy+vy7Jbh7Ti4G9rWgpqYJPN/xvBbhPtrQljpO31uhdSRLOCFdqbX2WTOTUc343LbzOH41fzg+/vqkKldFoPtu77Z60bQM2J08ooxaaDgWjXYX7r35Mmg1niU4DTYnfvfC10hLjEda8yh4booVy+fkwsABPC9Cq2FgjvZpayQRRi2LDdvKArahL27d3+E2NNzbaFlPaavDKriur6+HxWLxezwmJgZ1dXUhX6fT6aDX61WPWywWSJKEuro6GAwG1NfXIzo6ut3vfz40GlbZm9Tu9C9Mwaai/PfgT5h55RC88dkRJbCdOyEVQ5PiA2Y0HJZqxTcHK5XfrVgyMuS2XS63iL6xngC93hG8wfLd4ktmMmih6Qa9SoHIn5fvnrLEQ/7cbY0u1T6LvuUyN8WK3nFG9O9lCpogI1TZ8wQzIiyG0In82spk8M9j4Pt7u1vs8uOh8tU+XX29vNsxW2PwrN2A5wvfYtBgaWEWSsvPIS+tN6prHbh9dg5cfMuosfc0Qe9s+ePzLsFfXy/2e9+8VCvumJMLjgEGWKNgc7hRMGwAzCMHNtedwBWotfpjax7J7qxrdyHr6/loSx3vrt9bsmDn15Z69NK2g2CayxrT/J+3dj3GMGF7rakNbhEJ18L7niOUBptLtbWTw+VJnLpsZjZ6xxuxdEYWAAluXgy6Xvro9zW4ZvilKD9Vhxe3qPMIAZ77GgBIHxTvWbLT4MTY3P6IMmphjTOhvt4e8hi7ug3tjPe/EGXiQrXVF7t8h1Vw3V2wLIO4OLPyc5TJvzAFm4py/IdaXH35pRib2x+FzSPXvWL1yM/pj43vH/DfU3V2DtZvbdk7Oth0c5nDxSOxn6cD40xFdcjn+r5XXpoV8TEGRJsiv1cpFIvFeLEPIex4l+kmt4i9ZWdw68xsvOSTWTg3xbO+uk+8CQnxpqDv11rZ8y6nHaWxuYJuIyeX6dNVjRfseKh8tU9XXC/fNrqplXYz2qxTnm826dDQ5MIL75XgxKk6PHnnONTUO3DD1akQRf9p4LfNylH+7btGb/mcYegTop4E01r9kTt0O+vaXcj6ej7aUse78/eWb3kOJFRZEAFwGs+NN8exkBh10NyexzSi1OqxXGzUBrcI12vhe88RSpRJh74JUXhg3nDUNTqVRL5GgwYOJ48muxvRRh3sDjduuCbVf3/oVM+yybpGOzKSeyF9ULxfW71sZjYYBpg5fjCiTToMsKp3GGrtOnZ1G9qZ79+VZeJCt9UXq3yHVXBtsVjQ0NDg93hdXR1iYmJCvs7lcsHpdKpGr+vr68EwjPJai8WCxkb/m+i6ujr069evE87AQxQl1NfbwHEsLBYjjDou4KjGn179FktnZOHWGVnN2Vu1MOs5cAxweaoVTU6hed2qFnoNi3HD1Guuq+sd0LLAbbOzMd/Rsnd0KAadRtnDzqAL/VzvKTR5aVbccX0OeKcbNU53B65O+JI/r/p6e8gtciLZ+d70yGUaAAwaFv9XdgaX9I7GjRNSsWhqJmxOHgY9By3HwqDloGWkkHsltlb2vMtpZ/Du1ZZ5l+kLcTw9oXx1prZcr84oz4CnTIf6wjdoWNXnb9QwuHtOLpqcAhrtTvSKMaC0/JySJdbh5KHXcYgx66Brbkbl56vb+tD1JJjWyqtR7/l9Z5W1C11fz0drdTxSvrfOp0z7lmdvbalHgteUcEaS/J7XnscYScIfN+7B7bPU62DDAbXBLS7Uteise462ts9mLQuztjkOEJq3mor2/GyNMYIXJdw+O8eT48LBQ8MxKD5ahe27TmDpjCzoWSZIW+15S9+2pK3Xsavb0M54/wtVJi5EW91V59LW8hxWwXVycrLf2ueGhgZUVVX5rZX2fR0AnDhxAkOHDlUeLy8vR//+/WEwGJTnHTminsIqSRJOnDiB/Pz8zjoNAFCtc2MlKWBhSh8Uj9whCeAkSVljIAki5EnkJp+srnlDElRZABN7RwGiBAaSksFbYpiQjZBRyyrHZtSGbrD6J5ix+s6xLRkHRQm8ePHXbHQ1QRA7ZZ1id+N9TZYWZmH9tlIk9otR1ltHCZ49dRlRRGuXr7Wy511OO0PQbSuay/SFPB4qX+3TVdfL9z2DfuHPzlG1y95MGgYmjQ6QPNvKtWy1qG0uX+q64N2mB3vPtmitvJqa94rvrGt3oevr+fCt49FmHQwa1nOde8D3VmvXP1hZ2Lj9ECR4ZYRv/s9bex9zuYWLXh5CoTa4RThfC+/jOp/2ORAOnv2ctQYNtBwDm4NHfnY/TLjsEtU9bnvb6tauY1e3oZ35/l1dJlq7H+tMF6t8h1VwXVBQgBdeeEG19nrHjh1gWTZk8HvZZZchKioKH330kRJcu91ufPLJJygoKFC9/7Zt23Dy5EkkJSUBAL7++mvU1tZi/PjxXXdiADhJ6vCedG3Jys0ECeQD7T3d2nM5SUICZQAnAXCShGWFWbC7RThcXlmJQ2wb4a095bSzhKo/F+N4SHjpaBt9IXdNaLXtDpLroKv+XrjUD/kzsMQaEBdn9iR0u9gHFeYokRmJBJ1xD+3tQu9y09VtaKS00bLuvssQI0nhc0Z1dXWYOnUqBg0ahKKiIlRWVmLVqlWYPn06VqxYoTxv4cKFOH36tGqbrRdffBFr1qzB/fffj9TUVLz22mv48ssvsXXrVlx66aUAPAG3vJ3XfffdB7vdjtWrVyMtLQ3r1q3rtPMQBBHV1U3QaNiWL/gL3HPSnr3uwn1fvAvlYn5eF4rV6p/Qry3kMu2ro9cs3MpeVx5PTyhfnakt16uzy3OkCVZeu6qshVt9DSaS69r5lOlQ5bm1a7FuW6n6+RwL3mca5fk8xjAMlk3PxIvvH8Cy6ZntPqeuEMnlorNdqGvR3dvo9l7Hrm5DO/L+3al+dNW5tLU8h9XIdUxMDF5++WU8/vjjWL58OcxmM+bMmYN7771X9TxRFCEI6t7WW2+9FZIkYePGjaiurkZ6ejo2bNigBNYAoNVqsX79eqxcuRL33XcfNBoNrr32Wjz88MMX5PwupPb0CnX3HiQSvsKt7IXb8RASysUYfaH6EdnkYHfj9kPQdGEmXUmSsHH7IbjcNDJOiKyr21Bqo8NDWAXXgGdv6k2bNoV8zubNm/0eYxgGRUVFKCoqCvnaPn36YM2aNR05REIIIYSQiCMHvW5eQFdPXKQp54SQniispoV3F5IkQWxelM9xbI/PShlJuvvndb57/nmX6UDv2Z2vWWeia9U+rV2vrijP3UVPL2uRev7nU6ZbK8/PvLEXv7hxGNa+tRduvuV5Go4BL6hf19mPAcC9N+fhr68X456b8tp8Tl0lUstFV7gQ16IntNHdqUzRubT+nm1BwTUhhBBCCCGEENJBXbfghhBCCCGEEEII6SEouCaEEEIIIYQQQjqIgmtCCCGEEEIIIaSDKLgmhBBCCCGEEEI6iIJrQgghhBBCCCGkgyi4JoQQQgghhBBCOoiCa0IIIYQQQgghpIMouCaEEEIIIYQQQjqIgmtCCCGEEEIIIaSDKLgmhBBCCCGEEEI6iIJrQgghhBBCCCGkgyi4JoQQQgghhBBCOoiCa0IIIYQQQgghpIMouCaEEEIIIYQQQjpIc7EPoDsSBBHV1U1gWQbx8WZUVzdBFKWLfVikFT3h87Jao8/rdXKZ9tUTrllnoWvVPm25Xp1dnruLnl7WIvn8z6dMhyrPkXwtOhtdixYX6lp09za6O5UpOpfWtbU808h1F2JZBgzDgGWZi30opA3o82o/umZtR9eqfeh6nb+efu16+vl7o2vRgq5FC7oWnaM7XUc6l078+xflrxJCCCGEEEIIId0IBdeEEEIIIYQQQkgHUXBNLjqJYWDjRZxtdMHGi5CYyJ+SQkiko3pJSOfpyfWpJ587IaTniciEZsePH8fKlStRXFwMs9mMGTNm4J577oFOpwv5upqaGjz99NPYuXMnamtrcckll+DnP/85br755gt05MSXwDB47p0SFB+pUh7LS7Pijtk54KTITqhASKSieklI5+nJ9aknnzshpGeKuJHruro6LFy4EG63G2vWrMG9996LN998E6tWrWr1tb/4xS/w//7f/8Pdd9+N559/HuPGjcMjjzyCN9988wIcOfElBfjSBYDisio8924J9W4TchFQvSSk8/Tk+tSTz50Q0nNF3Mj166+/jqamJqxduxaxsbEAAEEQ8Oijj6KoqAh9+vQJ+Lqqqirs2bMHTzzxBGbPng0AGD16NPbv348PP/wQc+fOvVCnQJrZ3YLfl66suKwKdrcAkyYy+n8khoHdLcDm4GEyaGDUcmCoV550ga4ua92pXhJyMXjXUaNeg5SBcTh0shoOl6B6XnepT8HaJGpLCCE9UcQF1zt37sTo0aOVwBoAJk+ejN///vfYtWuXEjj74nkeABAdrd6jLCoqCjabrcuOlwRnc/Ct/t4UFXqqfzigaW/kQrkQZa271EtCLoZAdTQ3xYoH5g3Hn1791i/AjvT6FKpNsjupLSGE9DwR12VYXl6O5ORk1WMWiwVWqxXl5eVBX9evXz+MHTsWL7zwAo4dO4bGxkZs374du3btws9//vOuPmwSgMkQum+ntd+HA5r2Ri6UC1XWukO9JORiCFZH9x2twrYvylFYMNjvNZFcn1prk6JNoQPnSD53QggJJuJatvr6elgsFr/HY2JiUFdXF/K18hrtqVOnAgA4jsNvf/tbTJo0qdOPU6NhwXFs89+JuD6MC8LMschLs6K4zH/aWF6aFWa9BtwFjE3P5/Oqd7Q27U2ExcB1yvFdbJoA0/eojLddR6/VhSpr4VIvu7psBSrP3UVPr5cX6/xD1dF9R6swo0A9MNCZ9SlYee7Ka9Fam8QLUli0JbKeXi+8RcK1iIQ2OhKuY1vRuXSeiAuuz5ckSXjooYdw8uRJPPXUU7Barfjqq6/wxz/+ETExMUrA3RlYlkFcnFn52WIxdtp7h6Nz9XY0NLnQZOdhNmoQbdahVxvP+a65eVjzZrHqyzcvzYq75+YhIfbiXLf2fF5nKqpD/t7h4pHYz78zKNL4lmlf3b2Md6a2XqsGmwt1jU402d0wG7WtTrGUy5rv62Ki9K2OIPkKp3rZFWWrtfLcXfT0etlV5x+sjrX2feByi8q/O7M+taU8d8W18D5fg45DYcFgDE2Mg8stQqf13NTeOScXa9/eFxZtiayn1wtv4XotIq2NDtfreD7oXDou4oJri8WChoYGv8fr6uoQExMT9HX/+c9/sGPHDmzbtg1paWkAgJEjR+LcuXNYtWpVpwbXoiihvt4GjmNhsRhRX2+HIIitvzACOQQJz75dgn1HW744h6VYccecHLh5Ubn5MOm4gD3UGgB3z8lFk1OAzeGGyaCFWc+Bk0TU1DS16RgECcrrQ/2t1pzP52XQha5CBp2mzedxIZzvl5Vcpn31hDLeWdpzrZwiUFltQ6PNDZ2WxX8PViI3JSHka/Q6Dj9UNuDFLfsDrn/Ut6NSdEa97Ki2XK/OLs/dRU+vl51x/sG+V5yCFHSNsVEf+vugv9WM1XeODVmfzqdMhyrPXVkW5O8/g47DA/OGY9sX5XjzsyPK7/PSrFg0LRN3Xp+LJiePJrsbUUYtTAbNBW1LZD29Xni7UNeiu7fR3alM0bm0rq3lOeKC6+TkZL+11Q0NDaiqqvJbi+3t2LFj4DgOqampqsfT09Px1ltvwW63w2jsvB4Onm/5MAVBVP0cybyzglrMemx8vxRpiXGYUZCs9FYfrqjBS1tKMWhAjPJF21rSJZOGURKbSIKI0GN0LboiwVN7Pi+jNvQUWqOW7Taffajz6K5lvCuycbd2rXiGUeqPPAqUOyQBcdF6XJHeB/89VOn3mtwUKyqr7Xj/i3JVRxfQsv7xztk57T6P862XnamrylZ3Ka+hdKd6eT7O9/yDfq9cn6s87jtSe6bWjt5xJozM7IM9B/zrqDwNOqp5RLez61Nr59nZZUHO8fC7JSMRbdKh4sd6lPmM3BeXVQHSASyenolfrflCSeZ2sRN+9vR64S2cr0W4Hlcg4Xwd24vOpeMiLrguKCjACy+8oFp7vWPHDrAsi/z8/KCvGzBgAARBQFlZGYYOHao8fuDAAfTq1atTA+vuyveG45GlozBpVJJfb3VuihWF45LRK9aA5P4xSsC9flsplhVmdVqg0loylfMJJtqLkSTcMTsHz71b4jft7Y4L8PdJ57rQmd99A3mDToNXPjiA60b716thKVYUzc4Gw0J18y7XN4aBX2Ato21vCGmbQN8rBh2HlEvj0ORwK4F1sJHaW2dkQxSBbw6p6+gNV6eCF0VoL+jZdI32ZEQvPlIFQZIw+6oh+OfHZZ7HLuB3NCGEXGgRF1zfdNNN2Lx5M5YvX46ioiJUVlZi9erVuOmmm1R7XC9cuBCnT5/Gp59+CsATlPfv3x933303li9fjt69e+PLL7/Ee++9h7vuuutinU7ECHTDEWXSYfNHh/xu6OWf509Ox6pXvgHg+eKdUZAMXgLcvKgEEyYtBwk4r5HCcNlDk5Mk3Dk7h/a5jnAXurPG9wbVoOOwdEYW5k5IQ1WtHTMKkpGWGIdtO4/D4RKw92gVXnxvP26dmYXrr0pBg82N+BgDvt7/I/706re456bLQv492vaGkNbJ3yveI9MGnQaSJAFSy9ribUFmiax7bz+mj0vG5DFJqtlcj23YjSfvHAutLrITXIbKiM4ywP3zhuPPPgH2uVoHhqf3UYJrgDr8CCHdV8QF1zExMXj55Zfx+OOPY/ny5TCbzZgzZw7uvfde1fNEUYQgtDTuUVFR2LRpE55++mn8+c9/RkNDAy655BI8+OCDmDdv3oU+jYgTKJDlOCboSNm+o1W4ZVqG6meWAfJz+2PtW/sAeG5SViwZhbf+deS8RgrDaT9eRpJg0rAtf48C64jT2Z01vqPSZq+slb43qN4jYXL9APxHg4qPVMHNi2i0u/GnV7/FiiWjlJEzOYFQMLTtDSGtszl4GHQcfjU/8Mj0A/OGg2GgetybnBX8sQ17/H7ncAqIjvDgOmQ7eaQK11+d4jeCzTAAA/+cD9ThRwjpjiLybmvw4MHYtGlTyOds3rzZ77HExET89a9/7ZqD6uYCBbINTa6Qr3G6BDy4YITSc79t53FMH9eyLr6wYDDe+OzIea8Rpf14SWc6384aTxDtSd5n0Gtg0LFgg0wvv2tuHjQAHLyAlIFxmD7Ok6ugd7wRr2wPPguksGCwcjNvc/AwG7QoLBgM0at+HK6oQW6KNWCHl2f9PwdIUpevKSck0kgsC7cgwukWIErAquVj8fKHB7E3wCwWUQRmXzUk5PsZdBoYdJxq9BYAzMbInxTeWjvZaHPjo69PKm3WsFQrjv5Qi9zBVr/n0nc0IaQ7opaNBOR3A27wvyloLTMqy0KZFj4s1YpfzR8OXmi5iR+aGBe0978tI4VGLRc0mdjIzD4w6DSwuXgKIkibnE9nTaC1h8vn5OKrktMBp5evebMYRTOzoeU4nDhVp5T/FUtG+t3Iy3z3xzXoNGhyuDE0MQ4lx84qAfW2ncfxwLzhymtk8npPpyCCZVmsu4BrygkJdwLDoKrGruroXX3n2JD7VS/ympUViChJfqO3coLLSJ/V1Fo7qdOySpuVm2LF4mmZOFfvgNmofp13hx8hhHQnFFwTP4EChjtvyEVeqlX1mFGvCTpSNizViiijTjVy/UXxD7h54lA8fe942Bw8ODb01kCBRgq9g/4okwa3z87x2wpsRHofLCnMwrNv76MggrSJxDDQcK1lflffCAZbe9grxqCa7u2796vDJeDE6TrMm5yOa0cOhIZjwXGhp3TL++PmpVlx4nQdfqq2IW1gnF9A/adXv0VhwWDccE0KtByLJodbWe/5xzvy8fKHpZ2aTZyQSOT9PcJxLE5VNaoyXXt3AgcSqq3ITbGi5NhZlFXUqEZvb5vVPepXqE7t3BQrDlfUAADMBi1yUnrByfPY+vlx3DozS3keJfwkhHRnFFwTlWABw6sfHcITy8ei9Pg59IoxwOUWYXO4Udg8zdv7hj0v1YobrknFfX/9XOm1H5Zqxe2zc1Bafg6x0Xq43CL69DKFPBaDz8i4b9A/d0IqTpyq89sKTJTgF3AD7Q8iaPpszyCXq0Mnq/HAvOEQRZ/yHORGMNDaQ4OOa9PerzdcnYpfr23ZmmblbWNCHqNOyyI3xYqbJ6RCq+UwaEAMHE4eq5aPRXW9A7kpvVR1oOTYWWQkxfus+wyeI4GSC5GeIlDn8Yj0PvjjHfmob3QhyqRrNX8BIOG2WTl47p0Sv1kit87Mwm+f34XaRhcWTc/A0MQ4HK6oQX2TE73Mkb++mJEk3D47B8/77JAh71rwp1e/BQC4BRGjs/pDFEWkJ8dDlCQ8uGAE+lvNMOvou5QQ0n1RcE1UgiUrmZI/CPWNLtV019V3jlVGyuQb+/gYPSp+asBjG3ar1pvtPVKFF94rwZjs/soN/9wJqUFHvnNTrGCZlpHtQEH/0OZMyoMGxKheazFpOxxEXOgtmcjF4VuuvMuzBKBPnAlGLRvwRlBOfOQ9Mt073qisSQyVUVgU1euoS46dxbAUK/YGqQuX9I7GjdekwBJlwAvvlaimkPve0MuP+XI4L1wCQOqYIuEo2DZb141Owmsfl+G60UnY/NEhpCXGYViqNeBSDXl0lmUZv47dwxU1ePmDg5g4KglvfnYEledseOJlz9KogmH9L9h5djkJKJqZjbN1DjTa3Mq5y9PgvUfv0xLjcPT7GhQMG4C/vv4/PLZstLLXNyGEdEcUXBMVm4NHn3gjfrVghGdaqd0Ns1ELo06Dlz88oErCZNBrsGxmNs7W2ZXX67UaPOuV7dhbcVkVpo9tWTsaao3oHdfnQJQEoDnDqN0t4NDJasydkKoEMvEWA/5wez5e2X5INTL4u8UjWz3HQNPN6x0CzlRUI9qkwwvvXtz9s8mF4duZ5HAJqrK09v4rVZ+1d9BoNGiw6s582B0CDHoNbA4eGo6F0aDBmOx+IXMK+K6j3rbzOP5wez6k7f51oXBcMl7ash+TRifhjXf9Z2SUVVTj0Ilq/H7paFRW2xBt1sKo1+Cx9btV76PhQi/DaG9yoWABdGd1TAkS8MOZBjQ0uShAJ+0SrOwE6jyefdUQVNc7cMOEFLjcIhZNy4AgSrhm+KUBR6bl0dlfzR+Ov72xN+DfnzwmCQCgbe7E7U7riwWWxbNv7cOi6RngeREf7zmpjGAbdByWz8nFkEticabGhqGJcYiN1mPbzuN4cct+/Hr+cL+114QQ0t1QK9eDBLsZ9n7cbNLgsWVj/G4qRmb2wYKpGThY3rIu7WytHRqOQcGwAbC7PK9nGE9yppM/1iGpX4yqR3/bzuPK2lHAE8jII4VLCjNxuqpJee76raUompUNiJ7n2508Hlp4BbRaBka9tvlvMXC5eb8psbHR+oCZWmW+QYRvMLBiyciw2D+bdFxrI6htzRAuMQxsbhF1jQ5EGbVgWRZ19S4kxBvx9/fVWb6vSO+DZbOy4RZE/OWe8XA4eWg0LIqPnMF7/z6mlEsNx2LFkpEtyxlEURkJ4wUJCbEG8LyImgYnJo9JQt9eZlT8WKfqYNLrOMRE6fDax2V49u2WTq28NCtW3p6PxzfsRt9eUSgcl4zio1VtyibeFkED6Otz8ZxPrgOg/R1TAsPgubcoZwJpv0BlZ2RmH9w6IxtNjpYdLmKjdPjFjXlIiDPhTLUNjTa38j2VlhiPZTOzMLMgGbdMy/Dk+DBqwIsSGptceOiWKxAXrcef7y5Ao82Fgyerlf3oAU+OhGGpnhHu7rK+WGIYuEUJZ6ttKKuohsvFo3e8EQunpmPZzCwwYOBwC3A4BTAMoNexgMSgpsGJJ5aPxX8P/oSYaD20mu7RyUAIIcFQcN1DBLsZvn12DjZsLcWeg5UAgOd+dRXWby31m+7GAGhodOHLfaeVm/PYKB3+eMdYPP/ufr/e/aJZ2Xj4uS9V01QfmDfcL4mZPFJ4WVpvJbO4bP6UdGX6WIxZB7MRWPde638rL9WK3y8dhUfX7/YLsHNTrJ41sc1Be6Bpgt4dAIHQ3pyRoS0jqG3JEB7ofXJTrLhtdjZe8BlJNug4TM4fhDM+2YcBT7n81fzhWL3ZM3VSwzEoLa9RAmWNxrP/7d/eKMZdc/Pw8oeH/Dq4Vt6ej5e2lKpGxOXRtP3HzyrlvbisCi9tKcXKonx8se8HZR1k0Jki7bj5D5aXobisClU1NtXsFu+OtbZ2TIV6f5o5QkIJVHZio3S4aWIanG4Beh2HP96eD62WRbRR57fEwnvtdX2TCzodh6/3/4hPdp/EXXPz/JZ5yHXvxKk6VXbwKJMWRbOyIYoiJo24NOLLq9wGTh/n6fh7eOEViI/+/+y9eXxU5dn//z6zz2QPGVYlIZCEQEiIBdmDC3VDwqKgtgLWgIKgj7bVqo/lsbhUsbWt+wJW0Z9WXBBs3R77bauiUHkagSAkYYvKOtmX2c+c3x+TczLLmUlAgpCc9+vlSzLLme0+97mv+7quz8fCzgP1DD0rFTEAqzfsCPsui/PszJiczSPt893oXDslRYN47aPdXHvR8DP+O9HQ0NCIhRZc9wLiLVaffHM7eZlpSnAtBiQumZAVU4QpVFF1+bziqGAXgmWqO/fVKWWq8gL7wy8OcNGELNX3aDbqw/62mPQICDj9gfaso5FdB+rDXh+CQcKz63ewfF4x978Q7OUur3KAEOwJ+9O6r5THygshj8+PtV2dWa1MsDMxG82b8/RHHvORrQQmo45te2o5Z1gGSFJc5dvivOBGTKTqPATHuBgIkDs4jdIp4WJ6tY2usE2o0L5sCVh540S+O9qCxWygsqYhKlD+ddl4/vJRZdR5lTkgheffiVb7VvPClm8/2uBk3MgBuL0BNn6yl0de2UpZaQHXTR9BQ0swC7919zG8flE5JzrL9sfSZbCY9CQlmFU/kxx4dGVjKtbxQasc0YhPpH+8xaTHnm6lqcXLix93bFbJYpjy+esXJfqmWREEgdpGF4IQvI7IWewVi8ZHbXZBx7mXl5nGxk/3UVoylOpvG+ifbkMXCID+zLfeCp1LZ503jLRkIwIiAeCf//cdR+udpCVZKJ2SzSXjs8I21CSpY176qsrBcxt2sHhmAe6Q+UZDQ0Ojp6FFCb2AeIvVyN5PJLoswpSRYol6XKhCcmiZqhzYGlUuqMV5drbvORZ1jBferYjKFkZ6h8qf4boI39HySgfXzxgZVna757tG9hxsJCPVQq3L2x4kC1El5LtrGk5a+azGD4PbL5I/JJ1FMwt4fkN0prdgaAaiGMBq0HPTnEKeilC+lTPcHp9f9dyZc/4wBISoQPL+JRPpE3JexFMM798nQXWz6JX3IWdwGl/uOhp23/H0cMu0On14fSLV3zbwyC0l1DW6+PpAPf/eeYRLJmSx4rkvACgZPQinP0Cb249fDLCtulYpc43M9scqpS8tGcqajfGD/65sTHW1VF9DIxKdoAs7J+dNy8XeaFU2u+SNromFA4JWdp/uU7Q/Xvzb11FCgaGbQrFEMuVzb93HVcy9MIcfjz07GFj3EGS9E7nyzGbWo9OZeOKNbVTW1LNoZgHPRWz6hX53sqMIBK/LflEKEys91bQ4vTS7RZxun6bloKGh0S1owXUvoLPFamgZtARxFxHXTR/BhFEDcLr9eHzRPc2xFJLlv6+fMTLs9tG5duZdmMuOvbVdPkZkhg7ApfIZQz+3ThD40fB+rH1vF699WKncXpwXLNXd810jw85KVbId40b2Z+17XbNkisWpVEzuLerMXf2cOkFHWpIlatEH7dUOb29n+uRsLCY9JqOOG2eNwi9K4Qsugn63dy4Yi8Wkxx+Q0AnB82Vw/ySefye6aqPV6cMaEkAej2K4cl+Vg2suygvLtu+uacDnj79gV2tnMBl1+PwBcs5Oo6nVg8UcFFvLHZzG4+vKgWCp+JqNsTeyIsuxYwXInQX/cy/M6dLGVFdK9TU0IpEEgefeCW/TGJ6ZBqAE1vJG17kj+ivn5bxpuZ1eb1qdvrivLZ97RoOuB2oCCDx4U1A4NHdwGhedO5gj9U7lu3t+Q/wNNYNeF7aBLc/dsljpqcQjSvyhfU6T0bQcNDQ0TjbaKqUX0NliNLQM2hXHrsdi0iMh0djswesLMNCewE8uzkMCctoD0359bHEX2IIAj/3iPEWF3CcGWLX2S+5ceC6D+yVjMupISTQfd4bOqvIZff5AmO1XZU2DapADhFmEQbD3rqx0JDpBOKEd7lNp5dVbbMO6+jnlRfaMKdmxLdmqHFxxQQ73PPO56rFEUEohZ58/jHPz+1Pf7AZg36Em+vWxUV4VXLDPOX8YY/L7AQJen4jNYggu2D/Ze0LZZoAWp4/7XugYj0U5diYUDIj7/US2M8iWQRMKBvDe5weisvc3zytm78HGLm1khZZjxyql70yrwGRQtzSLpLNSfa1yREMNtQoteUxaTHp+ee0YrGY9Cy7Lx2jQcemELGaWZJNoM57QORqKfO4lWIzf81OcXoiCwJqNO5gxJZvdB+opzs3A6fErmw2dzW8/vTgPvxgIqzizmvW4PX4Sjae2+kTTctDQ0DhVaMF1LyDeYlVegMtYTPqox8i3337tGNa+t0spnbOY9KwoG8+6v1cp2eA7F4yN+16cbj93PvlZ2Ov/umw8R+udiqDZr8viW2lFLuKLcuzUNbmjbtu+pyMbHm8REGkRBvDlrqP4AwGWzynEZmhfBJwEwaeTfRHvLQuG4/mc8iL74vFZcY8ZmY2Sj7WsXfFaLoV897N9YdUORTl2zjvnrKDa8NXnYDbqo/ox5czviWSbASKrJrdVO9jzXSPFuXbVMvXI81huw/hw8wHsqda4lSSvhny2yMeEBhZyObYgSaql9Im2+IFFVzPOsY7fU1SXNboHtQotk1GHThC4/doxfLj5AJdMyGLd36vDrmH/s2h83ON6fQH2HWrq9NwLimXqFbHMM53QOffSiUO4c8FYTEY9bS6fspnQ2fzW6vKRkmhm/T/3UloylMqaBsxGQ5Sw6alA03LQ0NA4VWjBdS+gs8Vqxb46pTdZEATVfmO18tbSkqFRisidiYFFBu/bqoOqxkvnFHa8304+T+hrhKqFK58r187lk7MVhWQAfSfiKQaV+0/0gqvmyR0q8nIyL+K9ZcFwPJ9TXmR3NhZD7w8VHWtz+yivil8u+vyGHdxyVTG1TS4+++pQzOD1pxfndfk9yEQGyjJrNlbwx9vO4+m3o713l84ppL7ZRfbAFGWsffDFAa67fAS/+NMnqq8dPEb8QDU0+A8NjvWSxPI5hWEl+haT4aRlnPWSxC1XFuH2BzSfa40uobZ5U/1dI4VD+/CX/61WRMdC+6pLS4YiBuKPKZNRR83hJm6YPYrn3tkRNr7lTawPvjgQJZZ5phM652akWth7sInPvjpEWelIyquCtn5pSea4x0i0Gln73i7yMtMoHJZB3uA0vH4/CSbDKa8+0bQcNDQ0ThVacN1LUFsM24x6/MC/yg8qC457F41nZkk2gkDYIqRwWEZU5lctGxxPDGx0jp3aiAwzBBf5Xn9H/3Z1jAydxaRn0cwC7GlWfnvTJBKtRhDgy12HueWqYiWITU4wc88zm8JEylIS4l80k2PcfyIXXJfHrypiJWczXR5/Rzb8e9JbFgzH8znlRXa8sViUYycgBT3N/aLEIHuCInx254KxpCaamFAwIG61w88uD+oHxNMouHH2qJgZr+Lc6IoLtY0hGbdX5DtHS5RN3u6aBu588lPuXzKJJJuJY40updf0oKMtpt87gNsT+z7oCP7VgmNBkrAZdB3jKxA4qRlnvQBn9U2ioaENvz+glYJrxEWu0Nq1v55503KYUDAQnxh0m5hZkk2iNbr8e3hmGtv31MYWsGw/RxdcNoK7nvyMi8ZnccX5OUofsV+UaHV6GTIohUde2crKGyZg7QHzLYTPuX5/gD7JFqV3ff/BJkqnZGM2GeLOsQaDTqmACQQkHnllK7+5YQKJRvUKue5E03LQ0NA4VWizSS8icjEcEASefGNb2IWx6tsGCodmMKlwYJjFkFEl+6lW0iorr0K0l+6iWQXc8/Qm1ffW5uoo0RWAuRfmEpA6jiGXoL/x9yqeeKNDhVy2CFu5psPT+v4lE6MCCqNBF3cRoGYFVloyFIvZQG3r8WXOkmwmXvkg2kpJ/nvpnFGdHqOr9JYFw/F8TnmRHWssFufZKSst4NUPdnNWvyTGF/Tn+Q0VymaSzWzggaWTOFLvjPuaQSXu+GWR3x1r5fLJ2WFjGYJjbsaUbPZ818iffj6VI3VOjAYdqUlm7n5qU8yAOCPVyu9e+T/Wqfi3f/LVQYadlYpeJ7ChPeO+opMWiwSrsdOWkeMJjtU28bSMs8apQJAkls0ppL7FTaLNzDMRNpFq7UZeXyDuNWvxrFF8tu0gBx1tNLZ6WfdxFes+rqIox06eyuZyT5lvIfyzNLZ6lGp3nxjg+hkjefFvO7l88lBFDVzN/7u2Mbh5KM+Tbq8Ys/Wsu9G0HDQ0NE4VPedKoHHcOD3R9iIS8PY/95A1MIU+KRbldpuKUItaSavbKwbtN0qGUlY6UhEuMxv1/OqJT2ls9YY9Xg5iE6zG9p6uYICxcvVmLhqfpWTo+qZbw/q9ZcorHSDBgzdN4li9K9hjpyMqW+gTA3EXAf5AQCmNt5j0JCeYWPv+rij7pK6IhPlFKW420y9KmAwnp+estywYjudzhrZByGNxZkk2EtAnxUJAglc/2M2Px2W2e9oKXDZxCAsuy8fvD2A1G1j7t6+54oKcuO8p0WrE7Y2fUbenWWlz+rh+xkg8Xj8NLR6MhmC2edXLW8kfkk5akoX0ZAurXg6+1/wh6TGD3T3fNlJWWhBmcxea7b7n+nHc/8IW5TMnJ5hjZ87z7FiNupjZ5htmjSIQCHDx2LOPKziOymj3gPGncWYgIRCQ4MW/7lQqPHz+AGnJFiwq2VKTURd2zYqsCDlW7+TVDyujNqnUhM560nwL4XNuWrIZg17Ho7eWEAhItHl8/GzGSLy+AHc8/qnqd/fIK1u5Y35w0yLRZlQqBCI3sk8VmpaDhobGqUILrnsxodlimfzB6eSclRpV0vxfV42OCm5ild26vSJVNQ1c8KOzueWpfwKwfG4RQwalhD0/pgdwrp3/uvocqr7t6DvVCQK5g9PYfaA+KqtXXuVgxpRsRRBNznIjdKiBN7V6Yy6gHnllK/cunqCohV9zcR7fHm7m8snZLJw+AqfbT4LFQG2Tm5fe+5qfXTYi7oXY6Y5v2+J0+05aqXZvWTAc7+eMlUFFEGjz+Bl2dgrpyRbe/3w/DS1uJhUOVLLXj9w8mYvGZ/Hdsda4gWmb20ddkztuRcQXOw4rmbEPvjjAkEEpDM9MI3tgCr++fhwZqVZ+9cSnZA5IobRkKPsPNnHjrFE8/fYO1U0gufRU3ghKtBnx+gNUf9vAPdePw6DX8evrx7FtTy2rXg6Wlt9+7ZiozHno96aH2Nlmva7HBAsaPZNQez6rxUCi1cjF47PCrisWk54Vi8bFvYZFZqGLcuzK/9U0EEKrVnrafAsdc+5L731NaoIZR6M7TGNl3rRc+qfbGJ6Vrto+Eyr0ZrMY2H+wiaum5WLSCT/YnGLWB8Xt6pvcms+1hoZGt6EF172YBKsxTMjJ6wuQnmJh9caKqAzxs+t3KKqq8uJk4yd7WVE2Hp2OKJGXpVcUIkodQfDqDRXBgFdCCVZieQDvOlDP3Atz2bW/PkqlOdTSI/KzPLB0khIE/+n1//CbxRPw+gM4XX5sVgNurxizhza0VO1HeXYmhwRbMsW5dhbNLMAjBrDEUTs9maXaXfF17i2luMf7OSMzqCLw1JvbuHTiECYVDmL1hgoumZBFfbObF//6NbmD0yidko3FZOCVDyoZmZ0e1Z4AwXE494Jcqr6pZ3D/FK6alguoV0TIY/XxdeX8umw8L6tUQ9xyVTGrXt7K3AtzyBucxneONtW+avlY9c0eHlr7JUU5dm66ohCfP1jaGutceeSVrSyaWcDiWQUgQUCScHuCPvXy93cys829xXNd44cn0p7vidvPA0kIu67Im7jr/7GXyydlEwh0nKuxrmFyNYgsVKamgdA/w8aq5ZN79BjXSxLXTQ8KmH22LVy4cURWOhJw1bRcBAjbhJTnv4+2HGDpnEIaW1zMOX8o9hTLD75Zl2Qz4ff4sMnVYz3wd9PQ0Phh0YLrHkpXFriJZgP3LhrPt8daO54nSVGBNQSz0b9ZvZlHb52KxyficvtJSjBR/U0Dw7PSmTE5PBBYvaGCstKCsOevXLOZP942FZc3+PxY/qJqKuQQ7b0bismo51dP/AsILozkjQAxICFKEiaDLmZZcaTQWqLVxLPrd0SXoFc5WL2xgiWzC4mnsnyySrWPx7+6p5fiRo7nPknm4Hg+Dnu01RsqyBmcRv90G/XNbuZOy6XmcDMD0hO45uI8nO6gf6tER9nnyjWbVasdVq7ZHMwgP/cFc84fxsLp+cAIvF4Ri1nP5zsOh20CXTQ+i7Xv7Yoa0+WVDiQpOKZlwZ875o+JuQkEwUX9H26bSl2TG7fHzwt//Vr1XNHp4He3lAASNqNe8e7uTj/03uK5rvHDE9DpWP3ODnIGpzFjSjZ+MQCSgER4W07oJu6OvbVh53OizYjbJzI8K50rzs8hEJDwiwEyUq14vH7GFfRX3cwtyrHz+fbDVH/b0GPsDmPh9Pjpk2KJmmMSbSZefn8XI7PTmVg4kBlTsjHodSQlmBDbhd7GjujPobo2Vq7ezGO/OI+AJNEztNQ1NDQ0YqPb9M/6AAC7vklEQVQF1z2Q41ngBiTCdqQfXDop5nHdXpGmVg93PRUUJXvsF+fx2LqvYj5+/mX5YX8Hs8MCep2g+Pjec/04nlhXHtaLHc+Telu1g+suHxFmObT/YBN6naD0bO/5rpFWpxd/QMJqNirv/cZZo3jlg118tu2wcjw5y7654pBSausTA3Ftn7x+kaY4mxYno1S7t/hXd4VY43npnEIMXfwO/JLEgukjFEVwmbH5/Vg0s4Cn3uqwt7r7unOZNy2X1CQLt159jjLOPtp8gIvGZwXLuq8+B7PJQGnJUN7+xx7FK9pi0vPbmyZ3SVlf5qsqBz+5KA+TUc+tV59Dos3EsiuLWLOxImpRX5wbXNTLokplpSNj9veXVzpgRnDTRSI6sJYfc7LGkzZmNbqDgE6H0+OnzeUj0WrEZNAjCFDb4OQilfLvB2+apMzlJqMuTCVcrXppRdk4pepjRdk4Vq7Zwoqycax6eSt//Pl55GWmR7VUXD+jgLpGV/CYfrHH2G+p0eZSF2406IWQTcgtMZ//2M/Pw2LSU9voYkBGAidJbkRDQ0PjtEULrnsYx7PA9YqBqAyxxWyIKhUP9Wi2mg3KwkWtZzsUp6tD7Ck10cT9SyepevTev3QS9zy9SQmwYykwy+8rdH1uT7Uy9ZxBuNw+pef6tquLSbSZeXZ9dN/q0isKueaiPJpafVgtBhqb3TS1uimvquXPf90FwEPLJsf9XG0uP3c+GfTVjrVp8X1LtXuLf3VnxB3Pb25n2dwiPF5/3O9YFAR27KnlUxU/6iGDUsIC69REE2f3TeRvm/aHLcLHjejHQ8un8Mzb28NuH51r5/f/VcJBRxsGvcDumga+OdIc1avdmap4i9PHfS+EeLXn2VlRNj5MBb8ox871pQXc/ljQt3pbtQNH+wI/FrJF2fcdT12phNHGrMbJxq/iaFGUY+fG2aNITTKz7u8VYefur8vG8/J7u8LGoZpKeCih56bXF1B6hYdnpnOkNrpFIzXJzO2PfYLbKzI61875PzrrJH/q04tEqxGXp+NabjHpmXP+MDzt81Jnc5ujycUd88eQZDPi9YmYfyC1cA0NDY1ThRZc9zCOZ4Hr8YlRwYYgSKwoG8/r7ZYjMkU5du5dND5MITzBGq0gHorN2jG8ls8r5vl3KlTLV59/p4Ll84q5/4Xg7reaCnks8bOiHDuD7In0STErmetB9kRWb6hQ7Vv988YKfjZjJM1tXkXp+c3/tyesBNxijn/xt4bcHy8rF6tUuyuBSm/xr+6MeOP5q2oHR+ud3PPM58ptkZsdcnA+Y0p2WA+mvHlkMRkYnplGXmYaH20+wIpF43n2nR1R4zRzYApPv7U96vavqhw8906FYstTnGvngh+dzdCzU1mzoUJ572pjOhQhIpsjl4s/eNMkGpo9JNmMbN19jLpGV1g2u7MkkNzf/33GU1crYbQxq3EyCeh0UYE1tF8zNuzg2kvylXk7KFg2npf+Ft160dk5EnpuJtqMwV7hzQdYPKuA/w7Z9JW5c8FY5RwMnv87emxVhtg+MdU1uRUP8duvHUN9sxufGAyqO53bgHc/28cNswpobvWRpAXXGhoaPRwtjdDD6MoCV8blifbSFRB44+/R/c6VNfUEJHj+nQpWrtnCQ2u/xCcGFEXVSIpy7FhNHcF1hkrPlsy2akeY7Vdji4fivPDjxhI/21bt4PWPq2hz+3lo7ZesXLOFuiYXl0zIorKmQXmvK9dsobKmgYvGZ3Gkzqnc9u5n+7h4fFaYoJlBp4v7ufS68NNG3rToCqIg8MRb21n+u39yxxOfsfx3/+SJt7crixiZ3uJf3RmdjedWZ3j1hLzZgSAgCQJt3mBwbmgv20xNNPHgTZMoHJaB1xfA6xMJSFA0LIM7F56LThBUNQeGZ6bFHb/DM9OCr1/l4Om3t7Np+yFyBqdx/5KJPLx8MhkpVkbnqo+p0bnqasRfVTlobPFw3wtbaHX5qKxp4OsD9WGPkX2o1VD6+znx8dRZJYwUMm61MatxMlGzipQpr3QomVOLSc8vrx2D063+eFmxWo1QJfDiPDtpSWb0OoHrZoxUDawB+qXbWFE2jnnTcrGY9O3zf/zs7ZmAJAg4/QFqW704/YFgT/uGCuqa3PRNs7F0TiFlpQVs/HQffVIsirVWV77f8koHfhGMRh3+yJ1EDQ0NjR6GFlz3MI5ngav2WEFANVMoi4yF3tfW5mPxrIKoC2tRjp3Fswrw+P08sHRSUMTMEz9Icnv83LlgLCvKxpGabGHuBblhx+0suAnNT5iMhpiB+MZP95Fo68ielVcGbystGarctuXrw1w1LVf1c101LZctXx8mks6CQDi+QEUWRVMjNGjq6VhV/NVDMRl1zJuWy4qyccr4GZ6Vjk+CJ97aziFHGxaTntREMxaTnl+XBbNb9zzzOX/8y38QAxLvfrqP+17Ywn8qj8X8HTsrfQy9f1u1g5yzUln3cRX3PPM5r35YiaCDeRdGj6nivKCq7sZP9sY9rgQsuCyfjzYfCLt/4yd7WVQafQ5G9vef6HjqSiWMjDZmNU4mnbUdWc0GZbMsI8US8/EbP9lL6ZRsinOj53P53JMdADZtP8S9qzfT2OJRDayLcuxISKx6eSuVNQ3cfu0YLCZ9p+/1h6bF6aXZLSqBsxQR4Kpt+j751jYuGp+F1x9gz3cN1Da6yOyfxLZqB15fQPle9x9sonRKtur1MnRua3P5sJoNrNlYEfX6GhoaGj0JLZXQw4ilVG0x6Vk0swAQqG31YrMYggraEb2hatlsUBdkcnr8PPr0JpbPK+a6y0fgavcZrWtyc8/Tm1gyp0jpg/7jbVPjvu8Eq5Gm9sVMSoKJ/356U5iqq8UUf6jKJd4A+nahFTVkQbTI22aWZCt/v/FxNXcuSGXy6IFhZeX1zW78/gBvfFwd9nyLSU9yghmn/+T1pPYW/+q4CAKtTndMr+nRuXZSk8xU1jRE9UGPys5g14F6ZkzJprRkKP5AgBtmjeKV9zvKRuecP4z6ZjdXnDcMe7qV59bvUDLQkXRW+hh5f2SwDZCWbGbJnFF4fSIuj0iCxYAYkLjzyc+ihMsij5tkNfKXjyq5eV5xmHpxflY6m7YfCmuBGGhPIMEUPv5OdDwdT6m3NmY1Tibx2o4G90skyWZk5Q0TeeWDXVz14zwGZiSoPtbtFXnkla08eNMkZkzJxucPkJZkxmDQUdvo5rfLJvPFjsOsXLOZO+aPAcBqMUT518v2XK99WBnmWFFaMrTTVqIfEo8o8YdXtqqek3pJirvpGwhAWelI7KlWHI1O5T6TUad8r6UlQ9HrBMpKRyIGJFravPjFQJh9IIDZqEeSYOhZqZr+goaGRo9GC657GGoLXItJz4qy8bzx9yqeeGOb8tgnbz+PG2aN4rkNO5THxsp86/W6KKGz/n1sXDQ+i9+pWJXIrytT2+SOWqzIFOXYqW10KYH4r8vGRam6rloeX2QsISTD2dwWnXEIpUXl/tBgyO0VeWjtl5TNLMCeZqWlLSh+ZjHr8fnCAwT5u312/cnvSe0t/tWx8Erw9j/2cvnkbFWv6aVzClm9IbqP/6sqBwLwq/lj0AkCF/zoLHz+AGf1TWT+Zflcc1Eeja0eBmQkUP1NI0mJRp55O9hnnTM4TXWcyqWPscZvZFl3ZLB98FibMr7lCoj/VB5l1DB7lBpx5HGLcuxs3X2ML3cdxesPKAv7ohw7116az38/HVTvp/3cbHP50AlEjZUTGU/HW+rd28esxvEjCQJuv4gkCYoHu81iwGaODnD7pVu5a+G56PU62tw+ag43U1ZaQKvLR1OblweWTmRbdS0bP9kbdk3Ky0xnc8WRqA3iohy7opcAwevA6Fw7gYCkKmR291ObcHtFLp2YBQTnpLkX5mA+TasyuiJwqrbpazHpmX3+MM7Js2M1Gzh4rJVBfRPQCzpWlI1Dr9fxwJKJbNsT/K7XfVzFvGm5VNY0xJzLJCSe37CDhZeN0PQXNDQ0ejRacN0DiVzgJieY+PO7OxU/UHmxoNfpaG7zBD0q232qdYKgGkSkJJpiCordfu2YKC/Qohw7SSEXzyfWlXP/0klRomay8ut/Ko8ot6kVjBkMurjBjSlkF1wU45fw+lXuT7SFZ0nys9IZlJHI7Y99GqbWfNW0XOacP0yxXiorLeCdf+2J+m531zSwemMFN5QWKIHFifSk9nT/6lhIgsCz7YtCVW9ar4jL4+fLXUdVn19e5eD60pHoBB3Prt/BrgP1yvgNHUOjc+3kZaVTWRPsZd74yV5uvzaYvQp93P6DTSyeVaA6fkunZPPIK1uV24pVeqhDg23Zg3rxzAJe/OvXlE7Jjno9+bgffHEg7Pjbqh0snD6CwmEZ2CwGVq7eDKB6bhbn2blxdiEmgRMeNyfi2d5bx6zG8SO2+8/Lllqh58CkUQNYekUhT7+1ncqaehZePpwxwwdwtN6J0+0ns38SmQPC1f4h+poktym99Nevw15b7dxNtBm5alouW3cdjbrO5WWmKdeC0M1YvU7ApBNOy3HelWqpyE1fi0nPHfPH8MEXB8g9Ow2T0Uf/DBu69kA9VJMi9Lve+MleVpSNRxfRWiZfN7fuOkp5pYPrpgua/oKGhkaPRpvheiihC1yXGIjyAwX4r6tG80n5wbAL4eO/PI9ZU4cyuWggfVIsSrBoNupj9jEDYWVy8qJFr+sIkxtbvdzz9CYeWDoJrz8QVkJ+91Of8T+LJiiPVcsS1ja64wYhLU6vohYekGB0jp2vuphlLM6zk5xg4g+3TcXl9pNoNVL5bUOYDVLo6944exSD+yVjMupISjCSnmxR3XQonZId5oF6IoFKbyV0URjLm7azSgCvP8Ar7+2kvMrBvGm5quP3qyoHq9/ZoYzf0FJHOZjvl27ji4rD3PP0Ji4an8WCy/JpavWQlmRhz3eNYRtLUdlk1MdceaUDjy/Av78+yvY9HZsHBr2OpAQToihhMAgMGZQStXHl84kcqWtj9YagD3asz1Ze6eDpt7YzZfRARg/LUPW6jmUlJ6OVemt0F3JWNWdwmur4/b/KY0wpHsTNc4uQAhKSAE+0q4dfc3EezW0ePtsWba8nb17dv2QSzW0edtc08JcPd3PNxXnMvywfR4MLQSCqbLk4z45eJ5CaZObtf+xRjqcWhIcrjJtO23m7S9VSEYGuLB6aOziNhmY39lQLSPD029ujxB63VTvQCUFXAwGB/1QdZfiQdK64IAeTQUery0ddkxuPT1S+U5fHjz3ZfNp+ZxoaGhrflzMyuN67dy/3338/5eXlJCQkMHPmTG699VZMps7LjI4ePcqjjz7Kv/71L5xOJ4MGDWLp0qWUlpaegnf+wyBJguriZZA9MWpX22QIln9v2n4o7EL6x59PjdvHXFY6kuyBKUrW9pFXtrKibHzY4xpbvRytd7JyzZaoY3hChJE2frKXXy0Yy5TRA0lPDgb49jQrdz35WVjQE/pad8wfo5TdjhvRj6VXFEZlNIpz7cy9MJeVazYrt43OsbNkdiE799eRmmjG6wtgsxhwNKj7B2+rdihl4xDsJf/gi2pV268PvjjAwukd/d1aoNJ1OlsUSlJQ0CgeJoNOGd9qmgEy5VUOZkzp6LmPDOb/cOtUhmemKeNbFot/9cPdDBmUwh3zxygZ9eQEEyue/Tws2I5cmMu42j+j2uYBBC1/1G5PsBooGpZB/pB0yisdcT+bnOl2ekX+/O7OuOWhscafVuqt0RW6YjEYiryBNrNdTDJ0/qz+rpHR2X1IS7WyfU8tI4ak82x764bFpOfc/P40tLhVlf0hOK4XXDYCry/A8Mw0xhf05+6nNrFy8QT6ptt4YWNFVHZ18cxRVNbUY7PoWXnDBFqcPtUgPFJh3GbUnbaBYleqpSI3feX5ZFbJUPqmW9EJAi5PnAx4lYNrLspjxXNf4PaKFOfZmVp8FvVNLvql29jzXSNrNlYo35/NYtDmDg0NjR7NGRdcNzU1sXDhQrKysnj88cc5evQoDz30EG63mxUrVsR97rFjx7jqqqsYMmQI9913H4mJiVRXV+P1xu/RPdMJSJJqYOwXoy9wPr/E6x9XRS1amlSUU0NpbPEoAaeMNeLCrpbBk4kUhJEkiU3bDikX9HnTcsnLTFcNIiKPu+XroyDAotKR+AOSkiV3e/wkJRh55JYSWp1eEqxGbGYDtY0u/vWfg3FLC0Nxe8LF0y6ZEF0VIAdVEhKhhe5aoNI1OlsUpidbkJBUWwUsJj03zBpFm6vjd+pM7TvW11+ca+eLisNhVRl5mWlBle6ZBQzul0R9sweTUcfO/XUIwC1XFWMxGbBaDHyx47DqGILo8yMSNRE1ucJBCBlHLRF2ZJEcq3diMuq6LKanhlbqrRGPrnqhh+J0+7GY9PRJtUaJEp47oh8X/OhsnnhjGwun5+P2iuw6UM+8abmMGd4Xl8ff6Tl9tN1yMbSku9XtY8XzX1BaMjSqjcft9ZOcYKbN5Wflmi3cfu0YNnyyL2YbyJmwKdqVaqnITd+ggKie1CQzO/fXk3t2aqduH35R4tarzyHRZsSgF3B5fDS3+Xj94+qwcvrIFi4NDQ2NnsgZF1z/5S9/oa2tjSeeeILU1FQARFHkN7/5DTfeeCP9+vWL+dxHHnmE/v37s3r1avT6YDA3YcKEmI/vKcS6MKoFMAFJYnf7IkYWLjMZdVg7UUON7GMuyrFT1+RW/h6da2deRNY49LGWEEGY0pKhUYuaWL2wsTKDW3YeZcaUodzzzOfKbcW5dpZeUYjb56ep1YvL42dARgKv/W+0r7daubtMotWolKCDelWA/PfimQVRn1ctUDnerE9PJ96icHSunX/vOkLu2WlRrQKh4n2h2ejO1L7tqVbG5vcL6+GOLPEOHWt5menkZ6Xziz99oho437lgLF9VO6isaVC9Xz4/YukIFOeGnz8QXeEgjyNsnduVdRaIaAJDGidKV0SzIucySRCwmA3cdd25NLd5yMtMo7KmXjlX8jLTaHP72s+NEbg9/jBdgXsXjSc92Rz3fZmMOkbn2pkxuSMYrmtyq1aKFOXYOe+cs3jklU2svGECv7tlCi6Pn6VzRuEXJZxuHzZLMHBscXr53S1Tzog5uqvVUh2bvgECUkC51tpTrOh0OhKsnbt1tLq8DMiw4fKI+P0SfdOtVNbUK04cxXnB36K+2U2/VOtp/91paGhonChnXHD9ySefMGHCBCWwBrj00kv5n//5HzZt2sScOXNUn9fa2sr777/Pgw8+qATWPZnQYC1UtTsUk1EftbiPXMTILLuyKLYlUkTmuCjHzrIrC2lxeZQgtPq7RnQCDM9KjxJEuWpaLoGQC23hsIyoxU9oL2xZ6UhanT4SrAY2bY+dGWyNyOiVVzl46s3t5IaU0d6/ZGLccvdQiy5oz2TuPMxr7YJmj/3ivLjPD36u+J6eJ5L16ekIwI2zC4Mq7JXh42XG5Gw+2nKAc/P7c9dTwVaB6y4fwdE6J4P7J/HcOzv4qspB/pB0ll1ZRJ8UC8kJ5pjjtyjHTuU3DVx9UR7TJw3B7RVJtBnpl26juc3NHfPHkJFiBcDp9nHH/DHUN7vZvPNwTAutRJsx5oaQvOB/fF05N88rjrq/ONfOjCnZ7PmukRVl45CAvmk2bCY9QiA6SI63ESFXdcSyGJPRBIY0TpTjsRgE9fmuKMfO7/6rBL8YwOPxY7OaaHF6sZj0GPUCRpuRNrefmSXZjMxOJznBxN6DTXE3p/r3SSB/SDqPvLKV/CHpLLg0n8ZWb9Rz5E2zg45W3F4xqFRu0GEzBDebTAYhbOOpT8KZVb1h1gvcfu0Y6pvc7ZsE6pu3AWDNxgqmT87m3U/3ceUFOfRJtfLCxgqGD0mPnQHPtXNW3yTe/XRfmBvJ6Nxg9VeCxciKsnHUN7sRBIEEqxFfQAoKLWpoaGj0QM64FdW+ffu44oorwm5LTk7Gbrezb9++mM/buXMnPp8Pg8HAtddeS3l5OampqcyaNYtbb70VozF+9udMInLx8tQdF6guQlweP9f8ODdMvCwpwcT/92Fl1GPXbKwI9lALhO+A59pZNLMAnxhgdI5dESlb+97XnN0/WQlCi3PtnF98FiWjB1EaUo5X1+QmJcmEXwyEZIPVkTMO2QNTeGjtlzx669SYvaagnq38qtrBwstHKP2zYiD+Aik041ecF8y+/2Z1R/a9zRW/JNft8ZNojJ0RPJGsT09HHr+7DtQHyzcnZ2My6klOMKETBARBYv6lI/i/3UfIHxJsFRh2Vir7DjUxIMPG7gP1XHNxHmNH9Ke+OZj9/U/lUSWTHbmol7PR+UPSue6yEUjA5zsOU3O4iZ9dPhJBCHqcf32gno2f7CU/K525F+Zylj0Ri0kfFWAX59rpm2ZVFvayToAkBcvZ/73riLIh9MgrWykrLeCnF+fhFyWSEkzYTHpcPhH5V6+saeCRl4PvT23DJVZ2Kqyqo2Ro7EBEE9PT+B4cj8VgrPluW7WDNRsqmFUylP4ZNtrcfpKsRn6zeALNTm+YvdayK4tY+/4udrc7AMjPlynOs1NWWkBtg4vMfsncMX8MfVKsGPQCAjBjSnZM3Y6eei4k2Uz4PT5shvaIVqWSQP5dZkzJZlu1g59dPoI1Gys4cKiJBdPzmTr6LFXLyRtnFfL8OzuiftOvqhxIEiydM4pfPfkZEJyTZpZk8+5n+3r15rGGhkbP5owLrpubm0lOTo66PSUlhaamppjPq62tBeCee+5h3rx5LF++nO3bt/PYY4+h0+n4xS9+cVLfp8GgQ9+uEi3//1QgSrB6/Y4wayi/GKCsdCQvv7crrOzV5/OTlGAOEy97/Jfnqy7A3V6RlWs28/DyKcyY7AoLjuXEbGiOtmJvHfOm5TEqOwOrxYDVpGfd36sYP2ogackWpQ86IMH/9/5urr10uPJanfVkdQTN6j23EL+/W+7Fg2DmOtK/W15wbfxkLwPtCUrQv/9QEzpBYtXNU2hz+Ui0GhGE+NvvNosRQ5zP0+zuLOsTINlyelRaqH2Okz3GRQmeemOb8p2Ebp6MG9mPG2aNwuURcbp9TCgYQHFeP0pGNzK4XxJ/27Sf3MFpPLB0Eq+8v0vZ2IFgFmVy0UBumDWKw3VtUQtrt1ekvNLBFef72L6nVnnday4aTiAAKUlmCrL7UDQsA1f7uZA/JJ1FMwvCsjVB259R3PH4p6xYNB6/P6D0RKclm3n1w91h5+DwrHTSky2seO4LHlg6icT29os1GypibrjccmUR+ohhZwBuubKIVo9IqzPY8hD62WJl0Yvz7Nx0RSFGnUBnFRanmu6eP+Odl2c6p/LaY7PE35gOnQObIua71EQTy+cV0yfFgtPtJyXRiNsb4OX3doUHcbl2HrmlhLpGFzaLgSffDN4Xqewv+1H/MqRdQ+65njJ6EO99vp9/fx1t31eUY6e+2X3angtdIdZ47spYCL0OyT3XOp3A7gP1PLB0Ei/+dReVNfVKr3qwmsaKXqfD449tibit2oErwnHjp5fkxZ3LupMfYk12unImfBdnwhx9JnyPXUX7LCePMy64PlEC7eWUEydO5M477wRg/PjxtLW18cILL7Bs2TIsFstJeS2dTiAtLUH5OznZelKO2xUOOlq4WEVgqzjPzs+mj1TKXk1GHX1SbYq1iUy8TKzbK3K4ti1KuExevISKPt2/dBJOl5e72/tV5WzCS3/9OuxCPDa/H9dcnBeWIfYHAowb0S8oTBZBaNDc2Orlqmm5QHRZ7eWT1RWaAfr1sSkBs88nsnLxeGqOtoY9xp5q5d5F4zHoBR5a+yUWk57brx3Dqx9Vh73W8rlFcQVj0lMsJNliZ66Ptfsrx8Lt9ZM5IHoz6VQTOaYj+T5jvMXppanVQ5vLh9mkJ2dwGrsO1IdlhC0mPdMnZnOswYnFbCQggdsXwKgPVh88sz7ohXuTiko8BLMoz66vYM75w1TV6pXPKQhs/GSv8veRkI0YORP8u5Bg/LrpI1lRNg6LyUBAknB7RZpbPWQOSOFYvQuTUcd9L2xRPkNpyVAunZgVFgjc/dQm8jLT2bLzCOf/6CyAuBsubn+As/omqd6fAdQ1u/jTX8rDxqScJV80s4AbZhXg8vhJsBpJSTTHHZ+nA90xf3Y2nnsKp+LaY3B6uzQHtji9HDvcotyXmmjiwZsmUf1tIwMzbOgFI1IAXvyriqp9lYPVGyrIy0wjb3BHi4Na//RdC8eqqvXnZaZRVlqAAGHXluI8O0vmFJJkM53250IsujKe442F0OuQyaijtGQoLW1eSkuG8vL7u5T5VM37O3tgStzXdTQ4w/72+4PZ6s7msu7kVK7JTndO1+/iTJujT9fv8UTQPsv354wLrpOTk2lpaYm6vampiZSU2JO8nO0ePz7cHmrChAk888wz1NTUkJeXd1LeYyAg0dzsRK/XkZxspbnZhSjGFxQ6WYh+iY2f7otS+w4ufHay8LIRHKkLXuzcHn+00nInwmVqpdaRvcnbqh08/04Fy64sUoLY3TUNvPTXr7l4QpYSXFhMepISTLz0t11RPak3zBoFQlCYTGZsfj+uu3wEPn+Aohw7Se3KpBf86KywzIXFrGfDP/fGFJL6YkeH+rP8Wv/euSdKzOqqabno2r26Ze/PyO9r9YYKxXIsSjDmikL8Hh8NntgbFhZT/FPQYjLQ0NAW9zHHw4lerOQxHcn3HeMeUVLtv4xUar/m4lwy0qw8u36H8hv85OI80pIs5JydyhNvbGPetFwcja64PfDXXT5C9T4Zt9cfNm4G2hO4a+FYjAZdlCUPBFsr6prcNLS4efXDyqD/tsdPXmYa/frYOFrnDDl2dCBw54Kx5GWmKwHAmOF9O/3OWtq8cceEDlTLxPOHpFOUk4FZJ5DUfp53Nj5/SLoytk72eO4pnOprT0zRrJA5sNkthuWDb7v6HFrbvOScnaac1yvKxsXcWFLTwFBjQJ+EsOuOfM4KwDNvb2fJnEJKpw7FqNdhsxhJMOvRC6fPuXAiYzreeO7KWJCvQxaTnoAEE0cNQKcTOrX568rvYYjIHFlCLBQ7m8tONj/Emux05VR9Fz19ju5JY0r7LJ3T1fF8xgXX2dnZUb3VLS0tOBwOsrNjT/TDhg2Le1yPx3NS3p+M39/xY4piIOzv7iSAFNf785ofd3g0P7x8ctRjDDrdCZVaR6oRB/2g/VFZP71O4N72nuV503KprGlQzTI+/84OFs8axcXjg4F4RqqFRJuJpyOykkU5dpbMGYWj3oWX4Huo2FvHxROy8IqB2D2oIa/17Pod5GWmhQXX8mssmT0KiO2TLJfL//G2qfjFQLjad0DC30lPt9Wo68QqRXfKxk5nxHsfJzLG4/VfQrhS+7gRA3n67Y7fPjXRxNTis3A0unB5/Ny7aDwpiWaO1se/GIti11sJRufaqfqmgbQkC6teVhfNc7p9fL79EDOmZGMx6ZEgzFaocFhG3PfTr4+NvMw0JQDoirCYzWLo9LvWg7rlWxfG5OlGd82fp8t51Z2cqmtPZ+NNFIIq27trGhRhwX59bNS3uMM2zDpTtff6Auw7FFvIrCjHjj8QUK2u2l3TQHmVg1aXj76pVqXfVxIDxO8aPzPo7HeONxasRh3jRvbjonHBqrfKmnr+9PPz6Gym6MrvESl2SshRuzKXdQenck12unM6fxen6/tS43T+Ho8X7bN8f864wvqSkhI+//xzmpublds++OADdDodkyZNivm8QYMGkZuby+effx52++eff47FYuk0+D5TcLo696OUsZqjF/L/t/sIV03Lbb8IdlCcGwxMQ0tmQ5FLrVeUjWPetFwsJn2Yz/C2agcbP91HYkjZ3fDMtJhZxvIqB34xQEaqlZREE8kJ0YG1fNxn3t6BVwwuqFau2cKrH1ay6uWtSsnunQvG8ofbpoYFMZHHUFNT3lbtwOMPPjbeos/tFWlu82Iz6MhINGEz6LosQiaLURXnRXzfZ4CH6vclnsqw/JvMm5bLysUT8PrFMLutX5eN56m3tnPPM5/zm9WbEQMS9c3uTi23Wp1eSqdkdzq+5b9Xb6hg46f7KC0ZGnWs0AX7hk+Cj0lPtijHqDnURFqSOeq1Qp8vV1G4vaIipiSrf6uhCC51Admq63jHpIbGiRBrvAV0Oo6190rL/vBFOXY8PhGb2Rg2p3d2/qYnm/lo8wFKp2RTnBt+jsibp02tXtXb5fNSFAOakFYEgiSxaOYopTqrtGQoazZW0Dc1fkll33QbI7LSWXBZfvScmhf+vcvVYFvbN7GPZy7T0NDQOJM44zLXV199NS+//DLLli3jxhtv5OjRo6xatYqrr746zON64cKFHDp0iP/93/9Vbrvtttu46aabeOCBBzjvvPPYsWMHL7zwAmVlZdhsth/i45x0OivrtlkNSsmcThCYOGoAF4wdrAjKJNmM6AS4+se5XHf5CEV4zKATeOX9XV0qtZbLehNt4cNLViCV6SxL4fb4aXX58PoCJFiNx1Xumz8knc0hlll3LhgbV1k81nvxeEXuXDCW/n1szJuWqyjWRvJ9rIw6PEZ7l891ZyrDFpOB/QebGD+yv6IFYDHp+eW1Y3glpA9wzvnDqG92kzM4FYvREDeLIit+yyJIFpMBt9dP3zQbtY0ubr36HAZk2Ni884iSrd5W7WDuhTlR/YahVRCVNfVcP2MkHp+fW68+hySbkT4pVh58cQv/dfU5vPJ+eB/16Jyg3Zb8/MjNlK5402ponO6IgsBTbwYFCu+5fhx5mels2n6IqcWDcHnCNRVKS4aSmhTfMq/mSAs3zyvm8XXlrFg0XhHtDC0BX3XzFFaUjVMVLQTNdi4WHm/HBqZcqXXVj/Pi2vxtrghe98fm92Ph9HwaW7JJsBjxBwJkpFhpc/u4d/EEnG4fdU1uPD6Rt/+xR5vLNDQ0ejRn3FUmJSWFl156ifvuu49ly5aRkJDAlVdeyW233Rb2uEAggCiGB0EXXHABjz76KE899RSvvfYaffv25eabb+aGG244lR+hWzGreFfLFOXYCQQkpWTuqV+dx8LpI3j67e1hpeTFeXbmXpDLXU9+pixIxo3sx8LLR+L2BVQ9QkNLreX7l88tinoPHp+oLHwG2hPiKnVbzAaMRj1Ot79Llleh72nuBblU7KtVbussIxLrfpvFyK+e6LARiewFhpNjZSRnfRQ/1V6w6OhskRuQJIYNTuXl93dx3eUjsJj03DF/DCajXll8W0x6JhUO5Ll3KnA0uth/sInSdsutyHG64LJ8/vvpTUrvsyzIU1nToAjyFefayRkc3QJg0OuCntMSJNmMbN19TBkHsthdpBBTca6dhdNHct+azVw0PosZU7KxWYwkWo1YTHo8Pj8rb5igupnSWzdcNHoOUoil3k8uzqNfmpXZU4fS1OZhyMAU9HoQRZTzZ+On+xRVewnCrknhwmTp/PSSfDZXHIk6T4ty7BxrcPG3TfvitNr0PKutk0Gbu+MaK282u1x+lswp5Kk3o9uxQq/7X+46itcfYMrogZzdN4nbH/+E39wwgUSrkW9bWkmyGklNMlPb6GbVzVNIMGlzmYaGRs/ljAuuAYYOHcqLL74Y9zEvv/yy6u2XXXYZl112WTe8q9MDk05QVdCOLMkCMOoNPPXmNlXxs0AgvOd1y86jGA06ykpHIgYkXG4/iTYjn207FLPUWi0gtlkMSrD6+/8q4d5F4/n2mLpStxgIcNsfPgHgsV+cp/p55eA8wWrkgaWTSLAYqG1ys+rlL7nlqmLlcbtrGmJuOozN70dAIirbsf9gE8YQnxC1XuDiPDvL5hQC4PQHTnogJAlCjw2w5PLnWIvgnfvrOHdEf9b/Yw+SJLH0ikLe/XQfF4/PUh5XWjKU5zdUKOI66z6uYsfe2ih7nt01DbS0eaNUhD/44oCySCzKsXPjnEJuffSfAGEbP5IkkZZsQZIkvF4x2EZQMlTJgquJ3cmB9j3Xj6e5zcPumgYuGHMWNoMOnyh1ur7vjRsuGj0DSRBw+kR+ekk+JqMOp9uPBPTvY0MQBAIBCavZSIvXS1lpQdj588grW3nwpkmUqmSl5UqSRaUj+ffOI2GvKZ/Tj68r56HlU6LaiEbn2lkyW8uWxiK0Tcxi0nPNxXnY0y18va+OhdPz0etG4nT7omz+ZOTf5aX3drJ8XjFuj4jL7ee+EHeG0Tl2ls8tQgj0jH5ODQ0NDTXOyOBaIw6ShD3VwuSigWHBRWhJlozb6++yMqvFpOf8Hw3mz+92ZOc6K7V2ecLLfoty7BjbM4DBUm8D9V6Rz7YdUt0I0Id4SJsM0UJroRmPyJLdm+cVh/WXx/L5HTeyHz+bUaAqlLZ4VgHNbeFCd9uqHZSVjmTM8L7YLAZsRj0i8GSEMJdc9vZ9evtEFcGvk3Hc0wW531yt/PmGWaP49KuDuNw+frVgLH6/SPagVP7wWjkzpnSMy1ChOTnboqbKDfDg0kk8vHyysogUgIXTR3C4ro075o+hrslNm8sXlo1WG1uhGbTbrx2DIBDzPCivcjBjSjYr12yhKMfOReMG4xWlbhkvGhqnA6IgsHpDBReNz4radCrKsXPDrAJe+tvXXHvpcHSCwLCzU3nyzQ6veLdX5Fi9K0qULBSn2881F+fxk0uG09LmxS8GlIAvf0g6R2vbyMtMU66BAzMS+GLnYZrbPPRJODPttrobnSBQlGOnsqaepAQTe79tZHLhQP75n4Nsq/5KuW7H+10O17Xx2bbDXHlB0Gkj9Bpc1N4K4/H5sfYAH10NDQ2NWJyS4PrTTz/lzTff5Ntvv6W5uRkpYgEpCAIff/zxqXgrPR6pfWGTOTCFPilB3+4+KRaqv2ukocXNHfPHKAF3WyfiZ6F9yGrZuc5KrW0Wo/JvOShpbgsRm5Hg9Y+rVEXKAJbMGaVc0L3+AEvnjOLZ9TuUoCRWxlD+e+mcQv5w21Scbj8JFgONrW5+clEuZaUjaXH6SLAYSLAao7y+5WM8/04FS+eMUm6TM5mh4zcQ0lMYSnmlg6fe3s7yE+wri6Wk/X2Pe7oRq/zZ7RcZdlYq6SkW6pvdWC0mjrQrgYdWIYSO0c7Go9vrx2Yx4mhwRY2b0bl2ZkzOxuMNnhOdja3Q6oW5F+bEfV35PW6rdvDkm9uYVDiwx/+uGr0Ted7KGZwW8/xZvaGC+ZflIyBQ/W0DAzKirU06O5cFHTQ0e6JeozjPzqLSUfz305/R2C5sNjrXTv6QdF77sJJJowachE/ZMxEEKJ2STcPogax9bxd5mWlKVRCgrBviIdtuub0iqYkmTAaibNFW3jABa6K2waGhodFz6fbgevXq1fz+97+nT58+FBYWnjQvaQ11XD6RLV8fZcvXHeXfj//yPIYNSmXjp/t4tV3gC+BPP58a91ihF1I1K6p4pdZFOXbMRl3UhXXVzVO4o70s/I8/nxpXpMwXEjjVNbnJSLFQUjxIEbHp18cW14OztsnFPc90qMPLveR3PP6pUs52/5KJcd+Dt13CP1Ym8/4lE2Nm/8srHbh8IjbD8e/Sx1PS/j7HPR1RK382GQ0YdDpA4I2Pq5lZMpS0JDMrysbh8weYMGoAe75tDBujnY3H3TUNTCwcwL3Pf6GUjUsSpCdb+PeuI3y0+QCXTMji0VtLMOh0XfJ3lSsZ4hH6HssrHcyYrG4Z2NN+V43eh9MXUKo14lVzzCwZSp8UC2s2VrBq+ZSox8Q7l4vzgoJn6/+xh9KSocy9MAejIehZ7XR7owLrGZODlSZav3V8LAYdH205wE8vyeeJN7YpbTYy8nU85u+S22G7ZbMYEAQBkPjjX/4TVj6uCcppaGj0dLp9llu7di3jx4/nueeew2g0dv4Eje+FmgKzUa/jgy8OhJXJmYy6TsXPQv0p1dS0Y5VaK1lqpzeshKw4144vxG/O7YlW3Q7F0eQK69eSjyurON+5YGzc57c6w3u+1XrJIx8T6xixMpmdPd/p9ncEjcdBZ0raJ3rcMwJBYNf+OvKH9OGpN7ex60A915cWsGZjRZg+wOhcO0vbbczKKx0xx2Nxrp3LJwf7q88/5yweWj6ZuiY3AJXfBMXz8rPSmX9pPl6fyEt/28WlE7LivsXQ88EvBhida1f1l1fzho+nkt+jf1eNHo0kCBxraAMIm+cjsZj09Em1cqzBidsr4vUHoq5Dsc7l0bl2ymYU8MvHPsHtFan+toHxI/vjDwT4YschMlKs/M+iCTS0uElLCm6ayaXimjp1fARJYlFpAXXNwVaoyHlK1iGJJRh57aVBwciiHDs6QcAfEKmsaYzSKNE2ODQ0NHo63R5cNzc3c/HFF2uB9SnCZjGQmmhi+bxixV7LJwa4ZEJWVNZ19V0XqoqfFefamXthLivXbFZuS7RF/35ur8gjr2yltGQoZaUjOeRoi8pSy5nrumY3A9ISsJkNYaXa8eythIi/I0tyT0QBPLKXvLNjJNqMihUXBC2XQt9r56XxJ3aKdfa8nrj7LwkCbr+IJAlkDUzB6fZRXuVg3rTcqMAagmrCqzdUcMOsUTzz9g62VTuU8Tj3whx0goDb6yc1ycxrH1Yy+7xh+MQAVpOB1CQzOkGgILsPwzPTSE0yU151jIo9dVFjRI3Q37251cvimQU8906F6iZTqJJ+5HMj6Ym/q0bvwOUTEQgGz33TYltbyh7KcpAme89Dxxzv9op88MUBFk7PRyeMoK7ZTXp7sCxJEr9ZPAGDQYdOJ/Cb579g5Y0TGV8wAL8Y3DjO7J+ETwxQnGNn0qgBPUoIsjvRSxIJ1uAcFDlPyRsekRv1iTYjNouBlas3k5eZTumUbEQpgAk9z63fwR3zg5skmv2WhoZGb6HbV3KjRo1i//793f0yGu3YjHoevGkyz67foSxUnvjl+aqZa49fJC3ZzJTR4eJnjS0erBZ9WH+21WJgdI6dryIyt26vSGVNA7mD08Ky1KPbLVHk28aN7Mf1Mwp45u1oIac7F4zlobVfhgWtahk/CA+Ou1IGHEqHl6pFCfoDEnGPUdvY8RnUrLg6K1880V36zpS0e9ruv5oIklyZoNaSIPPlrqNcd/mIKAG/7XtqOzLSl+Vz7sj+6ASobXITCAS4/4V/A+Eq+iOG9OHl93YDXR9bsnd2PunK+WXQBxf92/fUqtq21Te7VT9LT/xdNXoTAukpZh5ePoXqb2OfP4XDMlj3cRW5g9OU82f/waao69PumgZe/6iShZePZM93jaz/xx6GZ6UDwevLlp1HlHMc4FiDi/tf2MJjvzgPowB97UnYDG34/QHtnDoOdDqB4jx71BwYupleOCwDgPQUCyaDju+OtXHLVcXsrmngoy0H+PG4LAw6AbdXxGYx8sQvz9M2ODQ0NHoN3R5c33vvvSxevJiCggJmzJjR3S/X6wkIAs+uD1e+lpBUM9eP//I8autdDLQnYDUbcbn92KwGdtc08Nw7O8KCgtREEw8sncTqDRVRXr6LZ43i7qc+U26Tlbb/++lNym3ZZ6VGBdaAEjzOvTCHl98PBjbFeXYunxSd8ZORy9U6KwMOfb7FpOdXC8ZS2+iisaUjuGlu9XDDrAJWb6wIC2SLcuzcOHsUmysOKbdV1tRTXzSQlTdMoL7Zg8moY893jcwsyUanI0rx+vvs0sdT0u5pu/+xRJBMRh0Wkx6jQc+8abmqXuhur0ir08uIIek8vyE8u12ca+f60gLqGl0IQnBxuGrtl/z2pslYTHrF1kcnwJTRgzCGKNh21vIgW3fJ/y4ZPQj76IHBigyrAaNBT/W3DVGB9S3zihH9YtTGSU/8XTV6D6Ig8PJ7O/nJJcPZ+10jmf2TGDlnFDv31ZGebFHO2/pmN6Z2TYHQTKja9ak4z861l+Rz91PBHuqinI7+6XEj+gd96fOCrSGiFOCJdeUAOF1+Uq1aBciJEBAErAYdS2YX8sK7FaoVBdXfNHDBj87G6fHh8Yg0NHvY811jcKNjSDpLZheyaftBzu6XDECi1YjNIGgbHBoaGr2Gk34FUgug/X4/d9xxB/feey/9+/dHpwsvNxIEgY0bN57st9IrcXr8UdkCAUG1X9hk0PP/tn5D6dSh6HUCgkCY/VUobq+Io8HFpKKBiqCYvFgCifuWTKSlzYfVYsDl8eH1i9x69Tm4vSImo46+aTbWh9iAhVJe6eD6GQXkZ/XBajFgNem59Q//Ui0Vh6BXqpx53vNdI1OLB/HTi/OUgDcgwQdfHAh7/pzzh2E26lVtvwZmJHDTFUW0uny43H6sFgN1TW7ufuozxSs7VNDsyTfDnz96WAbLrijC6fHT5vKRaDViNRvQfU8vz1hK2j0tAPMFJGZMySYtOahuL2ev+vexce+i8SQnmqn6piFs4T06184d88ew6uWtWC1GnG4f116Sz3XTR+DxilgtBgx6Hc2tHmwWA3Xfulm9oYL8rHT2fBfeB1he5eDaS/PD3lNolmZmSTY+f4ABGQnoBAFHo4tVy6fw2fZDSj+n1agLCrOFiLJF/nYJZgMZqVYaGtp6xe+q0bMJ6HQ4PX4E4IV3dzJqWB/MJgOffnWQXQfquXPBWDZtOxRVqTRi5ijuXTSerw/U8/i6ci4an4VeJzD/0nyuu3wEXp+I1WzAbNTT5vbx85/8KMxqa3hmOhaTnlXLJ3PwWCtiQOLe5zcrImY2LbA+ISRBYMfeOkYO7cPqDRVMn5RFeqqFG2YVIAYk2lw+EqxGLCY9qzdU8O8Q0dTiXDt/vO08BEFic8UhtlXXMaFgIGPz+2HQq68pNDQ0NHoqJ/0qlJqaqnpbZmbmyX4pDRXaXNECWwFJorKmPir75xP9/PSS4Tz5ZrTHc2T5c2nJUNb/a2/MMtkZU7K5/4Vw8bG8kHLe4rzoY4bidPm4uz3T/eydF5KXmR67VLvJHVaqvXhWAfc8vUlZXFlMelaUjccvBpSF3Zj8frz0t10xrZVunD2K2/7wr6jXk7PksQTNKmvq8QfgyQg7rpPlW6ympN2TEAWBZ9/ezq4D9TxySwmVNR1B9DUX59E/3cbrH1ep9lsLwI2zRvHZtkPKc4py7NwwuwBHvStqvBblBDPZtz/2idIHKOP1iVjM6q0PELSYEQSo+qaBgRkJbN55WMmcxco4R/52oWvMnv67avRMJEHA5RNpc/vx+wNs21PLiKx0dh2oZ8mcQp56K3gtmTctl3c+2Rt13pZXOnh2/Q7yMtOorGng5nnFPPLK1rDzV75uyO4OD774b+WaUZxrp2xmAR6/qLhOFOfZmXrO2az7uIqiHDs2sxZcnwgun8igvom4vSI79tby00vzsBgNYeuDedNyqaxpiLoOllc5eGb9dhaVBgPxbdUOntuwg8UzC2h1eUm3aSKNGhoavYeTfhV6+eWXT/YhNY6DBKuK8JjHr2oj9eydF0YF1qDu5Sv3yamhJgAVeZuaUncoZrNe+bfH54+pSFo6JRu9riNK2VbtYPU7wV5d+bjDs9Lx+kQWTh/BjCluvL4AOp0Q13LLEyNLLou6xOr7LS0ZqurVrfkWd06ol/e8abm8sDFcECznrFTSkiyxLcmqHFxfWkC/PjbOyeuL0+1jd00DL777NTmDU1V7OOsaXUGF4ggl3ASrEUGQmH9ZPtJ7wU0TtXOmONfO0isKOSfPzkRNKEmjFyGGnK8yRTl2powexDUX5eJodCnnbzydBPnaIN8vXxOK8+zcOLuQI7Vt/OHWqfyn8qii/SEBfVOt1Da6ePWD3Uw7d3DYZnH/PjbsqVZG52QEK4Z0mp3d8eJ0+wm0Z6hLS4bidPv587vhG9LxftevqhwEJIlxIwew7uNqyisd1Dd7yEi1AtocqaGh0Xvo9i3ed955hzFjxnDWWWep3n/w4EG+/PJLZs2a1d1vpVdgMRmihGSSE0z8fx9WRgWAHp8YN+AsKx1JUY6dBIuhU2soNXuhyNtiqTAX5dixGPU8sHQSCRYDLnd4SW5ocPTIK1u59epzwp7/VbWDhZePIHtgSlCZvN1mSQx0XNDj2X5ZTHr0eoEVZePCXmv/wSZFuCqWfVK8xYbmWxyfUC/vEe2iRDOmZOMXJTJSLe1q3/Ht2tpcPu5++nNWlI1jZYht26UTs8L+huA4kwlVwh2dY0cADte6ePTV/6O0ZCgLp+ez9r3oSofyKgdPh26aaIG1Ri9AUgmsIbgJVVlTT3FeP1qcPlaUjWP/4SYspvhLC3k+3Vbt4GczRjA8M01pMfr6QL3SvztmeD8yUq18tu0Qj7y8lbzMdG6YVUBtozusygWCGezRORkn/bP3FmwWI3q9gM8fYHhmGjazMWr+i2cjCODy+PnLR5XKhkmr08db/6jWNpk1NDR6Fd0eXN91112sWrUqZnC9bds27rrrLi24Pkk0tbq5cXYBO/fV0yclKCTjEwOqQbRaCXkohxxtSvn1/Usmxn2smr2Q2m2R11dZrflYvZMVzwetvx5YMhG3V4wZtKod92idM8pTe2LRQJ58YxsAq5ZPVj2W3Ev953d3RmVkbpzdIdQWyz6ps8WG5lscG3nDRva9rWwXKbv92jFKCf+jt06NewxLe8VD5O8QuYyLFCILVfteNKuA1z7czU8vyVfG3fDMNFXfatA2TTR6Hy5fICqwDtWheKJ9npVbcgKdBFKh86nT5Vc2wv7086lKeXdZaQGvfrCbhdNHMDonWCkSkCS27DzMtuq6uNVCGseP3Bvd5vKi1+nw+KI3NjuznrSaDZRXOZjRXnlmMuq0+VJDQ6PX0e2zndTJRdbpdKLX6+M+RqPrWMx6JAk+336IlWu28NDaLznkaFN9rJp3dSihF9Lte2rDMn+hqNlexbLSSk0ys6JsHHcuGMuKsnFMLhpIWrKZPQcblce4vOJxvVbke4VghrFPu0AWQHm1g+Lc6GPKvdSRC8dt1Q6e37CDh5ZN5rc3TcKeZmX53CIspvCx2l0+170B+buRfW+3VTtUetuluGPBZAj+HpG/Q3qyhT/cNpVfXz+OFWXjyMtMU8THbphVwLCzUpXbX/rr1wzqm0Sr06u8Vlc2TTQ0egOiIHC0wRl1u5oOxezzh7Hu71XHdb2whsyRbo/IH2+byowp2bz6wW4WXDaCXz3xKW/8vQqn28/dT20ia0BKzIorOZDTOH5aXV48PpE//qWcgRkJGPTR1zbZnkuN4jy74sTh9QXCfmdtvtTQ0OhNdMvKf/fu3ezevVv5e+vWrYhi9AWvubmZv/zlLwwZMqQ73kavxGIy8sQb28IWH8YYO8ZGva7LPtFyRjHKcirXztwLc1m5ZnPYc+UsYeQxk2wmdDpBUeUOSHDXkx2q3AAGnRC351rtuGoBd2iAtP4fe5TevdCMZLxe8vJKB4dq25SsSnGenRVl41m5ZrNSrlzf7O5VftQnE9nLO7S0PrLMfuuuo1w1LReIHgtXTcvFUe+M+v2L8+zoBIGj9U4yUi3428scJ988hS+/PsIv/vRJVLn5pROzaGjxKONO2zTR0OgoB5czkaFEnqsWk55z8/vz2oeV7D5Q36mVnfy33MYDwUC71emjT4qF6y4fybE6J/+zeAL/2X0Uj08kPyu9Sxtfydr5edykJJhxe0V+ee2PcPtEBIGo9UE8i0K5Xx6CG/ehv7M2X2poaPQmumXG+/jjj3niiSeAoM3W66+/zuuvv6762OTkZB5++OHueBu9EpfHH6UMnppkZlLhAM4fM5g+KZagF6/FQLPTy8ySbAQhPOBUC2Jla6KHl01mxmS30ptc/V0jFftq+e2yyRytc2Iy6khNMvPah5VhAYx8zMYWN60uH15fALfXT9U3DVECU26vyB//8p+onut4x40MuC0mPX3TrWF91Hu+ayR/SDoLLhvBsfrgew3ty1Yj9H2VVzpAgj/edh7NbUGLJ6vJwCB7IoFA9GJj7gW5aCYksREkiaVzCjnkaGPetFwKhvTBHFEZ8PY/9pBzdhqTiwaGjYX6Zjc6AZpaPVGL9RmTs9my8zDnjuyP0xXcxOlvM3L3Ux2K8pHIx131crDXPzXJTHGuXVVMTds00egtyLoI+UPSWXZlkdJqZDUbSE8x8+itJYCA2+Mn0WakuS14fkVa2VlMBgKSxPY9tYpjRKjTAwTt9UKV/x9aNpnEBCN3PvkZbq+IxaTn/iWT0Hdi7aQFcsdPQBDwiRKvvL+Liydk0er0Y9DrVH2uP/jiAAun5yMII3C5/bi9fuqa3LS5fLi9IsW5dtKTzfz8j8FNTG2+1NDQ6G10y1Vo3rx5nHfeeUiSxNy5c7nlllsoKSkJe4wgCFitVgYPHozBoF0MTxYuty9K5bhfupWVN0xUbFJk/vSLqbjdIpOKBlLa7l3dr4+NL3YcVrXMcntFPP7w20RRYuMnexncL1npebaY9JSVFjD/0nwO1bYpAmGPryvnNzdMpDWk19ueauVXC8aGBaEmo0615zo10cTyecXMvyyfFmfQT7rN7WXV2vD3Kvf9rX1vl+qmQXOrR3mvK8rGxf0+1crNvX6RjPY+aqfXz29Wb1YVX1u5ZjO/u2WK1msWg4Ag4BdF+mck8NGWGkqKB9HY4gl7jNsr8vDaLyktGUqfFAvJCSbcXj/Zg1K4+6lNPHJLCa1OD/cunoBOCJb/r3o5OB6GnZWqVB2sKBsXM7CGYKblcG2bMu42frKXFWXjAVQt1jRxHo3egNPtx2LSk3t2Ghs+2Ut5lQOLSc+vFoylpc2nOCVYTHpKS4YycdQA5bmhc7h8/4RRA8gemMJAewLHGlyKhWJxbtDOcdXLHZukfjHA5zuOKXO72yvS3Oahrsnd+caXRpeRBIGv9tTy5c4jXDQ+C4tJT2qSGZdH5IE/b1G9tt391CZ+e9NkVr38JZkDUiidkk1Lm5dEm5G5F+by2bZDSmCtzZcaGhq9jW6Javv27Uvfvn0BWLt2LUOHDqVPnz7d8VIaEaQkmnn1o3BrqMWzCqMCawCzQc/6f+0JW6TIPpZqKs3FuXZqDrfw5JvblNtkT+xQe6y8zHTSky0cqXeGBdwrysbz57/ujAp4r5qWizukT07u6wp9vxaTnpvnFUf1+BXn2blj/tiwUu2ymQW88fdob2T5eaEljmqvFfre1MrNnS4/icb24Nrtjyu+pgmaxUAQ8AckdIKOZ9/ezvTJ2Tz/TgV5mWlRv4f8/Rbl2Fk4PZ/1/9zDkEEpuL0ibS4fSQlm7nl6k7LIg+BYDf3tOvudbRYDDS1u/nDbVKUCo2JfLcOHpDNjSjYJFiMJVoNmvaXRq7BZDMw+f1iYZ3VpyVBqG118tu2QEljLG7oQXUoMwXO4sv18rPqmgaVzCslItXDnwnNJsBr5fMchZVMMgvN6gtXIxk/2KscozrWTmmRmz3eNzJiSTUAi6lrQEchpNUNdxeUTSU+2kDkwhY2f7mPh9HwaW7wcdLSSl5muem0ryrGz92AjDy2bwqYdB/ngiwOMK+jPQHsCae1VP5pVoYaGRm+l21PG5557bne/hEYIasrgfVIsqkGFT5Sidv9j9VSp9VaHPubG2QXcuWBsmGXWHfPHKI9bNLOAd/61h9zBaUqWXH7s+n/u4ZqL85TH7j/YxE1XhG8IqInnQLBUW5LgwZsmcazehcmoI9Fm5Mk3YluMhdqB1RxuYtmVhTz99vawvulY5eYANmvHadNZCaJWoqhOAGhs9WCzGCmvcrBg+gi2VTuorKnngaWTWPueeq/m6x9Vcs3Fedz9VLCU1GLWs2t/PXdfdy71zZ7gJs6icVhMBuUxEKIZIERkonPtXHtpPitXb6ax1RtWgaE8Js+uWW9p9EosJgNjhvfjtQ8rlduGZ6YBqM7Nsj986P0QLPmeMTmbD744wLwLc/lX+XcM7pfMh1sOsPCyEWHHl1tq/lN5NCzYvnxSNnc/tUkpEQ/NqA60J5Bg0gK5E8Hp9uP1BZQeept5FC/9bVfM31L+LR55JWiNdtWPc8jP7EOfFAsen4hRr6NPQvuGsvZ7aGho9EK6feW/YMGCuPcLgoDZbKZ///6MGzeOiy++WCsT/x6oqXLGUupUs+IK7ZW7fsYIDtd29FHLC5tItlU7OKJihZWaZFYCbnuqlbQkS1i5OnQETQa9wG9vmkSC1YhfDNDS5mby6I4+2359bDGzw19VOSidkq28/l0Lx8b9jhIsRlYtnxzsmW7fWV8+pxBXex+4xWRg14F61dL4ohw7NrMBAsFebFmUSxM0Oz4kBPyiRIszOAblMer2irS0ecnLTFP1OHd7RS6ekKX0bFqMBv6980hYNUVxnp2ZU4aGvZ48rh+8aRIzpgR7QN1eP7trGvjvpzvGdaSCvlbWqNFbEQWB1e/sYPb5OWG3RwqKhQqbRfZay3O32ahHFAOcO7I/Hp/I2+0Ck+WVDq6bTpg2htxSs+rmKYzKzsBmMWAxGXh+w46wEnH5NcM2vzSOG5vFoOigALh9ohJMR/6WJqOO/n0S+Pkf/4XbG3xcWelIxEAAkLjl9/+kKMfOzXOL0AXiC89paGho9FS6PYqVJImjR4/yzTffkJKSwqBBgwA4ePAgTU1NZGZmkpiYyLZt21i3bh3PPfccf/7zn0lPT+/ut9YjsVmi7bViZU9lj+BI5IXLpMKO/jm5/DkWoQuuohw7110+Eq8vPKhXyzzLf5eVjuSu9kxjUY6dmSXZDDsrhYbmYA+uqxMrj1DbkIxUa9zH2qxGEgztZYPtCzJBkki26MkckExDQxtFORnkZaZHZU+XXVkYtmgQJImb5hTyVETmWwvKYuMXBJ58M6hof++iYF9z6BiNV2YPHTYvV03LpbKmniGDUvhy11Hl/vJKB4FAMKMWepy8zHQ2Vxyh+psGcganRb1GUY4dvQ6e+OX5ON2+sM0XDY3ehKwSvutAPddcMjzsvkgdishgO/L8vXPBWFISTSQnmHA0ulizsYL8rHRkLcmmVi8r12xRstHDM9PIvvocJAn6JJmD518gwKLSArz+gDbPnmQsJgMJFgMmY/A7dHs6rvNqc/GDSyeFrQVanT5sVgM+Mfj8bdUOnB4/iZ04Lmic2UiCgMsnBlvftGulhkYY3R5c/9d//RfLli3joYceYsaMGYqntSiKbNy4kYcffpiHH36YoqIi1q9fz69//WseffRR7r///u5+az0Sg16I6nmra3Kr9sFZjPq4fagmo17JBt+/ZGLc1x1oT1Cy1I0twfLchuYOixUJVF+H9ttD/dDlx82/ND9MkCoeqUlmJRtt0Mf/XEa9QG2rN+4FwSBJ3Dy3CKfHj9Plx2Y1YDMbVHfj9ZLEsiuCj21zBYXWrDEe29uRBIGn28v9UxNN9M9IUOx45AqAzmyw+vWxMWX0QPz+AE+/vT2s/UAmsvxfrpD4aMsBll5RyJqNFWGPl4N1e4oFnSR19MlriwWNXojLJ7L/UBMP3DQJnSCEVefs+a6R8QUDuny+mow6Eq1G/jtCvEwnBDc4/WIgrG87NJiTg2e9JKFXKoy0Bf3JxOv3k55sRQJGt+tPxMMQodZusxhAAr+/43rXFqJLotHzENs339TEPvXa+aih0f3B9apVq5gzZw6zZs0Ku12v1zN79myqqqr47W9/y+uvv86cOXP46quv+H//7/9199vqsbS0eaPsM55YV86DN03m2fU7wgJOQSCuh3AwJA6yfU9t3IDV3K7QqhMEMgckRwmo/famSXHfd5srPDNdWVNPgsWglAvGs0YqyrFjMuiVnfK6Nk9cn+xvjrby4Iv/BuJfEHSBAIlGXcciIUawLAoCT725TbvQdAGnL6AoDv960XjWbKigdEo2f//yG26cNYpn1++IKz5WnGfHqNdR1+xm9YaKKBu3UCwmAytvmEByggmDXoeExKLSUeilADeUFjD/0hG0uXxYzHrMRj0mnaAF0xq9HkkQCEgSD940mfpmN63+AHMvyFXsBiXglfd3ce0l+QQCnYsF1je7GZCRwB3zx2LQC4qi/61Xn8PodtHIeJoaT729XSn7FiQJm0GnbX6dRAIBgaPNTiwmHUvmjAKI3eqUa6c8QovFajbw8vtfMyekfSDBqrX29VQklcAaos9VDY3eTLfPgJWVlcycOTPm/WeddRavvvqq8vfIkSNZv359d7+tHkVoeY7FbOD3r/4fdywYi1E/UsmkHmtoY/bUoVx3edCb0mox0NzmJSXJFOUhXNfkJiXJxEGHU3mNWIJQir2VM2hvJauNRy6SrOauC3/JWYzn3tmhvJasNo5AVFngrKlD8YkipnbLK6vZwK+f/ULVQiRSaC30gnAiaBearuMXBBwNbYqVj8mgY8igFAQBLp6QhdcvctMVRTi9PkqKB7FmQ0WU+NjimaOUfj+ZWJkzm8UQ9MPWCXy+4xBv/2MP+UPSld/EZhCwJYVkV7TfSaM3Iwj4JNixp5bMAUmIAYk+KRZ8/gB3PP6pMp+mJllY/489DM9K46YrCqlrcjFl9CBe2FgRdW24alouyYkmbvvDv6LaihJtRm6YPYoX/7qTSyZkxWwFKa904PKJmqVhNxGQJJxuH20uMBj0tDl9LCotYLXK/Btql1aca+fGOYW8+f+quPbSERyqbQOidUk0ehYun6ia5ADtXNXQkOn24Nput/PBBx9wzTXXoNOFn3CBQID333+fjIwM5bbGxkZSUlK6+231GCLLc5678wLuXTSBZ9/ZEWZFNTrXzuKZBfjEALJRidGo57+f2sTyecWkJVuUoDsgwX8/tYlbripWni8L1dy/JCgIFRmwyp7AoeI2ofhFKW52wy92BDZqWQy3V2Tlms2UlRZwzY/zqG/2KBsB/dMTaHF5SDAEAyWrUU/+kNgWIpH2WvIFwag//tNBu9B0jYBOx4vv7mT+pfncd+NEJEnCqNdT9U1D2O80bmQ/rr4oj0BAZPGsUXj9Im63iE4f3NTx+MSwRXosu7TiXDsBSWLlmi2sKBvHq+1qxNpvoqERjV8Q2Lmvjn7pCWypOEKfFCsWk56X/raLyyYOUXqhvb4AOoF2Rf9drPu4mtKSoYzISmf+Zfn8bMZInG4/ZqMeCYmtu46Se3ZaVGBdnGtHpwNHg4uhZ6d2uvmqWRp2Hx6vn/7pCdQ2uXC7gy1QOh3MnZbDgunBzXibxYBOF6xoWLFoPG6Pn+QEM82tHiaMGkhzqwcdwbLymyJ0STR6FrEEckPv185Vjd5OtwfXP/vZz7jvvvu45pprmDt3LoMHDwagpqaGN954gx07dnDPPfcoj//ggw8oLDyxLGJvQy1rqtPpePrtbVEez19VOVi9sYLhWemK7cmTt59PztlpVH3ToCyc3F4/Vd80kHN2WlTQ4vaKNLd5lD7oUCzti6NYJbqtzuhydejIfLc6vcptsQJ0t1fkyTe3saJsXJgyeVGOneVzi5Sd8lgiY/HstZxuP8knYJulXWi6hsvr54oLcpRqhFgVDlt2HsXjDZCrMgaKcuyMze+n/F2cZ2dRaQEv/vXrqMctmlnAQUebavCt/SYaGh2IOh1PvrGNhdPzee3DSi6dNIQBfWzUNrm5bOIQBvdL4r3P9yvnY+S5G+n+kBdy7hbn2klLsoS9XnGunRtnF7Jpx0He+LiavMx0zs3vH/c9apaGJ4YkCDS7RY7V1GM1G7AYdFGVVEk2Ex5fgCSbgaQECzv21vLZV4dUN8JH59i5fEo2978Q3LTsk2Kh1eUDAcwmPcuuLEKPVgHUk9HsRzU0Oqfbz4Kf/vSnCILAY489xj333IPQLmIiSRKpqancc889/PSnPwXA6/Vy1113KYriGvFRy5q6vP64mdRrfpynBNc+UeRnM0by7PodUQukxbMKuOfpTWHPj5UlLMqxI/dnxyrR/fpAPfsPNqlaLH3wxQGGDOqoVuisOjcygN9W7cAVoU4aKjImC5Ida3Dx+LpyVdXzE70gaBearmHU63hh405lbMbaQAH4qtrB3AtzosbkVdNyEQT49fXj6JtuY+93jdQ2uhk2OJVLJ2aFtTVs2n6IEUP6qG6maL+JhkYQSRA4Wu+ksqYei8nAtZcOx2zU8+z6jk2wv23aHxZoxTt3Q4UEi3KCZcR7vmvk/iUTMRp0WM0GfGKAY/VOsgak8LtbSjCb9FTsja3poVkanhhdFZ3yiRJ1zW7Otify5FvbKJ2SHVN89KtqB7OmDlVEKAdmJCARrCrKOSuVVrcPo17QKoN6MJr9qIZG55ySVeZPfvIT5s6dS0VFBYcOHQJg4MCBFBQUYDR2WEeZTCbOPffcU/GWegRqWdNIYbBIAhKKqrdRr+f5d3ZEXUi3VTtY/U4FF43v6IMbnWNn6RWFvBBDZXlruxVSLHGbjZ/sZUXZeN74e1XYwkwuIztS6yS7/X0lWqPtxEJRC+Aj1UnVRMaKcuzcPK84yr9auSCcANqFpnNEQaC20RX2W8SqcJDR6YQw79u6Zjcen8j6f+7hkglZBAIBnnl7O3mZ6eRlpinVFHJ1wtZdR8gelMrvYv3Wvfw30dAAFK2OOxeMpfJAPXlZ6UpgDeqBdGfnrs1sZEXZOHbXNLDq5a0Mz0pnUuFA/GKALyoOK5u7AE/88jz0gQBF2X3IH9KHZ9drloYng+PRAnF5fAzKSMDl9fNVlYNLxmfFPbbBoOOqabnoBHB6/PRNtfLB5wcQRYmC7D5YTHqtMqgHo9mPamh0zilL4RiNRoqLiykuLu78wRpdQi0DZ43hXS0Taa8VK8v9VbWD60tHMjrHjtVioK7JzYrnPudXC8YGxadCsoQWs57cs9O4c8FYLCY940b25+X3CStNH56VjsEgsHhWAX5Ros3lI8FqxCcG+PWzn3O03qU8dt603Lj92WrZ81B10lgLC/l4of7H4ReEcIuRrqBdaOIj/xaXTMgKu70z+54EqxG9TqAVH/Y0KymJZlravAwZlMIjr2zl9mvHKL/jdZePUMbpFzsO89GWA5SVFrBmY0VUYK39JhoaHTjdfvqnW2l1+fnXVwdJSTJ3ugnW2blrsxiwWQ0U6HUMz0xTKkkKh9mjZlilRUOSMIFmtXWSOB4tkGSbGUejC70u+Ot09vsmJ5jY820jackWApKE0WbikglZPPLKVoZnpmGzmE/uh9E47dBs8TQ04nPKgus9e/bw7bff0tTUpHp/pFWXRudYTAZG59j5KiQINXfiXR1qr9Xq9MU9vtPt5+6I0nCjvuPCm2g1Utfk5u6nNoUFMRaTnkUzC/jpxcOpa3Ir5d8rnv2CO+aPUbKMdy4YG9Y7LaMok+voUs90pDppvIXFtmoHZaUjGTO870m7IGgXmtjIv8VPLh4edntn9j1y+4ic/Yos5ReEYFYNoL7JTUOLm+GZ6ZSMHoh17NkIktRut5Wv/SYaGjGwWQ0YdDpef/drtlVHZy3VAq3Ozt3Pth9ieHs1iTxnr9lYwehcO8POSg1//YgNYs1q6+RwPFogPlGk1eljUN8EoPPfVycIHKl38sWOw9wwexSHHa088spW8jLTqW92k9k3UfvdegHauaqhEZtuD66/+eYbbr/9drZv344U4+QTBOG4guu9e/dy//33U15eTkJCAjNnzuTWW2/FZOp6KdKLL77Ib3/7W8477zyeffbZLj/vdMLr97NoVgHPv1OhXAgNep2qd/XY/H7Mvywft9evlIWnJpmxmPSqPcgQvfApzrWDgBIcy5ZZeZnp4T15WekMsidSXnVMUWmWCR0BsXbIZWXyR2+dypG6Nry+AFazngEZiTz/zo4otehlEeqknS0s3B4/GSf5gqBdaNRxuv1YTHqSbEbG5vdjyKAUhmem4fMHmDBqAHu+bQzLMMuLcQGJN/5ezZft7QahyNUL2QODffp9Ui1k9ktEJ1cftH/32m+i0RvpiogVgoA3IGEx6HF6/YoWhsVkUEq6N36yVzXQkjc/QV2c8qMtBzh3RH/lOI+8spX8rHTKqxxk9ktWHq+1aHQfx6MF4nQF52izUc/9SybS5vKpzs2jc+3MmJyNy+uj+tsGls4ppKnVxYMvfUleZjpXTculb6pF28DU0NDo9XR7cL1ixQqqqqq4++67GTNmDMnJyZ0/KQ5NTU0sXLiQrKwsHn/8cY4ePcpDDz2E2+1mxYoVXTqGw+HgySefpE+fPt/rvfzQBAICL/3t6zCRMLdPxOMTw7yrLSY9ackWXnh3Z5Q914qy8axcszkqwC7KCS/hK8qxM/fCXMVLGoJB8AdfHGDh9HwaW8JFyn6zenOYn7RM3zSr0kvbN81Gca5dNcucl5nOodo27n+hQ5m8X7qVOxaMZf5l+bS5/CRYDdjMhijbD01k7PTBajFSWjKUFqeXhZeP4Pl3KsJ6OItz7fzxtvP49lgLep3A7poGPtpygOsuH8HVF+Xh8wfCKjNCqxfumD+G4jw7SRYjgmb9oqHRJRGrgCBwrNHN6x9XsfzKQgx6PZU1DVECgrdfO4bH15Vz87xgK5ccSMvzflnpSAQBDjnaMBo6xCl/NmNkmBf96BB/ZPmaoLVodC9d1QIRBQExECApwcTTEeNmdK6d3/9XCccaXKQmmvn3riN8tOUAC6eP5MZZo/j3rsOMzLKz6uYpmAw6TDpB2yjR0NDQ4BQE1//5z3+48cYbmT9//kk53l/+8hfa2tp44oknSE1NBUAURX7zm99w44030q9fv/gHAB555BEuuOACRVztTCUgSXy562hYdu+hmybxp7/8J8y7Oj3ZzDPrd6jacwnAopkFPPHGNuV2OYBB6BA/213TwMo1m3nklikdwXG6jc0Vh6PKwmUi+/WKcuwYQsrK65vc3DinkKff2h6VAVFTKz9a7+IXf/yEJ355Hv2S27ORKkGVJjJ2+mAyCEwuGojJoOPpt6PF88qrHDz99nbFvmd0rp0lcwo5UtvGQ2u/pLRkKAsvH8HROmeYr7pcgnjTnEItsNbQQF1rwmLSk3N2GkcbXJgMOmwWIy1ON3/9bD95mWmIASmmqCXAReODvbSLZhawaGYBbS4fVrMeMSCxueIwo3Ps9E23cbTOyfDMNPqmWWl1ebhj/piwzdZVL28lf0g6fdNsPPHL87QWjW6mK1og8niZPjmb1z+ujhoDX1U5WL2hgumTs7nrqc/IH5LOzClDOVbvxGTSs6O6jhFZGegEHSYB7ZqqoaGh0U63B9dpaWkkJSWdtON98sknTJgwQQmsAS699FL+53/+h02bNjFnzpy4z9+6dSsff/wxH3zwAb/4xS9O2vv6IXB7guVcpSVDFZ/qRJuRm+cVs/HTfcrF8k8/Py8qsJYpr3Jw/YyRYcrMcgZi0cyCqJ7oNqdPKQtfUTZO1ZJFfk/9+tiU4Lyu2Y09xUpLm1cJ+q0WA0fqnMyemk1Z6UjFMstmNvDi33bS2OqNOu6imQWAQG2rN2YfrSYydvoQCMCf393Jz2aMjGnvsq3awfUzRjAmvy81h1tweXy4vSJur8i6j6vIy0wLG4fFufb2cUCYpYyGRm8mUmtCbtvZ+Ok+ZZ6W59BrLsqjrsmNzx+Iq09x3fQRTC4ayJ5vG/GLIq99VBnmYz0mvz9H65w8tPbLjvkVeO0j9blXH9G6odF9dGiBBHB7/VhMBqzGjhYBebzMLBkac24ur3Iw/7IR3HP9ONKTzTS3etm+t5aRQ/pw3eUjue0P/yJ/SHqUvZeGhoZGb6bbg+urr76ajRs38tOf/hS9/sTsjkLZt28fV1xxRdhtycnJ2O129u3bF/e5oihy3333sWTJEvr27fu938sPTYLVGLV4evKO88MCa4A2V3zhslZXR8AMwczxjbNH4fJGPy8hxCYrIBHVj6e2oIOOgEhCYvkj/ww7ZlGOncUzC+gbko1eeNkI2tx+ZYFmMekVK6/QLLuabydoImOnA5Ig8Nw7wUzaVe7OxfOO1jsZZE/ky6+PhgkfpSaaefwX53G4rg2DPrj584s/fcLvbpnCiSi8a2j0RCK1JkpLhoZdC0Ln5tUbKvjltWNo60SfwuMTsekN5A9Jp6qmIUxQUhbIHJBh4/Ffno/NpFeqSLS59/RAkCSSLXoyByTT0NCG3x+tTaLTx59DnW4fPn+AY/UuNnyyl5LiQbi8Il5fcANUzd5LQ0NDQw29PlxrSRR7ZuVhtwfXWVlBT9qZM2dyxRVX0L9/f9Ug+6KLLurS8Zqbm1X7tlNSUmIqkcu8+uqruFwurrvuui691vfBYNApgyhyMJ0sTDqiAmlRlKJ2oY2G+K+faDPx2C/OU+yxANqcHsqra8MeV5Rjx2DQKVlue6qFBZfls/a9cJuryPcEwR3w596pYPmVRVHHXDyrAJCobQ2+vs2kxyzALVcW0eYRcbp9JCeYgx6oMXw7b7myCLU1glFvIDmsxzr2QqK7f68zHYPKOIr3nTW7g5mR1ERT2KaMGnq9QNbAZBqbPVR/04hfDC7SivPsGA066ps9PPrqf5T2g+I8Owlmg+pvfrqija/jo7u/L7XxfCZjs3ScYxaTnvEF/RmemcalE7IwGXUEJPjgiwPUHG7igaWTeOX9XcyYkh33mE63j7/8byXzLswlNdHMb9d+idsrUpRj56ppuRw41MyIIX0w6cGgA3Qd3+nxzL0nm954rsUaz7G+C3m8pCV1bp1lNevZvqc2WOlWWsDrH+1mzgU5yv1Be68AyZbvn0DpTnrjuIjFmfBdnAlz9JnwPXaVk/FZ4gXPer2OjZv242gIWu/a06yUThrSLQH2D/27dHtwfdtttyn/fvjhh1UfIwgCu3bt6tb3UVdXx2OPPcbDDz98XKriJ4JOJ5CWlqD8nZxs7ZbX2X+oKSqIVctS6/VCfHsuSeKW3/9Tua04187iWaN4b9P+sMeVTsnmaJ0zLMs9Nr9fmKDZQHuCaqk4BANwl9cfVYL+0l+/5uIJWYp4WXGenZvnFWNPs5LR/tzvjrXE9e10+wOc1ffktB901+91JhM5piNR+86O1dQDsHxeMbsPxLZ3Kc4L9uJ7vSJ/27Rf8UwtzrOzqLQAR4MLMSCx8saJbN11lJrDTSyZU4TZpKep1aNsCqUkmkmyde+5fTLQxtfx0R3fV2fj+UyixemlqdWDIATPpV3767n92jGsfW9XWDtQcV5Q7fknycN58a9B662cwWlxrw27axr4qsqBJMGNs0dx69XnBNt8mtzoBEhLttDq8pKXmX4qP3KX6S3nWlfGc+R3YXB6Kc6zd2rfuX1PLdXfNlCQHRSAbXN6mT99BAcdbWGPdXv9ZA74foK1p4reMi66wun6XZxpc/Tp+j2eCN/ns7z24W4cje3Bc6qVayJsWOubPTga3UAw8O3u7+2H+l26Pbheu3btST1ecnIyLS0tUbc3NTWRkpIS83l/+tOfyMvLY8yYMTQ3NwPg9/vx+/00Nzdjs9kwGE7O1xEISDQ3O5WB09zs6padGbVAWi1DqNMJQYEy1K1TxIhSrmCWeQcP3jSZb460KEHw4+vKWbFofFRw/NqHlQwZlMK6j6t4YOmkTt9zaHAuc+nErI7Xr3Tw+LrysGx0S5s36jmhtLR5aWhoi/uYzuju3+t04EQvVvKYjiTWdyZKkGg1saJsHBkpVn73ytaY9j03zi5kzYYKri8dyfzL8mlu9XLH/DGc1TeJ59/ZESbYV5xnZ9mcQvx+kcdeL1dVRTafpuns3jC+TiZd+b5O9ng+0/CIkiJilppo4tdl49l/qEm9eqgyGCRfd/kI5b7ObLXkEvBt1Q58fpG0JDMmo57UJDNbdx3l7X/s4Xe3lHzvufdkcyafaycypuON53jfxU1zCnF6/ZROyUYnEDafho4Bt1fkmh/nAZBgM/LMW9tZMqcwzMrTYjKcduMgkjN5XJxsTtV30dPn6J40pr7vZ9HrdRypa+NwbXAeEMVA2LH0eh2iGMDvF1XvP5l01+/S1fHc7cH1ueeee1KPl52dHdVb3dLSgsPhIDs7donb/v37+fLLLxk7dmzUfWPHjuX555+npKTkpL3P0N6m4GA6+YNHLZC2mgxRStltLj+PvLKV0pKhij1XqPLyirLxUcf5qsqB2ysqQlJyz3NkNkS+AOt1wYAmoRObq1jlwZHK4uWVDto8fmztZUFdsdc6Wd9xd/1eZzrxvpPQ7ywgCDia3Lzzzz1kDkyhONegeJerjcHGZjdf7jrKgun5OBpc6HUC9c1uNn66L0qIr7zSwVd7atm07VDMFoHTvfdPG1/HR3d9X2f6bxCqDm4x6bl5XjF/+aiSuRfmxBSo+qrKgdvT4eygdl7KLhByUCXjdPs56GjlWINLqU4Kui/oTtvvsjeda519TrXvQg+43MExcP+SScyYEr0+kMeAX5QozrVj1Osor3Lg8vi5/doxQR/zIemn9TiIpDeNi844nb+L0/V9qXE6f4/Hy4l+FkkCSZKQ2tdfkiTh9weU4Laz+7uDH+p3OWWGv16vl507d1JXV8c555xDevqJlZGVlJTwzDPPhPVef/DBB+h0OiZNip01vfvuu5WMtcyDDz6IxWLh5z//OXl5eSf0fn5IbOboQNoniiyeOYpn13fYq9gsBkV5WQ1rjMDV7ekQu1k0s4B1f6+KCnbk15h/aT4AoiTFLTGzmtVfy2SM7otwuv3YEoNlvpq91pmBJAh8taeWf+88wiUTstj46T4mjBoAEHMMyvc73X42frqPhdPzSU0yhwnXhZKebInbIuDyicqmjIZGTyVUHTxU6+LCsYPjPs9sDO+LjTwvY7lAJFiMrN5QoXlV9yAkQSDBasTtFWlu86hWlclYLQbmXpiLr30hLM/Xi2YWUDQsQxsHGhoaGu2ckhXo2rVrmTx5Mj/5yU+4+eabqaysBKC+vp5x48bx5ptvdvlYV199NQkJCSxbtozPPvuMt956i1WrVnH11VeHeVwvXLiQH//4x8rf+fn5jBs3Luy/5ORkUlNTGTduXJi11+mKJAg4/QFqW704/QEkSWLuBbntqq1BdILAi3/dSV5mGivKxnHngrHYzIawx4RSlGOnrsmtel9Sgok7F4xlRdk4hgxMiWnnta3agcmo484FYzG0l6BHvp6c4XZ7o9Vp5d6+SEKz1bK9VnFe+HG1Bd7phcsnkp5sYejZqUrmua7J3aXxZzLo2VbtwKDX0RynDSCyyiGSSNVkDY2eSOg4H56ZxrbqYAY7PTm+QJWEFPd8VJuLi/PsfLnrCG6viNVs4E8/n8pyzX7pjMflC2Ax6ijOC/7u8caF1aRn5ZrNSO3Tr9ViYFu1g7zMdG0caGhoaITQ7Znrt956iwcffJDp06czadIk7r77buW+9PR0xo8fz3vvvceVV17ZpeOlpKTw0ksvcd9997Fs2TISEhK48sorw4TTAAKBAKIoxjjKmYcYUgIo89gvzmPlms1hJX1ef4B/f32Uf3/d0ae6cvEEFs8q4Pl3KlT6XUdx91OfRb1eca4dg15QysLvXBBdTh+Kqz3L3VkJ+r2LJ4Q9L7K3T3l9lWy0Zq91+uN0+/GLAYpz7Lz2YXAT7Yl15dy/dJLq+Fs8q4B7nt5EUY4dieDv2NjiQaeL3TetVuUQSmctBBoaPYHQce71BRSrrZojLXGrh7buOqqqwVGcZ+fGWYW88G5F2HNG5waF0Fa9HJyjXR4/STajNu/2AJweHwFJz6LSAl7629cxtVmumpaLX5Rwe0WcHn/YpqjT5SMh6fQXktTQ0Di16AQhTK27Jyiqd5VuX4X++c9/5sILL+T3v/89DQ3RO+IjR47k5ZdfPq5jDh06lBdffDHuY7pyzON93R8KSSWwBnVBM6fbj8Wkp7RkKMMz0/D6AhgMOu55ehPL5xVz3eUjcLn9WC0GGprdOBpcDBmUElZuXZxrZ2bJUJpbPdy5YCwmo45EmzHquHLQvPGTvVhMeh5a+yUrysbFLUFPsBoV269EqxGL2cBLf9sZ1tsXLxstSBI2g04pF9dKwU8vEqwGEm2msMxzY6uXe57exC1XFVM2YyStLh9Wi4G6Jjf3PL2JIYNSmHtBLlvbhcv8YoDd+2Kri9c1ubUWAY1ej9WoZ9zIfmQOSKFfHxv3L5nEGx9XMvTsVG6YVcDqDRVRgn+XT+rYyIzcAO2bZuN/nv+cqeeczSUTspAkSE+x8MWOw6x6eatiwVXf7Cazb6J2jvUAUhJMNLV68fh8DD07lT4pFhZOz0cQRtDS5sUvBqhrcpOebFbKwa1mvbIpCmAxn972WxoaGj8M6SkWNn6+H0d9UJgud3AaCKen4OzJptuD65qaGubPnx/z/tTUVBobG7v7bZzRhPbWhZJoM3L7tWPY+Ok+JZh97BdTo25bUTaOxlavYnUVisWk5w+3TeVwbZuyyKprciMBFrOBh54MXkAfWjaRFWXjef3jqrDAuSjHzoqy8djae6nl0rJYlkuVNfVhvbTFeXaWzinkmovyaHNp2egzHaNBz9NvbY/yz21s9bJyzRZlg2bCqAEIwH1LJiEg4Wh08/Y/9ihlqbKKsZqC7dl9E7lpTiFPvb09fFNIaxHQ6EUIkkRZaQFPvrmddR9XsXLxBC4aH9Q5ePsfeygtGcqMKdnBIDnZgoTE3U9tUjYyIzdA/3jbVI7WB8XKinLsLL2ikDuf+JTG1uBGmZzB7Jtq0c6xHoNAUoIJb5Ob1z6sZH37uAndQHc0uvD6RQKBoKCZyajnric/o7G1w8pLQ0NDQw1Hg0tRD89I7Tl2ZZ3R7cF1cnKyasZaZs+ePdjt6n0+GkFi9ZCajYYoyxWLKfq2eAFvXmY6kiRFCZkU5di5YXZByHGNvPi3r6OOsa3agU4IeqBCbGuX4lw7cy/IZeWazWHPL6908HS7wrM1sb1kRFu4nZFIgsDT7RUWsfxz3V6RyvaeznUfV1GcZ2dmSTYPr91KXmZ6mPXLI69s5eHlU5jR5FIWevXNbjJSLOi0FgGNXo58vsnnWGqymTUbdyp/R26CzpiSTV5muup1YHSuHbNJz8PLJmM267EY9eiRuG/JJJwuHxazHrNRj0knaPNzDyGg07Gj2sFn2w6RGzJfR266FOXYmTb2bOqbXMyYkk1dozsYWOfaWTxzlDYmNDR6KJFl3Ge61dippNuD65KSEtatW8dPfvKTqPuqq6t54403uOKKK7r7bZzRxOohdXv9UQslj0+Muq0zL1OvLxDmXb3nu0YkQBQlpSwciCloVl7lwOMTlcfu+a6REdnpXDd9BEfrnZiMOlKTzGFZk7DnawrPPYLQCouu+ueWVzpYcOkI7pg/Jsr6Jfj/8EXb8Mx0dO0LOa1FQKO3IgkCbV6RSyZkcc3FwzG3z52xLLi2VTuYPXWoeq91rp1503LRCQJms5493zYyamgGn24/yLiR/bGH9tNq51iPwenxk55s4asqB7sP1MfcFL98cjZen4ig07Hq5S2sunkKq5ZP5rtjrZgMOghoC24NjZ6GXq/jb5trcDQES7rtaTamj8/UAuwu0u3B9a233sq8efO4/PLLOf/88xEEgXfeeYe33nqLjz76iIyMDG666abufhtnNLFsqNT6q9Wy3KFepj+bMQKny6/0vD6+rpxbripWMteyn/W6v1cpglQAv70pts0ZEOadmpZkISPVSlOrJ0wQTS2wDv0sSpCkcUYSOvbU/HP7pdv4QsU/1+31Kz2doRTl2PH5w6sqnvjleUDv6NnR0JCRBAGXTwyKiSWYefat7ew/1MQtVxVjNupwuv0InfSyub0if/zLf5Rz0mo2otfDd0dbSUky09Tixmo1cqzBxX89+k/yh6QztWiQFlD3UFxuP752/1e1+dpk1JGcYOaeZzZx98/OJSXBRF5mOgLw2v9WsnROITotsNbQ6LE4GpxKSbfG8dHtwXW/fv14++23efTRR3n//feRJIkNGzaQkJDA9OnTueWWW/D5ooW5NDqQbagie0wTLIao/up7F41XPYYsMjY8M00JVopy7Nw8rxhdyKKstGQor39cFZUB0cdRbwYQdCiBtNyb5/Z1BEuawnPPx2Yxhv0dKWz3h1unsvGTvVFBtBiQe0c7evHlDHers0MYTRMr0+iNiDodR+udtDp99E238szb2zlwqIkHlk7iuRAF/hVl4+Iex2TUhZ2Tf/r5VOqa3Bypd5KebCEgSbh9AaVdQ9Mv6Nkk2AyYQvql1YRI/3DrVAD0goDFZAhWPghw0xVF6LXAWkNDQ0OVUxLR9OnThwceeIAHHniA+vp6AoEA6enp6HQ6nn76aR577DF27dp1Kt7KGYsATCocyIzJHbvKFnN0f7U/IMW1YQn1MJUfs2B6vnLb8Mw0VaXv8moHxbl2VWG14jw7bc6ODRL5uAtDjtuZ0JkWNJ3ZiBIY9EJMFe+iHDt7vmuktGRo2PganWtn+55axgzvG9aasLumgQ++OMCQQSmAJlam0TvxCwLPr9/BkEEpjMhKR6/T8VWVg3uuHxcWWEP8OTZy7i/OtbN55xFe+7CSohw79lQrjkYXkwoH8Pgvz8dm1GnnWg9GFARMBj279tfGvK7Lc/aimQVYLQZ8fpEPvjjADbNHaYG1hsYZyOnWQx1p1QU//Hs6WZzyJtf09HQyMjLQ6bT+2q4iCQLPb6jgWIMr7HaPV6Sypp5503JZUTaOOxeMJSPVQumUbIpywkXi5Ezgxk/2ht2+rdqBPiRz7fWpD+z1/9jDjCnZFOeFH1f2QI0sSQwu8DpuqzncxLIrCxmt8r6WakHTGY9XDLpUL5o5KubYW7OxguGZacrtxbkdY7LF6WPlmi08tPZLVq7ZQvW3DSyaWcDY/L488cvzWD6nEP0pGCOSIOD0B6ht9eL0B5B6iW2ExumHJAis2VDBJROy2H+wCTEgUdsYvAZkpFhUtTW6MvcX5dhZNLOA9e3q/FdNyyUj1UrN4SYSzQYSDII2H/cQJEGg2R1cJ7R4xOB8Jgis3lCBxyeyZmMFN84ujDtn52Wms3L1ZhyNbhbNKjgl87CGhsbJRe6hfvH9Xbz4/i7+trnmpPhO6/W6sP+OB9mq62S/p9MBrRb3DMDtFxWLldCs36rlk6PKwu++biyPvvqfsN6p/hk2Pt8e3esqE9orG6t82+0VWfXyVh68aVJY9nx3TQOrXt7KrVefE/Ucn09k1fLJ2CwGLCYDL/51J7mZaZSWhD9/zcYKbigt0BZ0ZzABSeK59TuYPnkIeZlpYX17oUJlFpOB3940Gb0uWA0h91qnJ1t47Bfn4faEK3/3STh1YmWiip+8nDHXFpQapxqXTyRzYAobP91HXmYaGz/dx8ySoCCZ2jweqa1xpDYoJhmQgm09t159jnI+tjl9/PamyUhIbN11lL3fNbJIm4N7FLHmsxtnF5KblUZTqxe3V6ShxR13zm51emls9ZKRasXr82M0aNZbGhpnIie7hzpS9OxEfKxDrbp6ElpwfQYgSUJU+TdAcoKJ/+/DyrDb7am26F7X26aqlnrLWEP6nTuz7dpccUT1WGpBuc1qJMEQPNGcXj+fbT8MHFZ9D/MvzdfUws9gvO1K4QsuG8G6j/8d83Fur5+MVCu3/P6fym1FOXYkJNwekYwfSPlbUlmIQlDN/Kl2qzgt8NA4lTjdfqVNZ2ZJNus+riIvM2iZlGA1qj5HnvsnjBqgaGCoMbloIG6vnxanjwmjBnLhOWdp47sHEW8+e3b9dhbPHIW/XczMYjbEXR8kWIyKn7UkaZU8Ghq9EbUSbr1eFxaw9yYf687QguszgIAkKeXfsiq4HMxW1tSHPdZs0kcFx3VN7ri9eG5PR7/0xk/2sqJsPDodYb2zo3PtzLsw2qdaPkZoPx/QfjHWKUFSLK9uGU0t/MzG1a4WbzGrK9tDcJzUNbkZZE8Mu610SjZOl5/UpB/u9w+1EYtEs4rT+CGwWQzUN3uAYLuOxaRHrxf42eUjAOL2ysab84vz7FhNBuqb3AzKSMAkoOld9DA6m898/mAV0f1LJiJA3DnbZNSxZHYhh2vbOMueoFlvaWj0QuQSbke9U7ntRDLVvYVuCa537tzZ5cceO3asO95Cj8Lj9UeVf0Pwgnj7tWPCyr2bWj1RXqZPrCvnwZsm8+z6HVGewzfMKsBs0PPYL86jzeUj0WpEbxC44rxhLLhsBE63nwSLgfpmNz5/gPwh6WEX4eJcO3Mjgm65D9vt9ZPYrkbamRq4phZ+ZpNgNdAv3YoAzL0gl0BA3Uu3T7IFryjy0LLJON0+pfzwoWWTf1BRO23zR+N0w2rUk2gLZqhtZgMPLJ3EK+/v4rUPK7GY9Nx+7RgCkrqP/OPryrl5XjEQcR62lwXf8+wmBtoTWT6nUAuseyDx5jOLSY/RoOeZt4OZbWUsBaLH0uJZBbQ4vbg9ImIggMvr1zYZNTR6KZEl3FqmOjbdEtFcccUVnXpuykiS1OXH9laSbGZe+aAyKgtRXukgECBMgdlqNvCb1Zuj/Co3VxxiZkk2ZaUjaXX6sFoMNDS7aXN6Wf2/VVF9WddNH0lDsxu3V8Tj9VPX5GZwv0SWXVGE0+OnzeXDZjGweecRKvbVcsf8MVF92L9ZPEEJrmN5dcuvp6mFn9nYTAZW3jCRZ97ezq4D9VHjr77ZjdmsxyuK6ASB/1QeU8ZsUY4dg/6HVSfWNn80TjcESaJfuo2x+f3ISLXwbIg6eGh/9dwLcwgEJPxiQOmvvnPhuSRYDSyZMwqfP0Bto4uMVCvHGlzc+cSnDBmUoqnv92DizVelJUN5/p0dyjU/ciwZ9DrMJj0Wo567nvqMlTdOxOcPsGNfA4lWo7bJqKGhodEJ3bJi/O1vf9sdh+21+ERRtbwPgjvNssgNgNGoIy8zXbWHqijHzg2zC7j76U0ALJtbxMZPD/GVSl9WILCTvBBbLllV9ut9dTz6l3Ig6Kv62oeVMd93aF9gLK9uzWKpZyBKEo5Gl7JgUxt/9y+ZiDHBREAgTLm4dEo2giARqi5/qtE2fzROR/SBADfOHkVTmzfqGiD3V6/7uIoVZeNYuWYLEDynrv5xDnu+bSQl0YzFpGdARgINzW6SbUbuXzJREQzU6JnEm88Kh2VEzc+RY+m1jypZMD2fzAEptLm8pCdb2PjJXkpGDzxVH0FDQ0PjjKVbguvZs2d3x2F7LaEe0mqELpH8YoAbZhfw9b56+qRYlMxhXZObEdnpSJLEnQvGYjLqSEk08+Qb21SPGRm0n5h3tS4sINFLEsvnFOLyicEy2xBVaI0zG7c3+JtG6gLsrmlg4yd7cXtFjAYdHp8fk9EQplz80ZYD3FBa8IMGr9rmj8bJQBKEkzu/CQL+gERjiweLSU9pyVDV80u2UCzKsXPj7FEYdAIub4BVa7/kfxaNRycI9EuzIcj9stp47tHEm8+MIWXdamMqNcnMrKlDMegESqdk4/EG8PiCLWHaJqOGhoZG52i1jmcAthjKsDJJViMrysbh9QVwu/24fSKfbz8UVerdN92KxahXVGTvXDA27nEjPa+DQfQI5e+Nn+zl9mvHhNzX8VqxAhJBkrAZdB2lZdqF+oynxenF5fYxyJ7A3zbtD8uKFOV06AK43H5MRj1+0a+MwdMpeNU2fzS+D9/Hyi0yKLcZ9UiCgChJVOytZdjZqaq6G/L5lZFm4Q+3TcVq0vP5jkMUDM1g1dovcXtFEqxGjAKaEFUvo2M+C+D2+rGYDFiNOlzt13W511pNy2XmlKG4PX4eeSVos+l0+1gy+/SYpzU0NLoHWQ1cr9dpS/PviRZcnwEkmA1x1TybnT507RW1KYlmXlu/Q7XUGwlumD1KuS2Wp3W8+92eDqGU0F6t62eMwOMVtYCkF9La5iEl0RwlmAcdmy6LZhbw9YF6xhcMwKAX+HXZOPqm2bAZf9he60i0zR+NE+H7WLlFBuX90q38ZvEEXB4fZpOBz7YdIjXJwrsqdozy3zOmZHP/C1v4w21TWfvebh65eQpur0hxrh2b2aAF1r0UQZJItujJHJBMQ0Mbfn8Ac3vJeM7ZaaoWn6FrBbdXxGTUkWg1YtAJENDmQw2Nnoher2Pjpv3UN3sQxQA5Z6dqSuDfA0328QxAkiQWzxxFUY497PbROXZuuqKQD784wMo1W3ho7Zd4fIGowFqmvMoRlo2Wy7rVULPXAjDow082uVdLrxPISDRhM5xewZJG9yMIOnyiFNP6ZVu1g7zMdPYfbEKvE/ii4jD3rdnCC+9WnOJ3qqHRPXTFyk2NyKA8NdHEb26YyLPrd/BFxRGebd8o1QnE1d3QCR0WXMV5dv5TdSyYNb+iEJ0WWGuEEJACLJldSOGwjJhjqrzKgV+UGDeiH/XNbiwmA25ffEcFDQ2NMxtHg4sjdUHf6vpm9w/9ds5otMz1GYA/IPHnd4MCY6EKzAEJVm+o4MtdR5XHtrni92e3ucM9rW+/dkyUp7UsMvXIK1vDnlucZ6c8Zn+11ovVWxEDgU7HndPlY/Z5wzAZBNb/Yw+g+Udr9BxO1MotMihfPq+YZ9stkmZMyVbKdSNbdCKRJFg8q4BXP9jN0jmF+PwBZkzOxu/x4fdr87JGBwEJdh2oY2BGYtzHtTq9XDdjJDpBwOnx4fGKWDWlcA0NDY1O0YLrMwCPT+TLXUfDgmgIqnVH3mYxx/9JLaaO+91ekQ+/OMCS2YV4fCJtLh8JViNmo541GysU72wI+hQvKi1g7Xtfhx3vdOqZ1fhhcPtErGZ93MdYzHpsZgP3vbAlbFxp/tEaPYETtXKLDMozUixKsB0aUHfWwtM3zUprm4drLsrDIAhYzHqSbCYaPPE3vTR6H16fSGqiGZMx/pxtNhnweEW8PhG/KJGcEF/7RUNDQ0MjiBZcnwGEBiOhqGczpJgK3sEScCns74snZHG4to17V29WbpcVRK++aDjH6p2KKu1rH+1m8cxRzL80XxN80lBwe0RSEk1xx53JqKeuycX4UQP55miHeI7mH63REzhRK7fI8R8614cG1HGdGXLt+MQA3x5rY3SONdhfrdOqQTTUcXnE9rVD52uFo/UuBtoTEEVJq07T0NDQ6CLayvYMwBojG62Wzdi66yhXTcsFwnv0ZJ9qq9mgWHHtrmlQ1EBDkfuoh2emRak66wIBTfBJI4wEqxFBIO640wnwn6pahmemKfdp7QQaPYUTtXKzGvWMG9mP3Mw0xo8cgBgiGBUaUMdzZiibUUBzm4e8zDTi5yI1NCDBYsDp9nW6Vti66ygjhvTBYjSAiQ4bNw0NDQ2NuGjB9RmAThBUd5h31zQwNr8fQwalKD6VFpMei1nP5KKBYf3ZdU1udAJ8+tVBXv2wMuw4akF6UY6ds/omsmr5ZC1DrRETnwQmQ1DkLjXZzJTR6uMOBDZ+spfs9o0crZ1Ao6dxIlZugiSxuLQAl1fE7RXx+QM8sHQi26pr+WjzAW6eVwwEgx/ZmWHuhTnoBAEJCXuqlUOONmqbXIweZtU2qjQ6xWIy0NTqISPFSmqSSXXOtpj17P2ukfN/dDZ+UcSsqQZraGhodBktuD5NCfU9TbAZWDyrgOffqQgLsL872sLiWQU8+eb2MJ/Ksfn9WDSzgMO1bWHHdHlF3m4Xk5IpzrNTF6EKKAua+fwiGVqGWiMOohhADMCz63dQWVNPaclQ0pMtGA060pIsNLZ4SE404RODwcOADBtP/PI8bbNGo0dy3FZugoBPlHjh3Z1hwmZFOXZunlfM4+vKuWh8lhJQu71+tu+ppeZQEwumj8Dp8ROQJAqy+6DTzieNLuAV/YwY0odn3t7Oc+/sCJuz01MspCVbeOvvVVw/owCX14deEECvBdcaGhoaXUULrk9DIn1Pn7vrQp5/p0JVLfzJN7dHZbS/3HUUfyDAjbNG0dDiIcFqZJA9kVc/3K0iUjaKzTsPsaJsnHJcuVx85Q0TNHVQjfgIAs+u7xiDoZs8wex0EfVNTlKSLIwb2Y9EsyEYVGuBgEYPJ3SDNDKLHdDpcHn9mI0Gnnsn2h97W7UDnQ5WLBofPFUE0AdLQJgwagC5g9N49cPdDOqbRPW3DSyfU6idUxpdIiDC0+9sVyw7I+fsG2eN4qof56HXCRw42MzIrHRtbGloaGgcB1pwfZoR6XsKwR7oWGrhMX0qKx0cqm1j5f/f3p3HRVntfwD/zAoMyCrqVUNFHUQFRBEllNI0wwWL3HMpd0Wt1NI2U/Nmeuv2S8hdI5fccklNSeuWeFO4aSqVigaKhoooO8w+5/cHzcAwM2yzD9/36+Wr5swzw3me53vOPOd5zrItHUDlk5DZ8SEYPagzSsoUcHPlQypT4FGRBAe+v2lw0jSabIrUhnE4kMlVtcZguVSBJevPITzIH3OoGzhpImreIAWqhkIAQNKBK+gZ1BziAN9a18eeMrQrwAG+OH5Vd6y12B8j+gfiu7TbNLyC1JuSwwEDtA3rmi5l5uNRsRQyuQqn0m9jWlx3ii1CHBSPxzX4/8TyqPVkZ2quewoYX0O1rsJSfTbxKzfzsfHQb5g3Ogxvb/hJmx7W2R9xMR117l4DNNkUqZtEqUaFrPb1fWWKyps2lzLzseFQBuZRQ4A4OUM3SIHKMrD+UAaeDGmNzJwCzBjZDeWS2suPRKaEgM9DUDsfvDK8K8okCni5CyFXqlFaLsek2K7gUXki9aD4u6fbhCFBtW5XVqHAyfO3EdTOh+psQhwUj8fFt2k5yC+sAACIA3wAO587gcvh6LVrVCrHnEiRbmXYGUMNaWNrCHu6195lu+ZEZVdu5kNSozF05WY+Qjs110mjyaZIvTDjM9lrVH//UmY+JArDy8oR4iwM3SDVuJSZDz8vV7w5KQIAB2519A5ydxOAx+Ng//c3IJEp4e7KxxuJZ7Hos9S/l0+kOprUT7lUiSs38yGqo84WCri4cjMfXdr5UJ1NiAPLL6zA/UfluP+oHAU15layR75erjh67haST15D8slr+DYtx2GfuNOTazsjcuVr15nWzADuIuAZnC1cpap9ncrrOYV66eUShV6akM9F0uKnae1q0iBqxsABao3BmvdJK6TKqsmeCHFCxnoaabi7ClAmVYDVo/wAQGm5vPJzbgIs23ROO4SHeheRhpBIFRgzSAwBn2t0Tfbq1w2anm9UZxNCrCW/UKI3GbMjcshbAllZWXjllVfQo0cPREdHY+3atZDL5bV+5uHDh1i7di1GjhyJ8PBwxMTEYNGiRcjNzbVSrutHJOBh2bS+yMwpxMpt6fhoxy9IvZyLsYPE2ostDblCibj+gXrpmtm+j6Zm6X2/u5tA/2+68iHic9HcQwgRn0sNa1IvUrkS4KDWGKzZuqZx/MTZ1RXj5VIFPtiWjvmf/AQ1Y7WWHzVjUKrUCBf74/zv91FUVvk7R72LSEN5NXNFZk4hyiRyzHohFOHi2q8bND3fqM4mhJCGcbhas7i4GFOmTEH79u2RmJiIvLw8fPTRR5BKpVi2bJnRz/3xxx84ffo0XnzxRYSFhaGwsBAbNmzA6NGjcfz4cfj6+lpxL4xjAL4586fOzOAuQh7cXHl4KryNzmzhHiIhjvx0TWdbX08X5Dwoxb92XdCbpCyssz9cBLpdzOnpB2ksT5EQSpUaKX+Pz6sem9dzCpFy/jbGVRvfR7FGmgI3Ac/ok8HewS2hZtCuziDgc2stPy8M6IiCEinmvBgKhVKN8M7+1LuINFhphRybDmUgM6cAXu4uKCyRYsygznhxYGeUVSh0VgmRylXaJ9hUZxNCSMM5XON67969KC8vR1JSEry9vQEAKpUKK1aswKxZs9CyZUuDn+vVqxdOnjwJPr9ql3v27Imnn34aR44cwdSpU62R/TpJlWo827c9jp7N1plkLKyzPyYPDQaPx8GDR5UTFFy49gAvj+iGTYd/027rKqx88h3cwVfn4i6ssz/mvhiKx4USnTSawZk0llLNUFgix/SR3bH+YIZevM59MRTLNp8DQE/aSNPBYQxz40Ox/lCGTh3cO7glpgzvii1Hftd2A/f2EOLDuf106nCgsvzMeiEEXC7Q0lsEjloNPo9TtTQilSPSACXlMnQO8MGE54KgYsCB//yJodEd4CLg4eT52zrDEjRPsE+l00z0hBDSGA7XuE5NTUVUVJS2YQ0AsbGxeP/99/Hzzz8jPj7e4Oc8PT310lq1agVfX188fPjQUtltMMaAo2ez9cbgXbmZjx0ngEmxwfhoxy/a9KOp2Vid0A9SuQoSqRJurnzI5UrMfD4ECqUa5RIF3N0EUKjUWLb5HF4f3wtLJ/fW3qnedvR3zKTlNkgjMAZ8/eNNPHhchjcn94aA100bbwDAAcNr43rBQySASEDDDUjTwWMM814MQ1G5HHKFCiJXPvKLpDoNawAoKpPj7fX/xdIpvTFtRDeUSxVwdxXA1YWH4jIpfDxcwVE75mypxH4wBmT+PZb65p1CXLqRj9+yHiF+QCdMGRYMDrpC9neccjkcyJUqzBgZAi7FHiGENJjDNa6zs7Px4osv6qR5enrC398f2dnZDfquW7du4fHjx+jYsaM5s2gSNWNG1w2+cjMfLw/vqpNWVCZHfqEESpUacoUaUrkS13MKcSu3GOOHBOGt9T/rbO8i5Ok0zoHKBruI75DD74mNqLlcMKbUxuqi/0vV22bdoqfh7saHO59DT9pIk6MGwONxwFVVri3M5cBg3V5UJsfSz3/Gsml9sHJbOgAgcfEAeLq7gEvlhphIxYDNh3/DlZv5GBkTqO0hIZWr8NV3mfjqu0zttsum9YGflysKS2RwEXDh5qAz9RLSFDjLslXOyOEa1yUlJQafQnt5eaG4uLje38MYw6pVq9CiRQsMGzbMnFkEAPD5XG3gN2QqeUmZ4YnZNDOIcwCdJ89HU7PA5XKwcnO6dltNt66aBS1c7A+1Wv9irUKqhKe3a73z6Kwac76aEn61GzDFUiUkMqXezPbV41IiU6K5lyv4jVhaUcWAcpkKFdLKJ+EiIQ88+16isU4UXw1j6ePFt+ANRamKYcvh39ChjRe6tPMBY4CPpyvGDBLjaGqW3nwYQNXszOFif2T9VYQu7XzBFzQu6G0Za/ZQdptiWTMWz6WyqqXhFEp1rXU2Y4CAz8O/dl3AyplREHm52vxcmlNTjAtjHOFYWLKONhdbHUcej4ujP99C/t9DPf193BAX3UF73c/jccHhcMD5e23ryv+Hzms+n6td+prH41ZNQMsxvH3118a+09yvq+exocen+n+tzeEa1+aSmJiItLQ0bN26FSKRyKzfzeVy4OPjrn3t6elW788WS/UvulyFPLwxMcLgOOxl0/ri9+xHOttrno5Mig3W2Xb0M2LwDfwyNnMX6uS3qWvI+WoqasZ08b1iCPhco3H5xsQIuLvy0cK34XGVXyRB4oFLOuNVw4P8MX9MOPy9Hf/cUHw1jCWOV814NqeHhRXY9s1veC7K8NwZb0yMMDjhpFDA1dbTXA7g6SFEM5FpSyBZO9bsrew2lbJWWzw/zCnQ/r+vp0utdXZzH1dI5Uq8OSkCnu4u2HjkN6T/kafdzlnq4aYSF/Vhr8fCknW0JdjiOBaUyJBfVLl+NY/H1csDj8cFn8/T/j+Pq/tab3tuZUOUz+MZ3L76a2Pfae7Xph5XW8W3wzWuPT09UVpaqpdeXFwMLy+ven3H/v378fnnn+Of//wnoqKizJ1FqNUMJSUV2sAoKZHUu7sGn8fRW/c0Lqaj0XHYXA7QpYP+TOdXbuZjWlw3nafcK7elYfXcfjrbhQf5w5XPRWGh468rZ6rGnC9H09gfK01MazAAJWUyo3EJAAmjQhscVyoGJB64on3SonEpMx+J+y9hwagwh31y0hTiy5zqc7zMFc/mIlMxVMhUGPtsEHacuGa0bMTFdNRp3IQH+aOVnzumDAtGzv0ShHT0g1KmQKFM0ah82CLW7KnsOnJZa0xM1xbPbi5Vl3kebkLsSsk0GpfzRoVh/ic/QipXIVzsj+H9AnHl5iPtjSBHr4cdOS7MzVrHwt7qaHOzVUzxeFyoVGoolZVlU6VS6+TB0PsqddVrplajrEyq7c3K5XKg+nuOBaVKpbd9zdeG0izxurHH1VLnpb7x7HCN68DAQL2x1aWlpcjPz0dgYGCdnz99+jSWL1+OBQsWYNSoUZbKJpTKqpNZGeD1O7mlFfLK9YFR9YPXpZ2PzoVYdZdu5GNEf8P7LZEpa03TzODMVGrob9l0NeR8NSXVj4lUroR3M9da5weQKdTgs4ZdgVUo1XoX5xqXMvNRLlM6/PwAFF8NY6njZY7vZBwOJAoVKqRKiFwFUDOG3SnX8FxUe1w2Eseasa8a4WJ/zHohFKXlMri58BEa6AeOmkFpYAhPQ1kz1uyx7DalsmZsP0XCyqXhrt0qgFKlrrXOLpMoqhrSN/KhZvo3gpyhHm5KcVEXez4W9povQ6x9HBmrHN7K/p6XgzEGpVKtbUgael+TBlQOUzp8Nhv5BZU3MMQBPtW+XH/7mq8NpVnidfV9agxbxbfDNa5jYmKwceNGnbHXKSkp4HK5iI6OrvWz6enpWLhwIUaPHo2EhARrZLfBXIV8fPjF/zBvTDheHt4VEqkSXG7tDRS+kTEFrtUmL9N0+/IQ8bF2Xj9aK5WYxMtdiIISWa3bVEgUcG/WsG6tFdLab/NUSJUQeZjWVZYQc1BxOFh/MEOnQamZ70JRx4+5q5CP96b2gZ+3K/hcDgQcwM/dsZfZorJrn3gcYNYLobia/Rhlktp7Qkjkuuew5o0gDTqXhDi+/EIJ7j+q7F3Y3MGHetgbh2tcjxs3Djt37kRCQgJmzZqFvLw8rF27FuPGjdNZ43rKlCm4d+8eTp8+DQDIyspCQkIC2rdvj5EjR+Ly5cvabX19fREQEGDtXTGIywHenNQb+76/ob3DvG7h07V+xtvDRS8trLO/zsQD1bvqegj+HjPhoBdxxPYY4xicHK86Vxdere8bInKtvUqq631CrIEZaFi7CnkIaucDFyEPfm61TxDpIRLA19MFCpUarkK+Uyy3RWXXPslUDCVlEnQL9DPYm606d1cBXIU8nfkANBPtVUfnkhDrqz45lz1PREcAhzs7Xl5e+PLLL8Hj8ZCQkIBPPvkEo0aNwtKlS3W2U6vVUKmqfiCuXLmC0tJS3LhxA+PHj8fYsWO1/9avX2/t3TCKz+Ni/w83dLpu8flchIv9DW4fLvaHQKB7GrWzhddo/Fy5mW/wh5KQhpIrK9dUD+tsJC6D/HXG+tWXm6CyC6PR7xQ0vMFOiLlJFCq9hvUbEyOQmVOIdzeew7nf7hstG2Gd/SHkc1EhU8JNyHeatYSp7NofxuFg6ze/QyJXY+OhjFrjMjzIHzfuFCIuRndpUmGN6ws6l4RYH4/HxbdpOUg+eQ3JJ6/hbMY9NGoabWIVDnn7sWPHjkhOTq51m507d+q8jo+PR3x8vAVz1Ti6Y/b4YODojdVTqdUY/YwYaqa7TqpmZlm1mmHZtD46y2qcSruN8UO66P29CqmCunMRk3E4XOz57qre/ABAZVzOeiEUcqXK6JAFo9/LGObGh2L9oQy9GYfnxofSMAZiF2p2ga456eTR1Cy8MTECgH7ZGDtIDA4H8HITOMUTaw0qu/ZHolAh8AlvHP4pC5dv5OPa7QKjcTljZAgW/t8ZvDkpQif9ek6h9jWdS0JsJ7+wgrpxOwiHbFw7C0Nj9lbP1R83rlYzrNyWhriYjhgZE6jTiF65LQ1r5/fHym2661yPHSRGQan+mFjqzkXMgTGGX67l4besRwbjUq5QQipTNepGDo8xzIsP1bnpRPMDEHvi5irQeV1z0kmpXIV/7bqgLRtuLnyIXAW4cacQXA4g4HCcclgOlV37UiFVIryzP/Z8lwlAPy7lCjVa+olw/rf7KJfIIZWrtL3bwjr7Y/LQYJSWy7F0cm+09neHu5DOJSGE1IVaWjZiaMweALgI9U9JcVnlj56xGcMlUqXek+uV29J07kAD1bpz0Y8jMZFm7J6xuOwe6Adfz9rHndaGwxhEfG5V45xiltgJxuEgM+cxege3RIc2XujSzsdgvV29bKyZ1w8MlTHc3MvVqeOZyq79ELnyUVKuO4lZzTp75cwo5NwrBu/vtbX+0VyEZdP64HpOId7Z8HPlslxB/phHT6wJsaia46ib+nJxXA7HYY8JNa5tpOaYPQ0up3IcdfX36po4isvl6Dy51qg+vpq6cxFzEtUxnprP48BNwKULa+J0JAoVDvxwAytmPokNBzOw//sbWDatT62f4fO4EPAq585wljHWxP65CXhQuNZ9/TB5WFe8s+FnhIv9oWbQuZ6gawdCLE8zpjq/sHJpLH8fEYb1bVfvxmTNhqgzTHjm6+WKo+duaZcLa+gxsSVqXNuIsWVLCkpleuOrlWqGsM7+BtenDOvsj9IKucHvau3vTstuEYtwEfJrjUl/H5FTjSclREMiU+LNyb2x6VCGNv6v5xQaLQ/hQf7gcTnYceIqpsd1t3Z2SRPGYQxuddTVGX8+QmZOISbGBsPX0xVCPhdJi5+mbv2EWFn1MdUNVbMhKg7wcYoJz6ovF+ZIT7KpcW0jRsc+M/3x1S183IxOHBXXPxBcAwUoPMgf7kIePDQzfdKPIzEjuVJVa0zKFCqIeI5fsRNSUzN3Fzwqkuj0LjI2gVl4kD+mx3XHOxt+RlGZHHKlmrrXEqvicYGxg8TgcmBwTfZ/7boAqVyF6XHdsCvlGmbGda/s2k/d+gmxmcY8iXb2dasd6Uk2Na5tRLNsSfVZVYHKrtw1x0R9lNBPbxISzdjqf+26gDcMjK2mblzEksolilpjcsXMKJqVnjgdxuFg08EMDOnbXie95kRRrkI+1IxB5MrXNqwB4FJmPiQKFUR8x++yRxwDn8sBnwdMGhqMEf3162rNmtYVMiWm/92wJoTYlrM+iTZV9RsI9owa1zZibNkSD5FAb1uRC7/WCc1a+LhRNy5iVW51xGRj1rgmxN5p5soY8Xevjeqql4dPX38K53+7j6OpWdrGi0aFVEk3nojV8DiAt4crZEqVwblZNNxc+ODRdQMhdsPZn0Q7M7oCtiFDy5bweTz98VEc1DpmigMORHwOdeMiVsPhcGqNSUNDFQhxdJq5MuoaY33+t/tGbzzRcojE2kolcggFtY+9pjqbEELMg/qm2Zhm2ZLmHkKI+FyomQoznu+OsM7+2m1kciXi+gfqpAFVY6boN5FYG4fDao1JcOgGD3E+mvWtj6ZmGYz/8CB/zIkPRc79YoOf1y6HSIgVubsJANReZ9N1BCHWw+Nx9f4R50G30O2MkM/HpsO/Iaidj3Ysq4DPw6n0mzppmjFTp9JvY2Zcd3paTazKVcDHqfTbRmNyxsgQgGYLJ05Es7615ulfzTkHPEQCeLkLwQcwPa475Eq1zpAfmguD2IqrCx9Xsx8i/ff7dB1BiI3VXHYLoDHVzoYa13ZGKlfil2t5+OVanjbNVcjDm5MicPRstk5XQ7pYI7YiUygxpG97vZjsIdbMFq6EG92JJU5EolBh6ze/68wKron9sM7+mPVCCIQ8DsAYeIDekB+aC4PYikSqxOYjvxm8jughruxtQbFJiPXUXHaLxlQ3nD0vzUWNaztjaP1rqVyFtTsrn5K8MrwrZHIVXawRmyqXKLUxGVdjBtq1Oy9g5cwouNGkTcSJVEiVerOCV4/7cokcru5VMa8Z8kNzYRBbK5codK4jatbZJeUy+LlTfU0IcRz2vDQXNa7tjLHJbjQz0cb0aI3mdLFGbEzkWvts4TRpE3E2mpg2FvcxPVpbO0uE1EvlmGuKXUKsxV6fqDobe12ai/pt2hnN+teG0GQ4xF5QnJKmhmKeOCovDxeKXUKsRDOmOvnkNSSfvIZv03JowrImhs62ndGsf13zh5DGVxN7QnFKmhqKeeKomomEFLuEWJFmTPX9R+V4XCShmcGbGOq7aUWMw6nXBDeG1r+m8dXE3vAAzHo+FDKFClK5Eu6uArgJuBSnxGHVVUdT3UwcjYoBfz0sRVmFHLOeD4FSxVAhVVDsEmIlNccG08zgzo8a11ai4nCw/mAGLt3QX5qFZ+DHjSbDIfas1ni2Yb4Iaaz61tFUNxNHoeJwsP7AFeMxTbFLiFVUHxtMM4M7P+qbYAUqBr2LNgC4lJmP9YcywOgOFnEgzEAjBKB4Jo6LYpo4G4ppQqyHun2T6ujJtRWUy1R6P3AalzLzIVGoIOJTYSSOQaKgeCbOhWKaOBuKaUIsR9OA1vz36M+38JC6fdtU9XWvbX2DgxrXVlAhVdTxvrKqiyEhds7QWuw136d4Jo6EYpo4G4ppQixDMxt4fmEFOBwOurT3RX4Rdfu2tepj2zkcDlr5uWNYVDsoldZfBo0a11YgchXU8T6dBuI46opXimfiaCimibOhmCak8epap1ozGziHw0FLP3drZo3UQjO2nVPtKbYtUJ8gK3B3ofVRifOg9X6Js6GYJs6GYpqQ+qs+Xloo5NM61cQkFC1WwOOA1pgkToPW+yXOhmKaOBuKaUKMq60xfTbjnrab9/1H5cgvrLB1domDoX5BVkLroxJnUhXPakjlSrgK+bTGNXFoVEcTZ8NjDAtGhUGqVKO0XE4xTQh0x0wDlROQ1TZmmlujizE9xXYMXA7A5ep3D6/Zxd8SqHFtRbQ+KnEmHMbg6cpDu394orCw3CaTRhBiTlRHE2fD4wBtWzSrqqMppkkTVLNxrBkzDdQ9AVn1ibIAmg3cUfh6ueHI2WztLO4A0MJXhBFPdtBpYFuisU2Nawvgcjnw9a2a4MDTk2YOdCR0vvTVjOma6JjVHx2rhrHE8aornp1FU4+1prL/9YnnpnIs6oOORRV7PRbmrqN/+OUuispkAIC2LTzQqrkHeLzKeQea+4jA5/PA43KNvi4qlWm35/K4aOXnrn3fp5lLZTrH+Odre92Yz1jyNWOOl2dDr32auaCw2nkDKhvc6dceamPB28MFz/R+wkDEmIbDGN3GJIQQQgghhBBCTEEDBwghhBBCCCGEEBNR45oQQgghhBBCCDERNa4JIYQQQgghhBATUeOaEEIIIYQQQggxETWuCSGEEEIIIYQQE1HjmhBCCCGEEEIIMRE1rgkhhBBCCCGEEBNR45oQQgghhBBCCDERNa4JIYQQQgghhBATUeOaEEIIIYQQQggxETWuCSGEEEIIIYQQE1HjmhBCCCGEEEIIMRE1rgkhhBBCCCGEEBNR45oQQgghhBBCCDERNa4JIYQQQgghhBATUeOaEEIIIYQQQggxETWuCSGEEEIIIYQQE1HjmhBCCCGEEEIIMRE1ri0gKysLr7zyCnr06IHo6GisXbsWcrnc1tlq8k6ePIk5c+YgJiYGPXr0wMiRI/H111+DMaaz3YEDBzBkyBCEhIQgLi4OP/74o41ybFuNjWPGGDZv3oynn34aoaGhGDt2LC5fvmz5DNtQY4/VwIEDERQUpPdPJpNZIde2k5OTg2XLlmHkyJHo2rUrhg8fXq/PNbXYakxcPXz4EGvXrsXIkSMRHh6OmJgYLFq0CLm5uTrbpaenG4y9119/3ZK71CCWLld5eXmYP38+wsPDERkZiXfeeQdlZWWW2h2zozq6CtXBVah+bThnqmudrd5szP4YO+ZBQUF47rnn6tzO1HPDN+nTRE9xcTGmTJmC9u3bIzExEXl5efjoo48glUqxbNkyW2evSUtOTkabNm2wdOlS+Pj44Ny5c3jvvffw4MEDzJs3DwDw7bff4r333sPs2bPRt29fnDhxAvPmzcPu3bvRo0cP2+6AFZkSx1u2bMG6deuwePFiBAUFYffu3Zg6dSq++eYbPPHEE1baA+sxtcwPGTIEU6dO1UkTCoWWyq5duHnzJs6cOYOwsDCo1Wq9G1zGNKXYamxc/fHHHzh9+jRefPFFhIWFobCwEBs2bMDo0aNx/Phx+Pr66my/evVqBAYGal/7+PhYbJ8awtLlSqFQYPr06QCATz75BFKpFGvWrMGiRYuwadMm8+6MBVAdXYXqYF1UvzaMM9W1zlZvNnZ/unXrhn379umklZWVYcaMGYiJidHb3uznhhGz2rhxI+vRowcrLCzUpu3du5cFBwezBw8e2C5jhD1+/Fgv7d1332U9e/ZkKpWKMcbYs88+yxYuXKizzdixY9n06dOtkkd70dg4lkqlrGfPnuyTTz7RpslkMjZgwAD2/vvvWzDHtmNKmR8wYABbsWKFhXNofzTljTHGlixZwoYNG1bnZ5pabDU2roqLi5lCodBJu3//PgsKCmLbtm3TpqWlpTGxWMwyMjLMnndzsHS5OnbsGAsKCmJZWVnatLNnzzKxWMyuXLliUt6tgeroKlQH66L6tWGcqa51tnrTnG2qgwcP6uXTUueGuoWbWWpqKqKiouDt7a1Ni42NhVqtxs8//2y7jBG9u4gAEBwcjLKyMlRUVODu3bu4ffs2YmNjdbYZOnQozp8/36S69jc2jn/99VeUlZXpHEOhUIjBgwcjNTXVklm2GSrzDcflNvynp6nFVmPjytPTE3y+bqe0Vq1awdfXFw8fPrRUds3O0uUqNTUVQUFBOk8roqOj4e3tjTNnzpj8/ZZGdXQVqoN1Uf3aMM5U1zpbvWnO/Tl+/Djat2+P0NBQM+dSHzWuzSw7O1sn6IDKAujv74/s7Gwb5YoYc/HiRbRs2RIeHh7a89OhQwedbTp27AiFQoG7d+/aIos20dg41rxX87MdO3bEvXv3IJVKzZ9ZGzO1zB87dgzdu3dHeHg4ZsyYgczMTEtl1aE1tdgy52/JrVu38PjxY3Ts2FHvvZkzZyI4OBgxMTFYs2aN3RxHS5crQ9/P4XDQoUMHh/itpjq6CtXBpnPGuKgvZ6prna3eNNe5efToEdLS0ozOP2Duc0Njrs2spKQEnp6eeuleXl4oLi62QY6IMRcuXMCJEyewZMkSANCen5rnT/O6KZ2/xsZxSUkJhEIhXFxcdNI9PT3BGENxcTFcXV3Nnl9bMqXMDxw4EKGhoWjdujXu3r2LjRs3YsKECThy5IhTj3FrjKYWW+b6LWGMYdWqVWjRogWGDRumTW/WrBmmT5+O3r17w8XFBWlpadi+fTuys7PtYsyxpctVSUkJmjVr1qjvtwdUR1ehOth0zhgX9eVMda2z1ZvmOjcnTpyASqXSa1xb6txQ45o0SQ8ePMDrr7+OPn36YPLkybbODmmi3n33Xe3/R0REIDo6GrGxsdi2bRuWL19uu4wRp5GYmIi0tDRs3boVIpFIm961a1d07dpV+zoqKgotWrTAypUrkZGRYZWuc5ZC5YrUF8UKMRdHr2uduSwcO3YM3bp10+uZaqlzQ93CzczT0xOlpaV66cXFxfDy8rJBjkhNJSUlmDFjBry9vZGYmKgdn6Q5PzXPX0lJic77TUFj49jT0xNyuVxv6YaSkhJwOBynPIbmLPMtWrRAr1698Mcff5gre06jqcWWOeJq//79+Pzzz7FixQpERUXVub1mvOXvv//esMxagKXLlaenp8HlYxzlt5rq6CpUB5vOGeOivpyprnW2etMc+3Pnzh1kZGQgLi6uXtub49xQ49rMAgMD9cYBlJaWIj8/X2/cALE+qVSKWbNmobS0FFu3btXp3qI5PzXPX3Z2NgQCQZPqItbYONa8d+vWLZ307OxstG7d2im7lVGZt46mFlumxtXp06exfPlyLFiwAKNGjbJUNi3G0uXK0PczxnDr1i2HKLdUR1ehOth0zhgX9eVMda2z1Zvm2J9jx46By+Vi6NChZs+fMdS4NrOYmBicO3dO+7QTAFJSUsDlchEdHW3DnBGlUonXXnsN2dnZ2Lp1K1q2bKnz/hNPPIH27dsjJSVFJ/3EiROIiopy6HUvG6qxcdyzZ094eHjg5MmT2jSFQoFTp04ZXFvQGZizzOfl5eHixYsICQkxdzYdXlOLLVPiKj09HQsXLsTo0aORkJBQ77/57bffAoBdxJ+ly1VMTAyuX7+O27dva9POnz+PoqIiPPXUUybn39Kojq5CdbDpnDEu6suZ6lpnqzfNsT/ffvstIiMj0aJFi3pvD5h2bmjMtZmNGzcOO3fuREJCAmbNmoW8vDysXbsW48aN02vMEetasWIFfvzxRyxduhRlZWW4fPmy9r2uXbtCKBRi/vz5WLx4MQICAtCnTx+cOHECGRkZ2LVrl+0ybgP1jeMpU6bg3r17OH36NADAxcUFs2bNQmJiInx9fSEWi7Fnzx4UFRVh2rRpttodi2rssTp+/Dh+/PFHPPXUU2jRogXu3r2LzZs3g8fj4ZVXXrHV7liFRCLRLtuRm5uLsrIy7U2tyMhI+Pr6NvnYamxcZWVlISEhAe3bt8fIkSN16jlfX18EBAQAABYvXox27dqha9eu2olckpOTMWjQILtoWFi6XA0ZMgSbNm3C/PnzsXDhQkgkEqxduxZPP/203YyBrA3V0VWoDtZF9WvDOFNd62z1ZmP3R+Pq1avIysoyWp4tdW6ocW1mXl5e+PLLL/HBBx8gISEB7u7uGDVqFF5//XVbZ63J06yJ99FHH+m998MPP6Bt27YYPnw4JBIJtmzZgs2bN6NDhw5ISkpCeHi4tbNrU/WNY7VaDZVKpZM2Y8YMMMawfft2FBQUIDg4GNu2bXPabvWNPVZt27bFw4cP8eGHH6K0tBTNmjVD3759sWDBAqc9VhqPHz/Gq6++qpOmeb1jxw706dOnycdWY+PqypUrKC0tRWlpKcaPH6+z7QsvvKCt/zp37oxjx45h+/btUCgUaNOmDWbPno2ZM2dafufqwdLlSiAQYOvWrVi1ahUWLlwIPp+PwYMH4+2337baPpqC6ugqVAfrovq1YZyprnW2etOUeg6o7BIuFAoxZMgQg99vqXPDYYwxk76BEEIIIYQQQghp4mjMNSGEEEIIIYQQYiJqXBNCCCGEEEIIISaixjUhhBBCCCGEEGIialwTQgghhBBCCCEmosY1IYQQQgghhBBiImpcE0IIIYQQQgghJqLGNSGEEEIIIYQQYiJqXBObmDRpEiZNmmTrbBAnFRQUhJUrV5rt+/766y8EBQXh0KFD2rTExEQEBQWZ7W80lilladKkSRg+fLiZc0Tshb3EKCH2bOnSpRg4cGCjPxseHm7mHBFin+iaoX6ocU3M5tChQwgKCtL+69q1K/r374+lS5ciLy/P1tkjTiAzMxMLFizAgAEDEBISgv79++OVV17Bzp07bZ01p5aXl4fExERcu3bN1llp0mrWsSEhIejXrx+mTZuGHTt2oKyszNZZbLA///wTiYmJ+Ouvv2ydFWLnNPH/22+/GXzfni/8JRIJEhMTkZ6ebuusEDtQVyzbEv3em45v6wwQ57NgwQK0bdsWcrkcly9fxuHDh3Hx4kUcP34cLi4uAIBt27bZOJfE0fz666+YPHkyWrdujdGjR8Pf3x/379/HlStXsGPHjibbE8IaZenhw4dISkpCmzZtEBwcbPG/R2qnqWOVSiUePXqE//3vf/jwww+RnJyM9evXo0uXLgCAOXPmYObMmTbObe3+/PNPJCUlITIyEm3btrV1dkgT9MEHH4AxZtG/IZFIkJSUhHnz5qFPnz4W/VuEmIJ+701HjWtidjExMQgJCQEAjB49Gj4+PtiyZQt++OEHDB06FAAgFAptmUXigDZu3IhmzZrh66+/hqenp857jx8/tlGubI/KUtNTvY4FgFmzZuH8+fOYPXs25s6dixMnTsDV1RV8Ph98ftP8ma+oqIBIJLJ1NogDEAgEts4CIcSJULdwYnEREREAgLt372rTao4TTU9PR1BQEE6cOIENGzZoLx6nTJmCnJwcve/cvXs3nnnmGYSGhmLUqFG4cOGCwbGnO3fuxLBhwxAWFobevXsjPj4ex44ds9CeEku6c+cOOnXqpNewBgA/Pz+Dn/n+++8xfPhwdO/eHcOGDUNqaqreNnl5eXjrrbfw5JNParf7+uuvzZLnHTt2IDg4GCUlJdq07du3IygoCKtXr9amqVQqhIeH41//+pc2Ta1WIzk5GcOGDUNISAiefPJJLFu2DMXFxTp/w1Dc5+bmYvbs2ejRoweioqLw4Ycf4uzZswgKCjLYLfHPP//EpEmTEBYWhv79+2PLli3a99LT0zFq1CgAwFtvvaXtklx9/DmxvaioKMydOxe5ubk4evQoAMNjrg8ePIjJkycjKioK3bt3x9ChQ/HVV1/pfd/AgQMxa9YspKenIz4+HqGhoRgxYoQ2fk6dOoURI0YgJCQE8fHxuHr1qt53ZGVlYcGCBYiMjNRu98MPP2jfP3ToEF599VUAwOTJk7WxVT1Gz5w5gwkTJqBHjx4IDw/HzJkzcfPmTZ2/oxn3eufOHcyYMQPh4eFYvHhxI48kcSbffPONNn4jIyPx+uuv4/79+zrbGBpzXVhYiDfeeAM9e/ZEREQElixZguvXrxut+/Ly8jB37lyEh4ejb9++WLNmDVQqFYDKOTuioqIAAElJSdo4T0xMtNBeE2dQn2sTc1871/f3vrZrBkJProkV5ObmAoDBRlFNW7ZsAYfDwdSpU1FWVoatW7di8eLFOHDggHabr776CitXrkRERARefvll5ObmIiEhAZ6enmjVqpV2u/3792PVqlUYMmQIJk+eDJlMhszMTFy5cgUjRoww/44Si2rTpg0uXbqEGzduQCwW17n9xYsXcerUKUyYMAHu7u7YuXMnFixYgB9//BE+Pj4AgEePHmHMmDHgcDh46aWX4Ovri9TUVLzzzjsoKyvDyy+/bFKeIyIioFarcfHiRQwYMAAAcOHCBXC5XFy4cEG73dWrV1FRUYHevXtr05YtW4bDhw8jPj4ekyZNwl9//YXdu3fj6tWr2LNnj9GnLRUVFZgyZQry8/MxefJkNG/eHMePHzc61q+4uBjTp0/H4MGDERsbi++++w4ff/wxxGIxnnrqKXTs2BELFizAunXrMHbsWPTq1QsA0LNnT5OODTG/kSNH4t///jf++9//YsyYMQa32bNnDzp37oyBAweCz+fjxx9/xIoVK8AYw0svvaSzbU5ODhYtWoRx48YhLi4O27dvx+zZs7FixQp8+umnGD9+PABg8+bNeO2115CSkgIut/Ke/c2bNzF+/Hi0bNkSM2bMgEgkwsmTJ5GQkIDExEQMHjwYvXv3xqRJk7Bz507Mnj0bgYGBAICOHTsCAI4cOYKlS5eiX79+WLx4MSQSCfbs2YMJEybg8OHDOt3IlUolpk2bhl69emHJkiVwdXU1+/El9qGsrAwFBQV66QqFQuf1hg0b8NlnnyE2NhajRo1CQUEBdu3ahZdeeglHjhwxek2iVqsxZ84cZGRkYPz48QgMDMQPP/yAJUuWGNxepVJh2rRpCA0NxZtvvonz589j+/bteOKJJzBhwgT4+vpi+fLlWL58OQYPHozBgwcDAE02SIxq6LWJua6d6/N7X9c1AwHACDGTgwcPMrFYzM6dO8ceP37M7t+/z1JSUljfvn1Z9+7d2f3797XbTpw4kU2cOFH7Oi0tjYnFYhYbG8tkMpk2/csvv2RisZhlZmYyxhiTyWQsMjKSvfjii0yhUGi3O3ToEBOLxTrfOWfOHDZs2DBL7jKxov/+978sODiYBQcHs7Fjx7K1a9eys2fPMrlcrretWCxm3bp1Yzk5Odq0a9euMbFYzHbu3KlNe/vtt1l0dDQrKCjQ+fzrr7/OevXqxSQSCWOMsbt37zKxWMwOHjyo3WbdunVMLBbXmmeVSsV69uzJ1q5dyxhjTK1Ws8jISLZgwQIWHBzMysrKGGOMffHFF6xLly6suLiYMcbYL7/8wsRiMTt69KjO96Wmpuql1yxL27dvZ2KxmJ0+fVqbJpVK2XPPPcfEYjFLS0vT+axYLGaHDx/WpslkMhYdHc3mz5+vTcvIyNDbf2J9mjo2IyPD6Da9evVizz//PGPMcIxqYrq6qVOnsmeeeUYnbcCAAUwsFrNff/1Vm3b27FkmFotZaGgoy83N1abv3btXL7amTJnChg8frlOfq9VqNnbsWPbss89q006ePKn3WcYYKysrYxEREezdd9/VSc/Pz2e9evXSSV+yZAkTi8Xs448/NnpciOPTxH9t/zS/+X/99RcLDg5mGzZs0PmOzMxM1rVrV530JUuWsAEDBmhff/fdd0wsFrPk5GRtmkqlYpMnT9arBzWxl5SUpPN3nn/+efbCCy9oXz9+/JiJxWK2bt068xwM4tDqqsvre21iiWvn2n7v63vN0NRRt3Bidi+//DKioqLw1FNPYcGCBXBzc8OGDRt0niobEx8frzOGtGaX8t9//x1FRUUYM2aMzljCESNGwMvLS+e7PD098eDBA2RkZJhjt4iNRUdHY+/evRg4cCCuX7+OrVu3Ytq0aYiJidHpaqrx5JNPIiAgQPu6S5cu8PDw0MYSYwynTp3CwIEDwRhDQUGB9l+/fv1QWlqKP/74w6Q8c7lchIeHa59SZ2VloaioCDNnzgRjDJcvXwZQ+TS7c+fO2icpKSkpaNasGaKjo3Xy1a1bN4hEolpnnD179ixatmyJZ555Rpvm4uJi9EmmSCTCyJEjta+FQiFCQkJ0hnEQxyESiVBeXm70/epPdEtLS1FQUIDIyEjcvXsXpaWlOtt26tRJZ5mhsLAwAEDfvn3RunVrvXRNzBQVFSEtLQ2xsbHap4wFBQUoLCxEv379cPv27TpXkDh37hxKSkowbNgwnTLA5XIRFhZmsAxonqQT57Zs2TJ88cUXev+qPwk+ffo01Go1YmNjdeKnefPmaNeuXZ11qEAg0KkzuVyuXs+O6mrGXq9evWgGfNIojbk2Mee1c13omqFu1C2cmN2yZcvQoUMHlJaW4uDBg/jll1/qPelS9Qs2oKoruWbM6r179wBAp9EEAHw+H23atNFJmzFjBs6dO4fRo0ejXbt2iI6OxvDhw7XdXIjjCQ0NRVJSEuRyOa5fv47vv/8eycnJePXVV3HkyBF06tRJu+0//vEPvc97eXlpY6mgoAAlJSXYt28f9u3bZ/DvGep62FARERFISkqCVCrFhQsX4O/vj27duqFLly64cOECoqOjcfHiRcTGxmo/k5OTg9LSUu04vZpqm8AtNzcXAQEB4HA4Ouk1y4xGq1at9Lb18vJCZmZmfXeR2JGKigqjcxAAlcMlEhMTcfnyZUgkEp33SktL0axZM+3rmmVI817NG6UeHh4AqurpO3fugDGGzz77DJ999pnBfDx+/BgtW7Y0ms/bt28DAKZMmWLwfc3f1ODz+fW6gUscX2hoqM6EfhpeXl4oLCwEUBk/jDE8++yzBr+jton+7t27B39/f7i5uemkG6tDXVxc4Ovrq5eXmvNjEFIfjbk2Mee1c13omqFu1LgmZlf9h2/QoEGYMGECFi1ahJSUFLi7u9f6Wc14vZpYI5bJ6NixI1JSUvDTTz/h7NmzOHXqFL766iskJCRgwYIFDf4+Yj+EQiFCQ0MRGhqK9u3b46233kJKSgrmzZun3YbH4xn8rCaW1Go1ACAuLg4vvPCCwW3NMSauV69eUCgUuHTpEi5cuKC9o9yrVy9cuHABWVlZKCgo0KZr8ubn54ePP/7Y4HfWvJAzhbHjRBzPgwcPUFpaarQRcOfOHbz88ssIDAzE0qVL8Y9//AMCgQBnzpxBcnKytkxoGIuN+patqVOnon///ga3NZbHmt+1du1a+Pv715kHoVBo9PeDND1qtRocDgdbtmwxGK/mnEme6lBiTo25NjHntXNdKN7rRo1rYlE8Hg8LFy7E5MmTsXv3bpPXXNXcnbtz5w769u2rTVcqlcjNzdWrcEQiEYYOHYqhQ4dCLpdj/vz52LhxI2bNmqVdc5s4tu7duwOoXJuxIXx9feHu7g61Wo0nn3zSElkDUHmzSSAQ4OLFi7h48SKmTZsGAOjduzcOHDiAtLQ0ANBpXAcEBOD8+fPo2bNngydmatOmDf78808wxnTuLt+5c6fR+1DzLjWxT9988w0AoF+/fgbf/89//gO5XI4NGzboPOmorYtsYzzxxBMAKpc4qqtsGYstzXf4+flZtHwS5xQQEADGGNq2bYsOHTo06LOtW7dGeno6JBKJztNrqkOJNVji2qQh184Uq6aj27zE4vr06YPQ0FB8+eWXkMlkJn1X9+7d4e3tjf3790OpVGrTjx07ptcFS9M9TEMoFKJjx45gjOnNKkrsX1pamsG7sGfOnAEA7UzD9cXj8TBkyBB89913uHHjht775ugSDlR2GQwJCcHx48dx7949bSM6IiICUqkUO3bsQEBAAFq0aKH9TGxsLFQqFdavX6/3fUqlUmdpr5r69euHvLw8nXHoMpkM+/fvb/Q+aC4wa/u7xLbOnz+P9evXo23btoiLizO4jeaJQ/VypBm+Y05+fn6IjIzEvn37DN70ql62NLFVc7x3//794eHhgU2bNhmsr81VPolzevbZZ8Hj8ZCUlKT3u8EY07s+qK5fv35QKBQ6daZarcbu3bsbnR+qQ0l9WeLapCHXzhSrpqMn18Qqpk2bhldffRWHDh0yadIZoVCI+fPn44MPPsCUKVMQGxuL3NxcHDp0SK+b4bRp09C8eXP07NkTfn5+yM7Oxq5du/DUU0/pjdcj9m/VqlWQSCQYPHgwAgMDoVAo8Ouvv+LkyZNo06YN4uPjG/ydixYtQnp6OsaMGYPRo0ejU6dOKC4uxh9//IHz58/jf//7n1nyHhERgc2bN6NZs2baZcT8/PzQoUMH3Lp1Sy/vkZGRGDt2LDZt2oRr164hOjoaAoEAt2/fRkpKCt555x0899xzBv/W2LFjsWvXLixatAiTJ0+Gv78/jh07pu2p0Zi70gEBAfD09MTevXvh7u4OkUiE0NBQ7dNFYl2pqanIzs6GSqXCo0ePkJ6ejp9//hmtW7fGhg0bjPbK0cTR7NmzMW7cOJSXl+PAgQPw8/NDfn6+WfP4/vvvY8KECRgxYgTGjBmDJ554Ao8ePcLly5fx4MED7VrcwcHB4PF42LJlC0pLSyEUCtG3b1/4+flh+fLlePPNNxEfH4+hQ4fC19cX9+7dw5kzZ9CzZ08sW7bMrHkmziMgIACvvfYaPvnkE+Tm5mLQoEFwd3fHX3/9he+//x5jxozR9iKqadCgQQgNDcWaNWtw584dBAYG4j//+Y+2EdKYOtTV1RWdOnXCyZMn0b59e3h7e6Nz5871WlaSOK+DBw/i7Nmzeunz5s0z67VJQ66d6ffedNS4Jlbx7LPPIiAgANu3bzc6a3F9TZw4EYwxfPHFF1izZg26dOmCDRs2YNWqVToXlWPHjsWxY8fwxRdfoKKiAq1atcKkSZMwd+5cU3eH2MCbb76JlJQUnDlzBvv27YNCoUDr1q0xYcIEzJkzp17rqNfUvHlzHDhwAJ9//jlOnz6NPXv2wNvbG506dcLixYvNlndN4zo8PFxnbFRERARu3bplcJK9lStXonv37ti7dy8+/fRT8Hg8tGnTBnFxcbWuMe3u7o4vv/wSq1atwo4dOyASifD8888jPDwc8+fPb9RwCIFAgI8++gj//ve/sXz5ciiVSqxevZp+bG1k3bp1ACrPi7e3N8RiMd5++23Ex8fXeuMwMDAQ69atw//93/9hzZo1aN68OcaPHw9fX1+8/fbbZs1jp06dcPDgQSQlJeHw4cMoKiqCr68vunbtioSEBO12/v7+WLFiBTZt2oR33nkHKpUKO3bsgJ+fH0aMGIEWLVpg8+bN2LZtG+RyOVq2bImIiIhG3UwjTcvMmTPRvn17JCcn4/PPPwdQORlTdHQ0Bg4caPRzPB4PmzZtwj//+U8cPnwYXC4XgwcPRkJCAsaPH9/oIWWrVq3CBx98gNWrV0OhUGDevHnUuG7i9uzZYzA9Pj7e7Ncm9b12pt9703GYJUa7E2JlarUaUVFRGDx4MFatWmXr7BBid5KTk7F69WqkpqbWOkszIYQQfd9//z0SEhLw1Vdf0aojxCnQtbNl0Jhr4nBkMpneGKojR46gqKgIkZGRNsoVIfZDKpXqvJbJZNi3bx/at29PDWtCCKlDzTpUpVJh586d8PDwQLdu3WyUK0Iaj66drYe6hROHc/nyZaxevRrPPfccvL29cfXqVXz99dcQi8VGx6ES0pTMmzcPrVu3RpcuXVBWVoajR48iOzvb6NJehBBCqnzwwQeQSqUIDw+HXC7HqVOncOnSJSxcuLDBKzgQYg/o2tl6qHFNHE6bNm3QqlUr7Ny5E8XFxfDy8sLIkSOxePFiCIVCW2ePEJvr168fvv76axw7dgwqlQqdOnXCp59+iqFDh9o6a4QQYvf69u2LL774Aj/99BNkMhnatWuH9957DxMnTrR11ghpFLp2th4ac00IIYQQQgghhJiIxlwTQgghhBBCCCEmosY1IYQQQgghhBBiImpcE0IIIYQQQgghJqLGNSGEEEIIIYQQYiJqXBNCCCGEEEIIISaixjUhhBBCCCGEEGIialwTQgghhBBCCCEmosY1IYQQQgghhBBiImpcE0IIIYQQQgghJvp/BHjzzQPfQVMAAAAASUVORK5CYII="/>
          <p:cNvSpPr>
            <a:spLocks noChangeAspect="1" noChangeArrowheads="1"/>
          </p:cNvSpPr>
          <p:nvPr/>
        </p:nvSpPr>
        <p:spPr bwMode="auto">
          <a:xfrm>
            <a:off x="155575" y="-3252788"/>
            <a:ext cx="6781800" cy="6781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150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71546"/>
            <a:ext cx="6572296" cy="560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715140" y="1214422"/>
            <a:ext cx="22145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 plots are all bar graphs based on histograms, but rings  and length are very separated, Height is more closer as a stronger correlation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Scattered plots are polynomial, diameter and length comparison are very linear oddly enough.</a:t>
            </a:r>
            <a:endParaRPr lang="en-CA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8069</TotalTime>
  <Words>844</Words>
  <Application>Microsoft Office PowerPoint</Application>
  <PresentationFormat>On-screen Show (4:3)</PresentationFormat>
  <Paragraphs>117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Data Analysis, Prediction and Classification using Machine Learning Algorithms to Identify Abalone Gender</vt:lpstr>
      <vt:lpstr>Problems Faced in Marine Farming</vt:lpstr>
      <vt:lpstr>Main Agenda</vt:lpstr>
      <vt:lpstr>Abalone Dataset</vt:lpstr>
      <vt:lpstr>PyCaret 3.2.0  Advantages</vt:lpstr>
      <vt:lpstr>Characteristics of Abalone Gender</vt:lpstr>
      <vt:lpstr>Male vs Female vs Infant Data</vt:lpstr>
      <vt:lpstr>Correlation Matrix</vt:lpstr>
      <vt:lpstr>Seaborn Pairplot of Features</vt:lpstr>
      <vt:lpstr>Pre-Processing</vt:lpstr>
      <vt:lpstr>Feature Engineering</vt:lpstr>
      <vt:lpstr>Training and Testing Setup</vt:lpstr>
      <vt:lpstr>Model Results</vt:lpstr>
      <vt:lpstr>Evaluation Model of the Project</vt:lpstr>
      <vt:lpstr>Limiting Factor and Limitations</vt:lpstr>
      <vt:lpstr>Conclusion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StarHour's PC</dc:creator>
  <cp:lastModifiedBy>StarHour's PC</cp:lastModifiedBy>
  <cp:revision>115</cp:revision>
  <dcterms:created xsi:type="dcterms:W3CDTF">2023-11-17T14:59:57Z</dcterms:created>
  <dcterms:modified xsi:type="dcterms:W3CDTF">2023-11-26T14:07:34Z</dcterms:modified>
</cp:coreProperties>
</file>