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0"/>
  </p:notesMasterIdLst>
  <p:sldIdLst>
    <p:sldId id="256" r:id="rId2"/>
    <p:sldId id="257" r:id="rId3"/>
    <p:sldId id="258" r:id="rId4"/>
    <p:sldId id="267" r:id="rId5"/>
    <p:sldId id="266" r:id="rId6"/>
    <p:sldId id="259" r:id="rId7"/>
    <p:sldId id="260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6" autoAdjust="0"/>
    <p:restoredTop sz="78967" autoAdjust="0"/>
  </p:normalViewPr>
  <p:slideViewPr>
    <p:cSldViewPr snapToGrid="0">
      <p:cViewPr varScale="1">
        <p:scale>
          <a:sx n="67" d="100"/>
          <a:sy n="67" d="100"/>
        </p:scale>
        <p:origin x="10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2E62B-C6E6-48D4-BB25-EA9255CBED41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836A0-ECAA-469D-9638-7A85E956B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672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836A0-ECAA-469D-9638-7A85E956B38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33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836A0-ECAA-469D-9638-7A85E956B38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830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836A0-ECAA-469D-9638-7A85E956B38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811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836A0-ECAA-469D-9638-7A85E956B38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79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836A0-ECAA-469D-9638-7A85E956B38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084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836A0-ECAA-469D-9638-7A85E956B38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288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/>
          <a:lstStyle>
            <a:lvl1pPr algn="ctr">
              <a:defRPr sz="5400" spc="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0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0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3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3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1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5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4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4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0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6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9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1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1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5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 spc="1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5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 spc="5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35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 spc="5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35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 spc="5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35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 spc="5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35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 spc="5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16A82B-4290-46E7-BF7E-9119EFAF9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658AFF5-B616-4981-839B-48B016739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7966" y="1135530"/>
            <a:ext cx="4016188" cy="2892612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졸업작품</a:t>
            </a:r>
            <a:r>
              <a:rPr lang="en-US" altLang="ko-KR" sz="4000" dirty="0"/>
              <a:t>2</a:t>
            </a:r>
            <a:br>
              <a:rPr lang="en-US" altLang="ko-KR" sz="4000" dirty="0"/>
            </a:br>
            <a:r>
              <a:rPr lang="en-US" altLang="ko-KR" sz="2400" dirty="0"/>
              <a:t>I Review U</a:t>
            </a:r>
            <a:endParaRPr lang="ko-KR" altLang="en-US" sz="2400" dirty="0"/>
          </a:p>
        </p:txBody>
      </p:sp>
      <p:pic>
        <p:nvPicPr>
          <p:cNvPr id="4" name="Picture 3" descr="흰색과 칠판에 한 노란색 종이 비행기">
            <a:extLst>
              <a:ext uri="{FF2B5EF4-FFF2-40B4-BE49-F238E27FC236}">
                <a16:creationId xmlns:a16="http://schemas.microsoft.com/office/drawing/2014/main" id="{6733E8CB-5140-4507-BB83-10E4E06564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95" r="7198" b="-2"/>
          <a:stretch/>
        </p:blipFill>
        <p:spPr>
          <a:xfrm>
            <a:off x="20" y="-1"/>
            <a:ext cx="6915093" cy="6858001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B6CDDA2F-C9AC-4F36-A106-FB2818A7D569}"/>
              </a:ext>
            </a:extLst>
          </p:cNvPr>
          <p:cNvSpPr txBox="1">
            <a:spLocks/>
          </p:cNvSpPr>
          <p:nvPr/>
        </p:nvSpPr>
        <p:spPr>
          <a:xfrm>
            <a:off x="7567966" y="3034255"/>
            <a:ext cx="4016188" cy="2892612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 spc="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고준호</a:t>
            </a:r>
            <a:endParaRPr lang="en-US" altLang="ko-KR" sz="2000" dirty="0"/>
          </a:p>
          <a:p>
            <a:r>
              <a:rPr lang="ko-KR" altLang="en-US" sz="2000" dirty="0"/>
              <a:t>김태희</a:t>
            </a:r>
            <a:endParaRPr lang="en-US" altLang="ko-KR" sz="2000" dirty="0"/>
          </a:p>
          <a:p>
            <a:r>
              <a:rPr lang="ko-KR" altLang="en-US" sz="2000" dirty="0"/>
              <a:t>안세훈</a:t>
            </a:r>
            <a:endParaRPr lang="en-US" altLang="ko-KR" sz="2000" dirty="0"/>
          </a:p>
          <a:p>
            <a:r>
              <a:rPr lang="ko-KR" altLang="en-US" sz="2000" dirty="0"/>
              <a:t>정영훈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1574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67262A-6EF1-49ED-B8DE-DDD3E5804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189DF9-C961-484D-BF50-2B9F724E3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815" y="1633061"/>
            <a:ext cx="3453722" cy="3495286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492946-B39C-4250-B4C8-D82A25043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1035" y="880021"/>
            <a:ext cx="6498031" cy="511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6C73B7-65AA-4C45-BF9A-8AAA6E7FF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940" y="1501255"/>
            <a:ext cx="5108852" cy="390739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+mj-lt"/>
              </a:rPr>
              <a:t>1. Frontend</a:t>
            </a:r>
          </a:p>
          <a:p>
            <a:r>
              <a:rPr lang="en-US" altLang="ko-KR" sz="2400" b="1" dirty="0">
                <a:latin typeface="+mj-lt"/>
              </a:rPr>
              <a:t>2. Backend</a:t>
            </a:r>
          </a:p>
        </p:txBody>
      </p:sp>
      <p:sp>
        <p:nvSpPr>
          <p:cNvPr id="14" name="Freeform 142">
            <a:extLst>
              <a:ext uri="{FF2B5EF4-FFF2-40B4-BE49-F238E27FC236}">
                <a16:creationId xmlns:a16="http://schemas.microsoft.com/office/drawing/2014/main" id="{B30D69F3-F5DC-4D65-B4AF-733FF6D5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8174" y="66097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3FF339-0C9A-4139-9C80-B154CB1E6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92" y="5479237"/>
            <a:ext cx="12057048" cy="1073975"/>
            <a:chOff x="11192" y="5479237"/>
            <a:chExt cx="12057048" cy="1073975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6951B5F-AC36-48AF-A319-55FE78425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327394" y="635532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5">
              <a:extLst>
                <a:ext uri="{FF2B5EF4-FFF2-40B4-BE49-F238E27FC236}">
                  <a16:creationId xmlns:a16="http://schemas.microsoft.com/office/drawing/2014/main" id="{F49E610F-6598-471F-91DF-D5851F14A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11390" y="553265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7">
              <a:extLst>
                <a:ext uri="{FF2B5EF4-FFF2-40B4-BE49-F238E27FC236}">
                  <a16:creationId xmlns:a16="http://schemas.microsoft.com/office/drawing/2014/main" id="{74DE0CDB-BB1F-4A69-A0A2-9C32D0B6A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84530" y="552939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0">
              <a:extLst>
                <a:ext uri="{FF2B5EF4-FFF2-40B4-BE49-F238E27FC236}">
                  <a16:creationId xmlns:a16="http://schemas.microsoft.com/office/drawing/2014/main" id="{05BE2C0F-8AF8-4EB8-9EE8-0F65327A5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435517" y="552198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2">
              <a:extLst>
                <a:ext uri="{FF2B5EF4-FFF2-40B4-BE49-F238E27FC236}">
                  <a16:creationId xmlns:a16="http://schemas.microsoft.com/office/drawing/2014/main" id="{2A5CD3F7-632C-4582-87F6-584F870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95640" y="578970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3">
              <a:extLst>
                <a:ext uri="{FF2B5EF4-FFF2-40B4-BE49-F238E27FC236}">
                  <a16:creationId xmlns:a16="http://schemas.microsoft.com/office/drawing/2014/main" id="{51D68BBB-9910-4A2E-8881-4760A930C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65033" y="5771753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9">
              <a:extLst>
                <a:ext uri="{FF2B5EF4-FFF2-40B4-BE49-F238E27FC236}">
                  <a16:creationId xmlns:a16="http://schemas.microsoft.com/office/drawing/2014/main" id="{7EC690E3-A4DE-4B8A-A186-0F3B49BC2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07845" y="5826426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5">
              <a:extLst>
                <a:ext uri="{FF2B5EF4-FFF2-40B4-BE49-F238E27FC236}">
                  <a16:creationId xmlns:a16="http://schemas.microsoft.com/office/drawing/2014/main" id="{1BB18CCD-20C3-4BE5-A6BA-9339E8AB9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76143" y="603206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7">
              <a:extLst>
                <a:ext uri="{FF2B5EF4-FFF2-40B4-BE49-F238E27FC236}">
                  <a16:creationId xmlns:a16="http://schemas.microsoft.com/office/drawing/2014/main" id="{BED0B41F-67D3-4AD8-9A8A-DA5DD871A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88139" y="6055729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9">
              <a:extLst>
                <a:ext uri="{FF2B5EF4-FFF2-40B4-BE49-F238E27FC236}">
                  <a16:creationId xmlns:a16="http://schemas.microsoft.com/office/drawing/2014/main" id="{BC7AB75D-8130-4CC6-96B3-BAD26C374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55287" y="6058995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1">
              <a:extLst>
                <a:ext uri="{FF2B5EF4-FFF2-40B4-BE49-F238E27FC236}">
                  <a16:creationId xmlns:a16="http://schemas.microsoft.com/office/drawing/2014/main" id="{A4118456-1C3E-447C-81DD-1F013BF5E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37087" y="607123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2">
              <a:extLst>
                <a:ext uri="{FF2B5EF4-FFF2-40B4-BE49-F238E27FC236}">
                  <a16:creationId xmlns:a16="http://schemas.microsoft.com/office/drawing/2014/main" id="{9C6D6B04-EC5A-4149-A53B-C73E97693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522245" y="634860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4">
              <a:extLst>
                <a:ext uri="{FF2B5EF4-FFF2-40B4-BE49-F238E27FC236}">
                  <a16:creationId xmlns:a16="http://schemas.microsoft.com/office/drawing/2014/main" id="{813095FE-556E-4A61-9BF3-732D49280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284869" y="6310329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1">
              <a:extLst>
                <a:ext uri="{FF2B5EF4-FFF2-40B4-BE49-F238E27FC236}">
                  <a16:creationId xmlns:a16="http://schemas.microsoft.com/office/drawing/2014/main" id="{21793E62-B549-4243-B8FA-B143D6B4A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793296" y="6312998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1">
              <a:extLst>
                <a:ext uri="{FF2B5EF4-FFF2-40B4-BE49-F238E27FC236}">
                  <a16:creationId xmlns:a16="http://schemas.microsoft.com/office/drawing/2014/main" id="{43ADD9DB-48ED-4A8C-9A75-0E93AB47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610793" y="607003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2">
              <a:extLst>
                <a:ext uri="{FF2B5EF4-FFF2-40B4-BE49-F238E27FC236}">
                  <a16:creationId xmlns:a16="http://schemas.microsoft.com/office/drawing/2014/main" id="{E7C72DF4-E774-4605-971D-0840BD069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32685" y="606930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3">
              <a:extLst>
                <a:ext uri="{FF2B5EF4-FFF2-40B4-BE49-F238E27FC236}">
                  <a16:creationId xmlns:a16="http://schemas.microsoft.com/office/drawing/2014/main" id="{23BFA407-416B-4086-A635-1FB860F0E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86396" y="6078286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4">
              <a:extLst>
                <a:ext uri="{FF2B5EF4-FFF2-40B4-BE49-F238E27FC236}">
                  <a16:creationId xmlns:a16="http://schemas.microsoft.com/office/drawing/2014/main" id="{7C8F4B70-75FD-4457-A219-00E8F9862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987068" y="610603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5">
              <a:extLst>
                <a:ext uri="{FF2B5EF4-FFF2-40B4-BE49-F238E27FC236}">
                  <a16:creationId xmlns:a16="http://schemas.microsoft.com/office/drawing/2014/main" id="{8B19E2D0-7290-4EC0-AB6B-7F7AD87BD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19459" y="61084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6">
              <a:extLst>
                <a:ext uri="{FF2B5EF4-FFF2-40B4-BE49-F238E27FC236}">
                  <a16:creationId xmlns:a16="http://schemas.microsoft.com/office/drawing/2014/main" id="{A19B4676-7AC8-4F42-A34D-1A39433EE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71808" y="6115007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7">
              <a:extLst>
                <a:ext uri="{FF2B5EF4-FFF2-40B4-BE49-F238E27FC236}">
                  <a16:creationId xmlns:a16="http://schemas.microsoft.com/office/drawing/2014/main" id="{8B7FE908-80E4-483B-A777-C7B4EC478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534717" y="611745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8">
              <a:extLst>
                <a:ext uri="{FF2B5EF4-FFF2-40B4-BE49-F238E27FC236}">
                  <a16:creationId xmlns:a16="http://schemas.microsoft.com/office/drawing/2014/main" id="{2681A8C9-F444-4E8C-B844-9F7949428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095661" y="6117455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9">
              <a:extLst>
                <a:ext uri="{FF2B5EF4-FFF2-40B4-BE49-F238E27FC236}">
                  <a16:creationId xmlns:a16="http://schemas.microsoft.com/office/drawing/2014/main" id="{D20ADAA4-D2A2-4685-98BF-248A08AE1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6" y="6117453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0">
              <a:extLst>
                <a:ext uri="{FF2B5EF4-FFF2-40B4-BE49-F238E27FC236}">
                  <a16:creationId xmlns:a16="http://schemas.microsoft.com/office/drawing/2014/main" id="{341DD6EA-CF88-4A3C-BAEE-501042763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469623" y="6117454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1">
              <a:extLst>
                <a:ext uri="{FF2B5EF4-FFF2-40B4-BE49-F238E27FC236}">
                  <a16:creationId xmlns:a16="http://schemas.microsoft.com/office/drawing/2014/main" id="{3D241D69-1838-4786-A9A3-E92867ABF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262664" y="612398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2">
              <a:extLst>
                <a:ext uri="{FF2B5EF4-FFF2-40B4-BE49-F238E27FC236}">
                  <a16:creationId xmlns:a16="http://schemas.microsoft.com/office/drawing/2014/main" id="{7A7396BB-7045-4151-AACC-8B8AF1ABD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01721" y="612724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3">
              <a:extLst>
                <a:ext uri="{FF2B5EF4-FFF2-40B4-BE49-F238E27FC236}">
                  <a16:creationId xmlns:a16="http://schemas.microsoft.com/office/drawing/2014/main" id="{83B1DF51-D55B-4AE2-A489-6922F6959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19919" y="613295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4">
              <a:extLst>
                <a:ext uri="{FF2B5EF4-FFF2-40B4-BE49-F238E27FC236}">
                  <a16:creationId xmlns:a16="http://schemas.microsoft.com/office/drawing/2014/main" id="{E41D6AEB-5E2A-4A68-9632-4AE137F1F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04466" y="6132959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3">
              <a:extLst>
                <a:ext uri="{FF2B5EF4-FFF2-40B4-BE49-F238E27FC236}">
                  <a16:creationId xmlns:a16="http://schemas.microsoft.com/office/drawing/2014/main" id="{BA517482-AC50-4901-A826-FBA4B1FC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13586" y="6178656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4">
              <a:extLst>
                <a:ext uri="{FF2B5EF4-FFF2-40B4-BE49-F238E27FC236}">
                  <a16:creationId xmlns:a16="http://schemas.microsoft.com/office/drawing/2014/main" id="{2A95EDEC-E641-4466-9ADD-86C263F3B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50675" y="617865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5">
              <a:extLst>
                <a:ext uri="{FF2B5EF4-FFF2-40B4-BE49-F238E27FC236}">
                  <a16:creationId xmlns:a16="http://schemas.microsoft.com/office/drawing/2014/main" id="{330903BB-74EF-422B-A451-76F6988AC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87821" y="6184369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7">
              <a:extLst>
                <a:ext uri="{FF2B5EF4-FFF2-40B4-BE49-F238E27FC236}">
                  <a16:creationId xmlns:a16="http://schemas.microsoft.com/office/drawing/2014/main" id="{24CE6A5E-8D30-4EA3-BC99-FFDDD534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1700" y="619661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8">
              <a:extLst>
                <a:ext uri="{FF2B5EF4-FFF2-40B4-BE49-F238E27FC236}">
                  <a16:creationId xmlns:a16="http://schemas.microsoft.com/office/drawing/2014/main" id="{9DA5CEEA-CCF3-470C-9F26-89B2E0691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1998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9">
              <a:extLst>
                <a:ext uri="{FF2B5EF4-FFF2-40B4-BE49-F238E27FC236}">
                  <a16:creationId xmlns:a16="http://schemas.microsoft.com/office/drawing/2014/main" id="{99C33A0E-8550-4F20-BDDC-C85558B2E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49502" y="6187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20">
              <a:extLst>
                <a:ext uri="{FF2B5EF4-FFF2-40B4-BE49-F238E27FC236}">
                  <a16:creationId xmlns:a16="http://schemas.microsoft.com/office/drawing/2014/main" id="{08AB78FF-9221-4AC7-B053-CBFD5EC5E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521908" y="636552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1">
              <a:extLst>
                <a:ext uri="{FF2B5EF4-FFF2-40B4-BE49-F238E27FC236}">
                  <a16:creationId xmlns:a16="http://schemas.microsoft.com/office/drawing/2014/main" id="{D78AC1AB-3499-4D82-9A7A-D2991E6CD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29270" y="6372055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5">
              <a:extLst>
                <a:ext uri="{FF2B5EF4-FFF2-40B4-BE49-F238E27FC236}">
                  <a16:creationId xmlns:a16="http://schemas.microsoft.com/office/drawing/2014/main" id="{59E3CCFE-3C59-4B4D-A526-1DF92E8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26858" y="6375726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6">
              <a:extLst>
                <a:ext uri="{FF2B5EF4-FFF2-40B4-BE49-F238E27FC236}">
                  <a16:creationId xmlns:a16="http://schemas.microsoft.com/office/drawing/2014/main" id="{53464886-46EA-497B-9720-6F6857F6A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73104" y="6395720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7">
              <a:extLst>
                <a:ext uri="{FF2B5EF4-FFF2-40B4-BE49-F238E27FC236}">
                  <a16:creationId xmlns:a16="http://schemas.microsoft.com/office/drawing/2014/main" id="{7A5A5F60-422F-473E-9599-2EFA5B2AE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12498" y="6395719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28">
              <a:extLst>
                <a:ext uri="{FF2B5EF4-FFF2-40B4-BE49-F238E27FC236}">
                  <a16:creationId xmlns:a16="http://schemas.microsoft.com/office/drawing/2014/main" id="{F39522BC-A79E-4F47-8082-198FBEA11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591511" y="6398982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29">
              <a:extLst>
                <a:ext uri="{FF2B5EF4-FFF2-40B4-BE49-F238E27FC236}">
                  <a16:creationId xmlns:a16="http://schemas.microsoft.com/office/drawing/2014/main" id="{9D335F47-2A7F-4268-8DD0-80CDB1470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26878" y="6398982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3">
              <a:extLst>
                <a:ext uri="{FF2B5EF4-FFF2-40B4-BE49-F238E27FC236}">
                  <a16:creationId xmlns:a16="http://schemas.microsoft.com/office/drawing/2014/main" id="{783022F1-11AE-45F8-B3C3-E7C3FACF3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7" y="640796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6">
              <a:extLst>
                <a:ext uri="{FF2B5EF4-FFF2-40B4-BE49-F238E27FC236}">
                  <a16:creationId xmlns:a16="http://schemas.microsoft.com/office/drawing/2014/main" id="{C3BE7C45-A2E8-42A0-87FE-EDFBC1D52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41599" y="642019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7">
              <a:extLst>
                <a:ext uri="{FF2B5EF4-FFF2-40B4-BE49-F238E27FC236}">
                  <a16:creationId xmlns:a16="http://schemas.microsoft.com/office/drawing/2014/main" id="{0FBF3533-1FB0-420E-844F-94A37EE1C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079229" y="642346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8">
              <a:extLst>
                <a:ext uri="{FF2B5EF4-FFF2-40B4-BE49-F238E27FC236}">
                  <a16:creationId xmlns:a16="http://schemas.microsoft.com/office/drawing/2014/main" id="{1CCB36DC-B5BF-46A0-A742-E9B5DC245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341533" y="6425913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9">
              <a:extLst>
                <a:ext uri="{FF2B5EF4-FFF2-40B4-BE49-F238E27FC236}">
                  <a16:creationId xmlns:a16="http://schemas.microsoft.com/office/drawing/2014/main" id="{E454EFCE-AA31-4C57-979D-FF28DF95B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4324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0">
              <a:extLst>
                <a:ext uri="{FF2B5EF4-FFF2-40B4-BE49-F238E27FC236}">
                  <a16:creationId xmlns:a16="http://schemas.microsoft.com/office/drawing/2014/main" id="{34821773-2B56-4CA4-923A-DFCFA76B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42498" y="6435704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2">
              <a:extLst>
                <a:ext uri="{FF2B5EF4-FFF2-40B4-BE49-F238E27FC236}">
                  <a16:creationId xmlns:a16="http://schemas.microsoft.com/office/drawing/2014/main" id="{B2A8D553-3CE0-48ED-ABA4-B1CA42EC4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705749" y="646263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3">
              <a:extLst>
                <a:ext uri="{FF2B5EF4-FFF2-40B4-BE49-F238E27FC236}">
                  <a16:creationId xmlns:a16="http://schemas.microsoft.com/office/drawing/2014/main" id="{AD6A1162-54E5-4A41-8F41-F2BF3A37E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0088" y="641818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4">
              <a:extLst>
                <a:ext uri="{FF2B5EF4-FFF2-40B4-BE49-F238E27FC236}">
                  <a16:creationId xmlns:a16="http://schemas.microsoft.com/office/drawing/2014/main" id="{13309420-D249-4ED4-AA5D-2975B4877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271930" y="64626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45">
              <a:extLst>
                <a:ext uri="{FF2B5EF4-FFF2-40B4-BE49-F238E27FC236}">
                  <a16:creationId xmlns:a16="http://schemas.microsoft.com/office/drawing/2014/main" id="{A23E00F9-EAE7-4D6B-A0B2-067A1FE49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82289" y="646834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8D5F0F75-672C-4716-AAC5-D39F2B93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617051" y="642632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349E3A15-73B7-4F07-A44E-7B75BF60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3610" y="635005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3">
              <a:extLst>
                <a:ext uri="{FF2B5EF4-FFF2-40B4-BE49-F238E27FC236}">
                  <a16:creationId xmlns:a16="http://schemas.microsoft.com/office/drawing/2014/main" id="{B460F882-3C95-44B1-AB26-6759DD59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2535" y="5479237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1">
              <a:extLst>
                <a:ext uri="{FF2B5EF4-FFF2-40B4-BE49-F238E27FC236}">
                  <a16:creationId xmlns:a16="http://schemas.microsoft.com/office/drawing/2014/main" id="{3AEE145B-46F9-445A-9E7E-716173BCF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8881" y="5512695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2">
              <a:extLst>
                <a:ext uri="{FF2B5EF4-FFF2-40B4-BE49-F238E27FC236}">
                  <a16:creationId xmlns:a16="http://schemas.microsoft.com/office/drawing/2014/main" id="{C559D3E2-0DBC-4547-BC00-60A83E47A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8190" y="55184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">
              <a:extLst>
                <a:ext uri="{FF2B5EF4-FFF2-40B4-BE49-F238E27FC236}">
                  <a16:creationId xmlns:a16="http://schemas.microsoft.com/office/drawing/2014/main" id="{F3E7B8C7-7DC7-468C-91CC-824961A2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739" y="5524118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>
              <a:extLst>
                <a:ext uri="{FF2B5EF4-FFF2-40B4-BE49-F238E27FC236}">
                  <a16:creationId xmlns:a16="http://schemas.microsoft.com/office/drawing/2014/main" id="{9D2B31BB-A3AC-4292-B4E5-BC5F52749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674" y="5521671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5">
              <a:extLst>
                <a:ext uri="{FF2B5EF4-FFF2-40B4-BE49-F238E27FC236}">
                  <a16:creationId xmlns:a16="http://schemas.microsoft.com/office/drawing/2014/main" id="{32DB1E7E-4833-41CC-AC87-6BAEAFE9C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8671" y="552738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6">
              <a:extLst>
                <a:ext uri="{FF2B5EF4-FFF2-40B4-BE49-F238E27FC236}">
                  <a16:creationId xmlns:a16="http://schemas.microsoft.com/office/drawing/2014/main" id="{1B674A26-49C7-4604-95D1-894A5AD1B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91669" y="552738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7">
              <a:extLst>
                <a:ext uri="{FF2B5EF4-FFF2-40B4-BE49-F238E27FC236}">
                  <a16:creationId xmlns:a16="http://schemas.microsoft.com/office/drawing/2014/main" id="{7D981404-4D96-4A9E-BD2F-2B1C82E9F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75783" y="552411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9">
              <a:extLst>
                <a:ext uri="{FF2B5EF4-FFF2-40B4-BE49-F238E27FC236}">
                  <a16:creationId xmlns:a16="http://schemas.microsoft.com/office/drawing/2014/main" id="{5C545757-0463-4AF1-9BB2-6865E44F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259" y="552790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0">
              <a:extLst>
                <a:ext uri="{FF2B5EF4-FFF2-40B4-BE49-F238E27FC236}">
                  <a16:creationId xmlns:a16="http://schemas.microsoft.com/office/drawing/2014/main" id="{00459AAE-3011-4F89-8A4E-613D2A733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98210" y="556655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1">
              <a:extLst>
                <a:ext uri="{FF2B5EF4-FFF2-40B4-BE49-F238E27FC236}">
                  <a16:creationId xmlns:a16="http://schemas.microsoft.com/office/drawing/2014/main" id="{8C4AD92E-B314-45C4-80D2-85C7334AB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44565" y="5582057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0EE8973D-C3A8-4492-8BF8-E1BD5214D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600" y="576974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940E1ED8-E032-4984-86EB-711F132CD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4752" y="577219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1E148223-D795-405C-B94F-5CD18996E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471" y="577871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20A65903-767B-4F42-9D6D-CBEF7B55D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27791" y="577545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CFF03BAF-5274-4D27-873A-CA3947FAD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0932" y="578442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3">
              <a:extLst>
                <a:ext uri="{FF2B5EF4-FFF2-40B4-BE49-F238E27FC236}">
                  <a16:creationId xmlns:a16="http://schemas.microsoft.com/office/drawing/2014/main" id="{39912D23-7400-475C-B7BC-051E37895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28881" y="576647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53EA24FB-6C37-4094-89BE-BC9F277FC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4960" y="579014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6">
              <a:extLst>
                <a:ext uri="{FF2B5EF4-FFF2-40B4-BE49-F238E27FC236}">
                  <a16:creationId xmlns:a16="http://schemas.microsoft.com/office/drawing/2014/main" id="{090DA882-3E5F-47E2-A901-ED33177FB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92" y="576793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9">
              <a:extLst>
                <a:ext uri="{FF2B5EF4-FFF2-40B4-BE49-F238E27FC236}">
                  <a16:creationId xmlns:a16="http://schemas.microsoft.com/office/drawing/2014/main" id="{13DAF9D2-C10F-4FA0-8AAA-EF033FD2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2525" y="582115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0">
              <a:extLst>
                <a:ext uri="{FF2B5EF4-FFF2-40B4-BE49-F238E27FC236}">
                  <a16:creationId xmlns:a16="http://schemas.microsoft.com/office/drawing/2014/main" id="{1DCE6699-4F41-4E6C-B4B4-116F5645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29428" y="58513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5">
              <a:extLst>
                <a:ext uri="{FF2B5EF4-FFF2-40B4-BE49-F238E27FC236}">
                  <a16:creationId xmlns:a16="http://schemas.microsoft.com/office/drawing/2014/main" id="{0D5DA8DB-8A13-4D6E-9F40-E24A7F8F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8023" y="602678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6">
              <a:extLst>
                <a:ext uri="{FF2B5EF4-FFF2-40B4-BE49-F238E27FC236}">
                  <a16:creationId xmlns:a16="http://schemas.microsoft.com/office/drawing/2014/main" id="{00E93E64-19B4-465D-85DE-FD45DFAD5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0286" y="60382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7">
              <a:extLst>
                <a:ext uri="{FF2B5EF4-FFF2-40B4-BE49-F238E27FC236}">
                  <a16:creationId xmlns:a16="http://schemas.microsoft.com/office/drawing/2014/main" id="{9E00DA49-033D-45D2-8D7C-0DE5BC6EA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735" y="605045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8">
              <a:extLst>
                <a:ext uri="{FF2B5EF4-FFF2-40B4-BE49-F238E27FC236}">
                  <a16:creationId xmlns:a16="http://schemas.microsoft.com/office/drawing/2014/main" id="{C9BB8FB7-501F-4EF7-811C-DFC36C697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3512" y="605045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9">
              <a:extLst>
                <a:ext uri="{FF2B5EF4-FFF2-40B4-BE49-F238E27FC236}">
                  <a16:creationId xmlns:a16="http://schemas.microsoft.com/office/drawing/2014/main" id="{70F631DA-C640-4FC1-A59E-F133F83BA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15587" y="605371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0">
              <a:extLst>
                <a:ext uri="{FF2B5EF4-FFF2-40B4-BE49-F238E27FC236}">
                  <a16:creationId xmlns:a16="http://schemas.microsoft.com/office/drawing/2014/main" id="{C0C246D6-738C-4854-BDD0-6669E99D6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714" y="605370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1">
              <a:extLst>
                <a:ext uri="{FF2B5EF4-FFF2-40B4-BE49-F238E27FC236}">
                  <a16:creationId xmlns:a16="http://schemas.microsoft.com/office/drawing/2014/main" id="{2B88D097-4630-4514-BD1C-D1FC57D05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6827" y="606595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2">
              <a:extLst>
                <a:ext uri="{FF2B5EF4-FFF2-40B4-BE49-F238E27FC236}">
                  <a16:creationId xmlns:a16="http://schemas.microsoft.com/office/drawing/2014/main" id="{895172E5-4D7B-4E9E-9DC0-7AC40AFE2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963" y="606595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2">
              <a:extLst>
                <a:ext uri="{FF2B5EF4-FFF2-40B4-BE49-F238E27FC236}">
                  <a16:creationId xmlns:a16="http://schemas.microsoft.com/office/drawing/2014/main" id="{E16BE8D6-8745-46D3-BB8C-7D9F905F2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05" y="6298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3">
              <a:extLst>
                <a:ext uri="{FF2B5EF4-FFF2-40B4-BE49-F238E27FC236}">
                  <a16:creationId xmlns:a16="http://schemas.microsoft.com/office/drawing/2014/main" id="{B21B0D38-9A6B-4C03-9C68-BFCDD0CE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120" y="6277308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0">
              <a:extLst>
                <a:ext uri="{FF2B5EF4-FFF2-40B4-BE49-F238E27FC236}">
                  <a16:creationId xmlns:a16="http://schemas.microsoft.com/office/drawing/2014/main" id="{BD88B61E-A1B6-4C3F-9CDA-F14697C39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6243" y="627730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2">
              <a:extLst>
                <a:ext uri="{FF2B5EF4-FFF2-40B4-BE49-F238E27FC236}">
                  <a16:creationId xmlns:a16="http://schemas.microsoft.com/office/drawing/2014/main" id="{7F412678-E91D-445B-B569-92A65FE4F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58397" y="630750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34">
              <a:extLst>
                <a:ext uri="{FF2B5EF4-FFF2-40B4-BE49-F238E27FC236}">
                  <a16:creationId xmlns:a16="http://schemas.microsoft.com/office/drawing/2014/main" id="{D5C03A86-E86B-4343-BE21-5E5D4DF2F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16135" y="6305053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35">
              <a:extLst>
                <a:ext uri="{FF2B5EF4-FFF2-40B4-BE49-F238E27FC236}">
                  <a16:creationId xmlns:a16="http://schemas.microsoft.com/office/drawing/2014/main" id="{7E23784D-2CA3-4407-A29D-F04954A44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185" y="6314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41">
              <a:extLst>
                <a:ext uri="{FF2B5EF4-FFF2-40B4-BE49-F238E27FC236}">
                  <a16:creationId xmlns:a16="http://schemas.microsoft.com/office/drawing/2014/main" id="{9B6ED33F-264E-4FE0-BB23-5923775E2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625" y="633198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CE917B1B-8131-4DE5-AD2C-71A079AA4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3161" y="5553203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7">
              <a:extLst>
                <a:ext uri="{FF2B5EF4-FFF2-40B4-BE49-F238E27FC236}">
                  <a16:creationId xmlns:a16="http://schemas.microsoft.com/office/drawing/2014/main" id="{5E8CF6E6-E598-4397-91BA-6C2A426A8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9595" y="5546674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4B4D2234-D9B8-4F69-A88F-BAC72429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97773" y="55621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FAC6F190-5E32-4356-8ACA-C8D84EBD7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48018" y="557686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05549845-8416-4013-9839-D79CB20AB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038" y="5556465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467A23A5-6422-47E9-9190-43A9501C8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41065" y="558666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AA5E43AB-DA6B-477B-94EF-BF73ACCE3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5091" y="5598084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2">
              <a:extLst>
                <a:ext uri="{FF2B5EF4-FFF2-40B4-BE49-F238E27FC236}">
                  <a16:creationId xmlns:a16="http://schemas.microsoft.com/office/drawing/2014/main" id="{90CBC3ED-5170-4805-987F-F3964917F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2801" y="580127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3">
              <a:extLst>
                <a:ext uri="{FF2B5EF4-FFF2-40B4-BE49-F238E27FC236}">
                  <a16:creationId xmlns:a16="http://schemas.microsoft.com/office/drawing/2014/main" id="{C14C5E5E-6018-4BB4-8238-A6B217328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40515" y="5780056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4">
              <a:extLst>
                <a:ext uri="{FF2B5EF4-FFF2-40B4-BE49-F238E27FC236}">
                  <a16:creationId xmlns:a16="http://schemas.microsoft.com/office/drawing/2014/main" id="{A1D002AF-6CBB-4688-B6CC-623D057EA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787" y="58159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5">
              <a:extLst>
                <a:ext uri="{FF2B5EF4-FFF2-40B4-BE49-F238E27FC236}">
                  <a16:creationId xmlns:a16="http://schemas.microsoft.com/office/drawing/2014/main" id="{A3BCCB11-25A2-4C56-96AC-E8B384E20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55168" y="583391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48470416-A7F5-4041-B3E7-BF525DD8B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58192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75">
              <a:extLst>
                <a:ext uri="{FF2B5EF4-FFF2-40B4-BE49-F238E27FC236}">
                  <a16:creationId xmlns:a16="http://schemas.microsoft.com/office/drawing/2014/main" id="{6763146B-0E01-4BC3-A3E6-573690558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67433" y="578005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7">
              <a:extLst>
                <a:ext uri="{FF2B5EF4-FFF2-40B4-BE49-F238E27FC236}">
                  <a16:creationId xmlns:a16="http://schemas.microsoft.com/office/drawing/2014/main" id="{C324338F-04C1-419D-90C1-D83AA1B76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8564" y="586492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1">
              <a:extLst>
                <a:ext uri="{FF2B5EF4-FFF2-40B4-BE49-F238E27FC236}">
                  <a16:creationId xmlns:a16="http://schemas.microsoft.com/office/drawing/2014/main" id="{77835AED-A441-4532-AF89-B3FF7CFD5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5527" y="606475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2">
              <a:extLst>
                <a:ext uri="{FF2B5EF4-FFF2-40B4-BE49-F238E27FC236}">
                  <a16:creationId xmlns:a16="http://schemas.microsoft.com/office/drawing/2014/main" id="{F2B6F66E-9B92-42DA-9FA1-35F0ECE1A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1481" y="6064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3">
              <a:extLst>
                <a:ext uri="{FF2B5EF4-FFF2-40B4-BE49-F238E27FC236}">
                  <a16:creationId xmlns:a16="http://schemas.microsoft.com/office/drawing/2014/main" id="{AB5426E1-AAC8-413F-8343-E690D3576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11063" y="607301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4">
              <a:extLst>
                <a:ext uri="{FF2B5EF4-FFF2-40B4-BE49-F238E27FC236}">
                  <a16:creationId xmlns:a16="http://schemas.microsoft.com/office/drawing/2014/main" id="{6EDE8D39-527D-48EC-A60E-822896A70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9758" y="610075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5">
              <a:extLst>
                <a:ext uri="{FF2B5EF4-FFF2-40B4-BE49-F238E27FC236}">
                  <a16:creationId xmlns:a16="http://schemas.microsoft.com/office/drawing/2014/main" id="{63CA0069-4DAE-4E19-9375-30664E136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7749" y="610320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6">
              <a:extLst>
                <a:ext uri="{FF2B5EF4-FFF2-40B4-BE49-F238E27FC236}">
                  <a16:creationId xmlns:a16="http://schemas.microsoft.com/office/drawing/2014/main" id="{EE4F3DAA-A482-4317-AC07-D9EACF4AB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6156" y="610973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7">
              <a:extLst>
                <a:ext uri="{FF2B5EF4-FFF2-40B4-BE49-F238E27FC236}">
                  <a16:creationId xmlns:a16="http://schemas.microsoft.com/office/drawing/2014/main" id="{C4558B65-3D1B-4341-9469-54BDB407D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99824" y="611217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8">
              <a:extLst>
                <a:ext uri="{FF2B5EF4-FFF2-40B4-BE49-F238E27FC236}">
                  <a16:creationId xmlns:a16="http://schemas.microsoft.com/office/drawing/2014/main" id="{8A11C831-3A34-41C8-BF81-577F36D3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1416" y="611217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9">
              <a:extLst>
                <a:ext uri="{FF2B5EF4-FFF2-40B4-BE49-F238E27FC236}">
                  <a16:creationId xmlns:a16="http://schemas.microsoft.com/office/drawing/2014/main" id="{3BAA8579-0187-4116-9506-0798BD48B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4601" y="611217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0">
              <a:extLst>
                <a:ext uri="{FF2B5EF4-FFF2-40B4-BE49-F238E27FC236}">
                  <a16:creationId xmlns:a16="http://schemas.microsoft.com/office/drawing/2014/main" id="{B66832E9-B0E5-4132-99E9-2286FE26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26949" y="611217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1">
              <a:extLst>
                <a:ext uri="{FF2B5EF4-FFF2-40B4-BE49-F238E27FC236}">
                  <a16:creationId xmlns:a16="http://schemas.microsoft.com/office/drawing/2014/main" id="{1F5F17DC-C7BC-4D44-BFD1-1D5002D67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24162" y="611870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2">
              <a:extLst>
                <a:ext uri="{FF2B5EF4-FFF2-40B4-BE49-F238E27FC236}">
                  <a16:creationId xmlns:a16="http://schemas.microsoft.com/office/drawing/2014/main" id="{AAD24A6B-1C15-45BF-A44D-C5DCFDF7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01940" y="612197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3">
              <a:extLst>
                <a:ext uri="{FF2B5EF4-FFF2-40B4-BE49-F238E27FC236}">
                  <a16:creationId xmlns:a16="http://schemas.microsoft.com/office/drawing/2014/main" id="{B2B7773D-7624-4799-8DC2-2125C7B58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4247" y="61276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4">
              <a:extLst>
                <a:ext uri="{FF2B5EF4-FFF2-40B4-BE49-F238E27FC236}">
                  <a16:creationId xmlns:a16="http://schemas.microsoft.com/office/drawing/2014/main" id="{43BDB876-DF8F-473C-94AD-3B85C7D0D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3513" y="612768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3">
              <a:extLst>
                <a:ext uri="{FF2B5EF4-FFF2-40B4-BE49-F238E27FC236}">
                  <a16:creationId xmlns:a16="http://schemas.microsoft.com/office/drawing/2014/main" id="{E7BAEA9F-0A15-4A6A-9DE3-17E52616D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1734" y="617338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4">
              <a:extLst>
                <a:ext uri="{FF2B5EF4-FFF2-40B4-BE49-F238E27FC236}">
                  <a16:creationId xmlns:a16="http://schemas.microsoft.com/office/drawing/2014/main" id="{F44C7BB7-3BF8-4B57-8300-B074761B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8188" y="61733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5">
              <a:extLst>
                <a:ext uri="{FF2B5EF4-FFF2-40B4-BE49-F238E27FC236}">
                  <a16:creationId xmlns:a16="http://schemas.microsoft.com/office/drawing/2014/main" id="{5C9E2587-EA6E-4862-835F-7E8AC5DFC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31042" y="617909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7">
              <a:extLst>
                <a:ext uri="{FF2B5EF4-FFF2-40B4-BE49-F238E27FC236}">
                  <a16:creationId xmlns:a16="http://schemas.microsoft.com/office/drawing/2014/main" id="{9FDF4C88-B02F-4199-9B67-75901180B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6279" y="61913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8">
              <a:extLst>
                <a:ext uri="{FF2B5EF4-FFF2-40B4-BE49-F238E27FC236}">
                  <a16:creationId xmlns:a16="http://schemas.microsoft.com/office/drawing/2014/main" id="{5640818D-9BF5-4056-A10A-B26AE5494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3" y="619459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9">
              <a:extLst>
                <a:ext uri="{FF2B5EF4-FFF2-40B4-BE49-F238E27FC236}">
                  <a16:creationId xmlns:a16="http://schemas.microsoft.com/office/drawing/2014/main" id="{DCBD257A-A1D2-4931-9090-48B1E21D5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7958" y="618235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0">
              <a:extLst>
                <a:ext uri="{FF2B5EF4-FFF2-40B4-BE49-F238E27FC236}">
                  <a16:creationId xmlns:a16="http://schemas.microsoft.com/office/drawing/2014/main" id="{EF75A49A-C910-4E27-B0E0-AF15C2B3D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81754" y="636025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1">
              <a:extLst>
                <a:ext uri="{FF2B5EF4-FFF2-40B4-BE49-F238E27FC236}">
                  <a16:creationId xmlns:a16="http://schemas.microsoft.com/office/drawing/2014/main" id="{09175BB4-78AB-4F07-9A7C-195C9FF50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1985" y="636677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5">
              <a:extLst>
                <a:ext uri="{FF2B5EF4-FFF2-40B4-BE49-F238E27FC236}">
                  <a16:creationId xmlns:a16="http://schemas.microsoft.com/office/drawing/2014/main" id="{E4647752-F098-4C74-8685-415ADC8BF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0219" y="637045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6">
              <a:extLst>
                <a:ext uri="{FF2B5EF4-FFF2-40B4-BE49-F238E27FC236}">
                  <a16:creationId xmlns:a16="http://schemas.microsoft.com/office/drawing/2014/main" id="{AF23AEF6-4648-479D-9E57-75D4087D0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6390444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7">
              <a:extLst>
                <a:ext uri="{FF2B5EF4-FFF2-40B4-BE49-F238E27FC236}">
                  <a16:creationId xmlns:a16="http://schemas.microsoft.com/office/drawing/2014/main" id="{A85CD8C4-1E33-42C9-BCBB-91B9CDE9E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75213" y="6390443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8">
              <a:extLst>
                <a:ext uri="{FF2B5EF4-FFF2-40B4-BE49-F238E27FC236}">
                  <a16:creationId xmlns:a16="http://schemas.microsoft.com/office/drawing/2014/main" id="{32D2257B-0B7A-4918-A6B3-74552983C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02403" y="6393706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9">
              <a:extLst>
                <a:ext uri="{FF2B5EF4-FFF2-40B4-BE49-F238E27FC236}">
                  <a16:creationId xmlns:a16="http://schemas.microsoft.com/office/drawing/2014/main" id="{B6E8A044-F3AC-48ED-B8A6-D2EDD3F6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50199" y="63937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3">
              <a:extLst>
                <a:ext uri="{FF2B5EF4-FFF2-40B4-BE49-F238E27FC236}">
                  <a16:creationId xmlns:a16="http://schemas.microsoft.com/office/drawing/2014/main" id="{248AF2CF-3B97-49B3-8E08-2820E763B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357015" y="64026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6">
              <a:extLst>
                <a:ext uri="{FF2B5EF4-FFF2-40B4-BE49-F238E27FC236}">
                  <a16:creationId xmlns:a16="http://schemas.microsoft.com/office/drawing/2014/main" id="{B5BEC596-B534-44B2-B1B8-78C1FBBA3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5860" y="641492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7">
              <a:extLst>
                <a:ext uri="{FF2B5EF4-FFF2-40B4-BE49-F238E27FC236}">
                  <a16:creationId xmlns:a16="http://schemas.microsoft.com/office/drawing/2014/main" id="{F45F86F4-28DB-49BC-8B6B-B703086F4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18231" y="641818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8">
              <a:extLst>
                <a:ext uri="{FF2B5EF4-FFF2-40B4-BE49-F238E27FC236}">
                  <a16:creationId xmlns:a16="http://schemas.microsoft.com/office/drawing/2014/main" id="{2932A0BD-C987-4A93-91DC-E277DC89C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65674" y="6420637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9">
              <a:extLst>
                <a:ext uri="{FF2B5EF4-FFF2-40B4-BE49-F238E27FC236}">
                  <a16:creationId xmlns:a16="http://schemas.microsoft.com/office/drawing/2014/main" id="{DD6B3E88-4337-44F0-80CD-D96F69C2F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2" y="642716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0">
              <a:extLst>
                <a:ext uri="{FF2B5EF4-FFF2-40B4-BE49-F238E27FC236}">
                  <a16:creationId xmlns:a16="http://schemas.microsoft.com/office/drawing/2014/main" id="{2A481A9C-8E49-4886-B0B8-B391B54DE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45213" y="6430428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2">
              <a:extLst>
                <a:ext uri="{FF2B5EF4-FFF2-40B4-BE49-F238E27FC236}">
                  <a16:creationId xmlns:a16="http://schemas.microsoft.com/office/drawing/2014/main" id="{F74D151E-F322-43E1-AAAA-39C16A828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15774" y="6457357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3">
              <a:extLst>
                <a:ext uri="{FF2B5EF4-FFF2-40B4-BE49-F238E27FC236}">
                  <a16:creationId xmlns:a16="http://schemas.microsoft.com/office/drawing/2014/main" id="{BF3063F9-CB9B-4822-865E-5BFC90AF9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42843" y="6460620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4">
              <a:extLst>
                <a:ext uri="{FF2B5EF4-FFF2-40B4-BE49-F238E27FC236}">
                  <a16:creationId xmlns:a16="http://schemas.microsoft.com/office/drawing/2014/main" id="{F541B440-1CE7-46DE-8E58-B472C9E6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1352" y="645735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5">
              <a:extLst>
                <a:ext uri="{FF2B5EF4-FFF2-40B4-BE49-F238E27FC236}">
                  <a16:creationId xmlns:a16="http://schemas.microsoft.com/office/drawing/2014/main" id="{25E18B25-35CB-4DFC-B428-063F245D0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1373" y="646307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">
              <a:extLst>
                <a:ext uri="{FF2B5EF4-FFF2-40B4-BE49-F238E27FC236}">
                  <a16:creationId xmlns:a16="http://schemas.microsoft.com/office/drawing/2014/main" id="{AC3EF75E-9D39-42A1-8744-0314BE64A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76864" y="642104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9">
              <a:extLst>
                <a:ext uri="{FF2B5EF4-FFF2-40B4-BE49-F238E27FC236}">
                  <a16:creationId xmlns:a16="http://schemas.microsoft.com/office/drawing/2014/main" id="{5B830616-AB5F-4414-891C-D7D65A1C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20744" y="578106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3">
              <a:extLst>
                <a:ext uri="{FF2B5EF4-FFF2-40B4-BE49-F238E27FC236}">
                  <a16:creationId xmlns:a16="http://schemas.microsoft.com/office/drawing/2014/main" id="{B84FCDC4-EB04-49F6-83E1-AE030D913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9809" y="5814737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29">
              <a:extLst>
                <a:ext uri="{FF2B5EF4-FFF2-40B4-BE49-F238E27FC236}">
                  <a16:creationId xmlns:a16="http://schemas.microsoft.com/office/drawing/2014/main" id="{297CFE06-B273-4E3A-828B-7F2391E72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0782" y="5569170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33">
              <a:extLst>
                <a:ext uri="{FF2B5EF4-FFF2-40B4-BE49-F238E27FC236}">
                  <a16:creationId xmlns:a16="http://schemas.microsoft.com/office/drawing/2014/main" id="{3DB916FA-F738-4FDC-856A-EC97DEA0F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04120" y="55980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44">
              <a:extLst>
                <a:ext uri="{FF2B5EF4-FFF2-40B4-BE49-F238E27FC236}">
                  <a16:creationId xmlns:a16="http://schemas.microsoft.com/office/drawing/2014/main" id="{84355883-FB7A-47AA-BA56-AF9F91552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7282" y="555320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4" name="Freeform 142">
            <a:extLst>
              <a:ext uri="{FF2B5EF4-FFF2-40B4-BE49-F238E27FC236}">
                <a16:creationId xmlns:a16="http://schemas.microsoft.com/office/drawing/2014/main" id="{869C3428-7E23-4E31-828E-09F276DA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20574" y="67621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3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B7ED827-06A5-4778-9BB3-74A28B33D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9C7C3-AA26-499B-BAF7-AA8B95CA0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787476-75B3-4A83-A258-2B82FB21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8"/>
            <a:ext cx="8799468" cy="13507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1. Frontend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BD46F8-DB46-4291-9AAA-77A9EDEEB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011" y="1856368"/>
            <a:ext cx="10393012" cy="4120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4222D6-3DD3-416B-A336-50CABED05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89221" y="-25700"/>
            <a:ext cx="1295629" cy="6861081"/>
            <a:chOff x="10389221" y="-25700"/>
            <a:chExt cx="1295629" cy="6861081"/>
          </a:xfrm>
        </p:grpSpPr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FA339884-511E-44C2-9FD8-CD1A7F810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81877" y="1395534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7A9C8AB8-5E02-4F22-A29C-0D2FA1A5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9437" y="1610044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C1FF341F-D425-43F9-B7BC-E402B873B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34687" y="1153146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3">
              <a:extLst>
                <a:ext uri="{FF2B5EF4-FFF2-40B4-BE49-F238E27FC236}">
                  <a16:creationId xmlns:a16="http://schemas.microsoft.com/office/drawing/2014/main" id="{5E28B171-2E71-4639-87DB-DCD1BEDE0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8679" y="861035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1">
              <a:extLst>
                <a:ext uri="{FF2B5EF4-FFF2-40B4-BE49-F238E27FC236}">
                  <a16:creationId xmlns:a16="http://schemas.microsoft.com/office/drawing/2014/main" id="{5961C71A-41B1-47B7-B6D2-F6DC45E4F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1648" y="1015451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2">
              <a:extLst>
                <a:ext uri="{FF2B5EF4-FFF2-40B4-BE49-F238E27FC236}">
                  <a16:creationId xmlns:a16="http://schemas.microsoft.com/office/drawing/2014/main" id="{3BCF2E6D-B984-44D2-A12D-DFEBF8FCE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8653" y="451020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3">
              <a:extLst>
                <a:ext uri="{FF2B5EF4-FFF2-40B4-BE49-F238E27FC236}">
                  <a16:creationId xmlns:a16="http://schemas.microsoft.com/office/drawing/2014/main" id="{1AD1D1A9-43BE-4CAD-9B9F-2408476B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9734" y="125422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4">
              <a:extLst>
                <a:ext uri="{FF2B5EF4-FFF2-40B4-BE49-F238E27FC236}">
                  <a16:creationId xmlns:a16="http://schemas.microsoft.com/office/drawing/2014/main" id="{C899F5E7-A16E-47C9-9D5A-0DFBCE0D2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5581" y="61464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5">
              <a:extLst>
                <a:ext uri="{FF2B5EF4-FFF2-40B4-BE49-F238E27FC236}">
                  <a16:creationId xmlns:a16="http://schemas.microsoft.com/office/drawing/2014/main" id="{92DA2575-194D-4828-9B8D-3C571281C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9594" y="146382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4D106401-28FD-4DB9-9517-096A962DB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5743" y="1673570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2B352C24-658B-4612-A71D-6608DC495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0897" y="20801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37C40023-71E9-4D82-952B-2279271B2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5959" y="721463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882C4F8E-212D-4C8B-837B-564C87BF9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8331" y="95250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E79AB689-B55B-42A8-B1C2-AB544C4C2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2990" y="1190303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2">
              <a:extLst>
                <a:ext uri="{FF2B5EF4-FFF2-40B4-BE49-F238E27FC236}">
                  <a16:creationId xmlns:a16="http://schemas.microsoft.com/office/drawing/2014/main" id="{87995B76-912B-4B71-BAEC-3AD3440A7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76241" y="5511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3">
              <a:extLst>
                <a:ext uri="{FF2B5EF4-FFF2-40B4-BE49-F238E27FC236}">
                  <a16:creationId xmlns:a16="http://schemas.microsoft.com/office/drawing/2014/main" id="{56F078EA-9BB5-49B0-9C11-1BBFD3B18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5663" y="1739839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4">
              <a:extLst>
                <a:ext uri="{FF2B5EF4-FFF2-40B4-BE49-F238E27FC236}">
                  <a16:creationId xmlns:a16="http://schemas.microsoft.com/office/drawing/2014/main" id="{5AAFAE34-507A-4988-8673-E84AD31B6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7449" y="51687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6">
              <a:extLst>
                <a:ext uri="{FF2B5EF4-FFF2-40B4-BE49-F238E27FC236}">
                  <a16:creationId xmlns:a16="http://schemas.microsoft.com/office/drawing/2014/main" id="{CEBCACAD-6BEA-45E7-93CC-CE382B09B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8351" y="76410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9">
              <a:extLst>
                <a:ext uri="{FF2B5EF4-FFF2-40B4-BE49-F238E27FC236}">
                  <a16:creationId xmlns:a16="http://schemas.microsoft.com/office/drawing/2014/main" id="{0B74424A-FE1A-495D-BB66-700F57F93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02221" y="1453765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0">
              <a:extLst>
                <a:ext uri="{FF2B5EF4-FFF2-40B4-BE49-F238E27FC236}">
                  <a16:creationId xmlns:a16="http://schemas.microsoft.com/office/drawing/2014/main" id="{84FBE729-D35E-4539-A94C-D1EC07FA3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0073" y="2076674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5">
              <a:extLst>
                <a:ext uri="{FF2B5EF4-FFF2-40B4-BE49-F238E27FC236}">
                  <a16:creationId xmlns:a16="http://schemas.microsoft.com/office/drawing/2014/main" id="{4DAC9156-4609-4037-B312-F2E030CA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80014" y="-176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6">
              <a:extLst>
                <a:ext uri="{FF2B5EF4-FFF2-40B4-BE49-F238E27FC236}">
                  <a16:creationId xmlns:a16="http://schemas.microsoft.com/office/drawing/2014/main" id="{4B7CA784-1C4B-433A-8833-8228428A1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83117" y="5894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8">
              <a:extLst>
                <a:ext uri="{FF2B5EF4-FFF2-40B4-BE49-F238E27FC236}">
                  <a16:creationId xmlns:a16="http://schemas.microsoft.com/office/drawing/2014/main" id="{5772A6DC-433D-4C66-94CF-3B0BF4A78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80788" y="1199331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9">
              <a:extLst>
                <a:ext uri="{FF2B5EF4-FFF2-40B4-BE49-F238E27FC236}">
                  <a16:creationId xmlns:a16="http://schemas.microsoft.com/office/drawing/2014/main" id="{9AEDDF38-28A5-4BE0-9D89-103D7B856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3985" y="170065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0">
              <a:extLst>
                <a:ext uri="{FF2B5EF4-FFF2-40B4-BE49-F238E27FC236}">
                  <a16:creationId xmlns:a16="http://schemas.microsoft.com/office/drawing/2014/main" id="{3B3383B5-661F-41F1-B6B9-7D7934370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0841" y="341651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1">
              <a:extLst>
                <a:ext uri="{FF2B5EF4-FFF2-40B4-BE49-F238E27FC236}">
                  <a16:creationId xmlns:a16="http://schemas.microsoft.com/office/drawing/2014/main" id="{89C0BBC9-9EF7-4CEC-941A-583449D8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2040" y="142915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2">
              <a:extLst>
                <a:ext uri="{FF2B5EF4-FFF2-40B4-BE49-F238E27FC236}">
                  <a16:creationId xmlns:a16="http://schemas.microsoft.com/office/drawing/2014/main" id="{4914B414-E31D-4FA7-AFFC-54126C26C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96025" y="101668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2">
              <a:extLst>
                <a:ext uri="{FF2B5EF4-FFF2-40B4-BE49-F238E27FC236}">
                  <a16:creationId xmlns:a16="http://schemas.microsoft.com/office/drawing/2014/main" id="{2117FC9E-CE63-4248-B2B8-7B98343CB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57475" y="1563009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3">
              <a:extLst>
                <a:ext uri="{FF2B5EF4-FFF2-40B4-BE49-F238E27FC236}">
                  <a16:creationId xmlns:a16="http://schemas.microsoft.com/office/drawing/2014/main" id="{0B63E4C0-854D-4279-9F72-FF6DA5C3E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42553" y="214054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0">
              <a:extLst>
                <a:ext uri="{FF2B5EF4-FFF2-40B4-BE49-F238E27FC236}">
                  <a16:creationId xmlns:a16="http://schemas.microsoft.com/office/drawing/2014/main" id="{79093762-4747-4FAF-8EE1-CDE89390F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1091" y="585717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1">
              <a:extLst>
                <a:ext uri="{FF2B5EF4-FFF2-40B4-BE49-F238E27FC236}">
                  <a16:creationId xmlns:a16="http://schemas.microsoft.com/office/drawing/2014/main" id="{017A8210-111D-450F-9383-103589E20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29592" y="1058290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32">
              <a:extLst>
                <a:ext uri="{FF2B5EF4-FFF2-40B4-BE49-F238E27FC236}">
                  <a16:creationId xmlns:a16="http://schemas.microsoft.com/office/drawing/2014/main" id="{535F5968-5B15-40CC-AEC1-43A646E22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52055" y="178946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5">
              <a:extLst>
                <a:ext uri="{FF2B5EF4-FFF2-40B4-BE49-F238E27FC236}">
                  <a16:creationId xmlns:a16="http://schemas.microsoft.com/office/drawing/2014/main" id="{245740C8-042F-4E2E-BAB9-CD84ABFE5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16931" y="828632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41">
              <a:extLst>
                <a:ext uri="{FF2B5EF4-FFF2-40B4-BE49-F238E27FC236}">
                  <a16:creationId xmlns:a16="http://schemas.microsoft.com/office/drawing/2014/main" id="{55E86D9A-DB24-4298-BBDA-BD9D90407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41679" y="1292398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33FD4970-3FA9-4E6C-BBD8-8B9687A51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7586" y="6281545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1">
              <a:extLst>
                <a:ext uri="{FF2B5EF4-FFF2-40B4-BE49-F238E27FC236}">
                  <a16:creationId xmlns:a16="http://schemas.microsoft.com/office/drawing/2014/main" id="{FE3D2C4D-D2D5-4671-93F1-BC3893A7D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60398" y="627913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B47651FA-3815-4ABD-91EF-AE2A66B92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1280" y="650834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0">
              <a:extLst>
                <a:ext uri="{FF2B5EF4-FFF2-40B4-BE49-F238E27FC236}">
                  <a16:creationId xmlns:a16="http://schemas.microsoft.com/office/drawing/2014/main" id="{5D9A1038-301A-4E50-8C33-BCF9A9D69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1859" y="6246637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5">
              <a:extLst>
                <a:ext uri="{FF2B5EF4-FFF2-40B4-BE49-F238E27FC236}">
                  <a16:creationId xmlns:a16="http://schemas.microsoft.com/office/drawing/2014/main" id="{6FD82931-556E-4A4D-B2A3-D42D891DF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5264" y="643501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7">
              <a:extLst>
                <a:ext uri="{FF2B5EF4-FFF2-40B4-BE49-F238E27FC236}">
                  <a16:creationId xmlns:a16="http://schemas.microsoft.com/office/drawing/2014/main" id="{99FBB68C-08D3-4160-A767-E68978891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32743" y="665805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17">
              <a:extLst>
                <a:ext uri="{FF2B5EF4-FFF2-40B4-BE49-F238E27FC236}">
                  <a16:creationId xmlns:a16="http://schemas.microsoft.com/office/drawing/2014/main" id="{777DFD76-E5B3-4A82-8214-951FE459A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39499" y="597737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18">
              <a:extLst>
                <a:ext uri="{FF2B5EF4-FFF2-40B4-BE49-F238E27FC236}">
                  <a16:creationId xmlns:a16="http://schemas.microsoft.com/office/drawing/2014/main" id="{CB909E68-8C7F-4E27-AEC1-6FBF9C96A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29863" y="6535112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9">
              <a:extLst>
                <a:ext uri="{FF2B5EF4-FFF2-40B4-BE49-F238E27FC236}">
                  <a16:creationId xmlns:a16="http://schemas.microsoft.com/office/drawing/2014/main" id="{1DF0F915-CD08-4629-9C3C-982B4B2C1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16930" y="6276285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39">
              <a:extLst>
                <a:ext uri="{FF2B5EF4-FFF2-40B4-BE49-F238E27FC236}">
                  <a16:creationId xmlns:a16="http://schemas.microsoft.com/office/drawing/2014/main" id="{53A74448-7EA6-40C8-AA97-893931279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03615" y="665601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4">
              <a:extLst>
                <a:ext uri="{FF2B5EF4-FFF2-40B4-BE49-F238E27FC236}">
                  <a16:creationId xmlns:a16="http://schemas.microsoft.com/office/drawing/2014/main" id="{D66A25B3-9238-4DC9-AFB2-77F1D9DB8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63747" y="61768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5">
              <a:extLst>
                <a:ext uri="{FF2B5EF4-FFF2-40B4-BE49-F238E27FC236}">
                  <a16:creationId xmlns:a16="http://schemas.microsoft.com/office/drawing/2014/main" id="{13FAE2DF-35F2-49A8-B36D-196F806DD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81343" y="6466251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1F8E6DDD-318D-4D56-9188-045E42CD9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1728" y="665475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5">
              <a:extLst>
                <a:ext uri="{FF2B5EF4-FFF2-40B4-BE49-F238E27FC236}">
                  <a16:creationId xmlns:a16="http://schemas.microsoft.com/office/drawing/2014/main" id="{EEF60F98-9D69-48CB-8D13-83775A9A7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0262" y="6723023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6">
              <a:extLst>
                <a:ext uri="{FF2B5EF4-FFF2-40B4-BE49-F238E27FC236}">
                  <a16:creationId xmlns:a16="http://schemas.microsoft.com/office/drawing/2014/main" id="{83F0063E-E2D1-4A5F-976D-A89104D4F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2707" y="413453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C0B342FE-E87B-40E9-8BA7-10BBE29C1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6406" y="185473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6">
              <a:extLst>
                <a:ext uri="{FF2B5EF4-FFF2-40B4-BE49-F238E27FC236}">
                  <a16:creationId xmlns:a16="http://schemas.microsoft.com/office/drawing/2014/main" id="{4448C0DF-F940-4089-AE2B-B21990D7D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41446" y="31473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">
              <a:extLst>
                <a:ext uri="{FF2B5EF4-FFF2-40B4-BE49-F238E27FC236}">
                  <a16:creationId xmlns:a16="http://schemas.microsoft.com/office/drawing/2014/main" id="{F93D4F95-2369-414A-BE2D-4969E1698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98569" y="600633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59E9080B-466F-4D31-A86B-9BD62A401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5325" y="601341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621AC61B-2535-41ED-BDD1-8D8B46BF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5451" y="604240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CC65F638-D018-448D-BB7A-838AE66EA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9957" y="599219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7">
              <a:extLst>
                <a:ext uri="{FF2B5EF4-FFF2-40B4-BE49-F238E27FC236}">
                  <a16:creationId xmlns:a16="http://schemas.microsoft.com/office/drawing/2014/main" id="{B657AFBF-5C3C-411D-B6EE-8FBB4FE22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93402" y="6009701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9">
              <a:extLst>
                <a:ext uri="{FF2B5EF4-FFF2-40B4-BE49-F238E27FC236}">
                  <a16:creationId xmlns:a16="http://schemas.microsoft.com/office/drawing/2014/main" id="{3B3ADA3B-B1DD-4145-93A7-9323BC17C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9674" y="335667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9">
              <a:extLst>
                <a:ext uri="{FF2B5EF4-FFF2-40B4-BE49-F238E27FC236}">
                  <a16:creationId xmlns:a16="http://schemas.microsoft.com/office/drawing/2014/main" id="{A14B0FAF-3274-4C2F-8008-21E0A7343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07348" y="837823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" name="Freeform 10">
            <a:extLst>
              <a:ext uri="{FF2B5EF4-FFF2-40B4-BE49-F238E27FC236}">
                <a16:creationId xmlns:a16="http://schemas.microsoft.com/office/drawing/2014/main" id="{FC761035-E33B-4031-8149-71FAD1865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595444" y="116773"/>
            <a:ext cx="138242" cy="88130"/>
          </a:xfrm>
          <a:custGeom>
            <a:avLst/>
            <a:gdLst>
              <a:gd name="T0" fmla="*/ 22 w 42"/>
              <a:gd name="T1" fmla="*/ 0 h 29"/>
              <a:gd name="T2" fmla="*/ 14 w 42"/>
              <a:gd name="T3" fmla="*/ 25 h 29"/>
              <a:gd name="T4" fmla="*/ 22 w 42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9">
                <a:moveTo>
                  <a:pt x="22" y="0"/>
                </a:moveTo>
                <a:cubicBezTo>
                  <a:pt x="42" y="7"/>
                  <a:pt x="28" y="29"/>
                  <a:pt x="14" y="25"/>
                </a:cubicBezTo>
                <a:cubicBezTo>
                  <a:pt x="0" y="18"/>
                  <a:pt x="8" y="1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15">
            <a:extLst>
              <a:ext uri="{FF2B5EF4-FFF2-40B4-BE49-F238E27FC236}">
                <a16:creationId xmlns:a16="http://schemas.microsoft.com/office/drawing/2014/main" id="{79BFF3ED-9C9F-4830-AD98-B8FB14E52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33532" y="666859"/>
            <a:ext cx="121406" cy="72626"/>
          </a:xfrm>
          <a:custGeom>
            <a:avLst/>
            <a:gdLst>
              <a:gd name="T0" fmla="*/ 16 w 37"/>
              <a:gd name="T1" fmla="*/ 0 h 24"/>
              <a:gd name="T2" fmla="*/ 11 w 37"/>
              <a:gd name="T3" fmla="*/ 24 h 24"/>
              <a:gd name="T4" fmla="*/ 16 w 37"/>
              <a:gd name="T5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4">
                <a:moveTo>
                  <a:pt x="16" y="0"/>
                </a:moveTo>
                <a:cubicBezTo>
                  <a:pt x="37" y="6"/>
                  <a:pt x="30" y="20"/>
                  <a:pt x="11" y="24"/>
                </a:cubicBezTo>
                <a:cubicBezTo>
                  <a:pt x="0" y="17"/>
                  <a:pt x="5" y="3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23">
            <a:extLst>
              <a:ext uri="{FF2B5EF4-FFF2-40B4-BE49-F238E27FC236}">
                <a16:creationId xmlns:a16="http://schemas.microsoft.com/office/drawing/2014/main" id="{CA7AB8D6-84A6-4769-B281-9613C472F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594653" y="911827"/>
            <a:ext cx="134697" cy="81603"/>
          </a:xfrm>
          <a:custGeom>
            <a:avLst/>
            <a:gdLst>
              <a:gd name="T0" fmla="*/ 19 w 41"/>
              <a:gd name="T1" fmla="*/ 0 h 27"/>
              <a:gd name="T2" fmla="*/ 8 w 41"/>
              <a:gd name="T3" fmla="*/ 20 h 27"/>
              <a:gd name="T4" fmla="*/ 19 w 41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7">
                <a:moveTo>
                  <a:pt x="19" y="0"/>
                </a:moveTo>
                <a:cubicBezTo>
                  <a:pt x="41" y="10"/>
                  <a:pt x="28" y="27"/>
                  <a:pt x="8" y="20"/>
                </a:cubicBezTo>
                <a:cubicBezTo>
                  <a:pt x="0" y="8"/>
                  <a:pt x="7" y="2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22">
            <a:extLst>
              <a:ext uri="{FF2B5EF4-FFF2-40B4-BE49-F238E27FC236}">
                <a16:creationId xmlns:a16="http://schemas.microsoft.com/office/drawing/2014/main" id="{318C324D-735D-4AF9-A1B4-B3677F6AB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580966" y="1124393"/>
            <a:ext cx="150648" cy="99554"/>
          </a:xfrm>
          <a:custGeom>
            <a:avLst/>
            <a:gdLst>
              <a:gd name="T0" fmla="*/ 26 w 46"/>
              <a:gd name="T1" fmla="*/ 0 h 33"/>
              <a:gd name="T2" fmla="*/ 38 w 46"/>
              <a:gd name="T3" fmla="*/ 22 h 33"/>
              <a:gd name="T4" fmla="*/ 26 w 46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33">
                <a:moveTo>
                  <a:pt x="26" y="0"/>
                </a:moveTo>
                <a:cubicBezTo>
                  <a:pt x="29" y="0"/>
                  <a:pt x="46" y="16"/>
                  <a:pt x="38" y="22"/>
                </a:cubicBezTo>
                <a:cubicBezTo>
                  <a:pt x="16" y="33"/>
                  <a:pt x="0" y="5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27">
            <a:extLst>
              <a:ext uri="{FF2B5EF4-FFF2-40B4-BE49-F238E27FC236}">
                <a16:creationId xmlns:a16="http://schemas.microsoft.com/office/drawing/2014/main" id="{DB165AB7-8D0A-4EE6-B54B-A4729008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590713" y="1745590"/>
            <a:ext cx="131153" cy="93843"/>
          </a:xfrm>
          <a:custGeom>
            <a:avLst/>
            <a:gdLst>
              <a:gd name="T0" fmla="*/ 22 w 40"/>
              <a:gd name="T1" fmla="*/ 0 h 31"/>
              <a:gd name="T2" fmla="*/ 16 w 40"/>
              <a:gd name="T3" fmla="*/ 25 h 31"/>
              <a:gd name="T4" fmla="*/ 22 w 40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1">
                <a:moveTo>
                  <a:pt x="22" y="0"/>
                </a:moveTo>
                <a:cubicBezTo>
                  <a:pt x="39" y="3"/>
                  <a:pt x="40" y="31"/>
                  <a:pt x="16" y="25"/>
                </a:cubicBezTo>
                <a:cubicBezTo>
                  <a:pt x="0" y="7"/>
                  <a:pt x="13" y="4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EAAE1F-B7FB-426A-A983-0A7D710122D9}"/>
              </a:ext>
            </a:extLst>
          </p:cNvPr>
          <p:cNvSpPr txBox="1"/>
          <p:nvPr/>
        </p:nvSpPr>
        <p:spPr>
          <a:xfrm>
            <a:off x="7399543" y="2238960"/>
            <a:ext cx="4433790" cy="3195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endParaRPr lang="ko-KR" altLang="en-US" dirty="0">
              <a:solidFill>
                <a:schemeClr val="tx2"/>
              </a:solidFill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AD82A6C8-1331-40FE-98C7-925248E3A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480" y="2213627"/>
            <a:ext cx="2086653" cy="3434819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25773F31-84ED-4286-9BB0-EEE6835DF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312" y="2141565"/>
            <a:ext cx="2120136" cy="3667017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D586DF6D-048E-47FD-AC45-938F36AF3CAD}"/>
              </a:ext>
            </a:extLst>
          </p:cNvPr>
          <p:cNvSpPr txBox="1"/>
          <p:nvPr/>
        </p:nvSpPr>
        <p:spPr>
          <a:xfrm>
            <a:off x="7662416" y="2193888"/>
            <a:ext cx="749819" cy="370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Main </a:t>
            </a:r>
            <a:r>
              <a:rPr lang="ko-KR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638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98896-BD07-4793-91B7-D71841E9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D03321-4D79-4DDB-889B-F4BC9B992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FF4D54-8DEA-4D45-964E-69A9FD977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385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3AAFE0-056D-4B52-9D59-F556E04E3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3248" y="2125980"/>
            <a:ext cx="2608453" cy="3543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5A753E-84D3-45D4-8AFB-93110B6D1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8132" y="2011680"/>
            <a:ext cx="21431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3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7C72AFB-1F4E-4C08-973C-CB711F2A6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385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AAE1F-B7FB-426A-A983-0A7D710122D9}"/>
              </a:ext>
            </a:extLst>
          </p:cNvPr>
          <p:cNvSpPr txBox="1"/>
          <p:nvPr/>
        </p:nvSpPr>
        <p:spPr>
          <a:xfrm>
            <a:off x="7399543" y="2238960"/>
            <a:ext cx="4433790" cy="3195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endParaRPr lang="ko-KR" altLang="en-US" dirty="0">
              <a:solidFill>
                <a:schemeClr val="tx2"/>
              </a:solidFill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F580439C-2C64-43B3-A67E-AB783C9EA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8721" y="1849280"/>
            <a:ext cx="2338795" cy="4079542"/>
          </a:xfrm>
          <a:prstGeom prst="rect">
            <a:avLst/>
          </a:prstGeom>
        </p:spPr>
      </p:pic>
      <p:grpSp>
        <p:nvGrpSpPr>
          <p:cNvPr id="81" name="그룹 80">
            <a:extLst>
              <a:ext uri="{FF2B5EF4-FFF2-40B4-BE49-F238E27FC236}">
                <a16:creationId xmlns:a16="http://schemas.microsoft.com/office/drawing/2014/main" id="{4C5FCD1B-2B9A-4FA0-B8A9-AC1F8CF09D9C}"/>
              </a:ext>
            </a:extLst>
          </p:cNvPr>
          <p:cNvGrpSpPr/>
          <p:nvPr/>
        </p:nvGrpSpPr>
        <p:grpSpPr>
          <a:xfrm>
            <a:off x="5055182" y="1992118"/>
            <a:ext cx="2821248" cy="3793866"/>
            <a:chOff x="3821694" y="2238960"/>
            <a:chExt cx="2821248" cy="3793866"/>
          </a:xfrm>
        </p:grpSpPr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812A8FD1-758F-4DB1-8577-501BADD56C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8010" b="35830"/>
            <a:stretch/>
          </p:blipFill>
          <p:spPr>
            <a:xfrm>
              <a:off x="3821694" y="2238960"/>
              <a:ext cx="2821248" cy="2893997"/>
            </a:xfrm>
            <a:prstGeom prst="rect">
              <a:avLst/>
            </a:prstGeom>
          </p:spPr>
        </p:pic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F4770C4D-0810-40FC-96D5-9BDDD67728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85647"/>
            <a:stretch/>
          </p:blipFill>
          <p:spPr>
            <a:xfrm>
              <a:off x="3821695" y="5132957"/>
              <a:ext cx="2821247" cy="899869"/>
            </a:xfrm>
            <a:prstGeom prst="rect">
              <a:avLst/>
            </a:prstGeom>
          </p:spPr>
        </p:pic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EAE03B6-6F67-475C-A130-BC451130D1C4}"/>
              </a:ext>
            </a:extLst>
          </p:cNvPr>
          <p:cNvSpPr txBox="1"/>
          <p:nvPr/>
        </p:nvSpPr>
        <p:spPr>
          <a:xfrm>
            <a:off x="8115372" y="2238960"/>
            <a:ext cx="95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Review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6841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B7ED827-06A5-4778-9BB3-74A28B33D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9C7C3-AA26-499B-BAF7-AA8B95CA0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787476-75B3-4A83-A258-2B82FB21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8"/>
            <a:ext cx="8799468" cy="13507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2</a:t>
            </a:r>
            <a:r>
              <a:rPr lang="en-US" altLang="ko-KR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 Backend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BD46F8-DB46-4291-9AAA-77A9EDEEB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011" y="1856368"/>
            <a:ext cx="10393012" cy="4120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4222D6-3DD3-416B-A336-50CABED05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89221" y="-25700"/>
            <a:ext cx="1295629" cy="6861081"/>
            <a:chOff x="10389221" y="-25700"/>
            <a:chExt cx="1295629" cy="6861081"/>
          </a:xfrm>
        </p:grpSpPr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FA339884-511E-44C2-9FD8-CD1A7F810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81877" y="1395534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7A9C8AB8-5E02-4F22-A29C-0D2FA1A5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9437" y="1610044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C1FF341F-D425-43F9-B7BC-E402B873B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34687" y="1153146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3">
              <a:extLst>
                <a:ext uri="{FF2B5EF4-FFF2-40B4-BE49-F238E27FC236}">
                  <a16:creationId xmlns:a16="http://schemas.microsoft.com/office/drawing/2014/main" id="{5E28B171-2E71-4639-87DB-DCD1BEDE0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8679" y="861035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1">
              <a:extLst>
                <a:ext uri="{FF2B5EF4-FFF2-40B4-BE49-F238E27FC236}">
                  <a16:creationId xmlns:a16="http://schemas.microsoft.com/office/drawing/2014/main" id="{5961C71A-41B1-47B7-B6D2-F6DC45E4F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1648" y="1015451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2">
              <a:extLst>
                <a:ext uri="{FF2B5EF4-FFF2-40B4-BE49-F238E27FC236}">
                  <a16:creationId xmlns:a16="http://schemas.microsoft.com/office/drawing/2014/main" id="{3BCF2E6D-B984-44D2-A12D-DFEBF8FCE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8653" y="451020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3">
              <a:extLst>
                <a:ext uri="{FF2B5EF4-FFF2-40B4-BE49-F238E27FC236}">
                  <a16:creationId xmlns:a16="http://schemas.microsoft.com/office/drawing/2014/main" id="{1AD1D1A9-43BE-4CAD-9B9F-2408476B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9734" y="125422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4">
              <a:extLst>
                <a:ext uri="{FF2B5EF4-FFF2-40B4-BE49-F238E27FC236}">
                  <a16:creationId xmlns:a16="http://schemas.microsoft.com/office/drawing/2014/main" id="{C899F5E7-A16E-47C9-9D5A-0DFBCE0D2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5581" y="61464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5">
              <a:extLst>
                <a:ext uri="{FF2B5EF4-FFF2-40B4-BE49-F238E27FC236}">
                  <a16:creationId xmlns:a16="http://schemas.microsoft.com/office/drawing/2014/main" id="{92DA2575-194D-4828-9B8D-3C571281C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9594" y="146382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4D106401-28FD-4DB9-9517-096A962DB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5743" y="1673570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2B352C24-658B-4612-A71D-6608DC495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0897" y="20801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37C40023-71E9-4D82-952B-2279271B2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5959" y="721463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882C4F8E-212D-4C8B-837B-564C87BF9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8331" y="95250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E79AB689-B55B-42A8-B1C2-AB544C4C2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2990" y="1190303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2">
              <a:extLst>
                <a:ext uri="{FF2B5EF4-FFF2-40B4-BE49-F238E27FC236}">
                  <a16:creationId xmlns:a16="http://schemas.microsoft.com/office/drawing/2014/main" id="{87995B76-912B-4B71-BAEC-3AD3440A7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76241" y="5511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3">
              <a:extLst>
                <a:ext uri="{FF2B5EF4-FFF2-40B4-BE49-F238E27FC236}">
                  <a16:creationId xmlns:a16="http://schemas.microsoft.com/office/drawing/2014/main" id="{56F078EA-9BB5-49B0-9C11-1BBFD3B18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5663" y="1739839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4">
              <a:extLst>
                <a:ext uri="{FF2B5EF4-FFF2-40B4-BE49-F238E27FC236}">
                  <a16:creationId xmlns:a16="http://schemas.microsoft.com/office/drawing/2014/main" id="{5AAFAE34-507A-4988-8673-E84AD31B6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7449" y="51687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6">
              <a:extLst>
                <a:ext uri="{FF2B5EF4-FFF2-40B4-BE49-F238E27FC236}">
                  <a16:creationId xmlns:a16="http://schemas.microsoft.com/office/drawing/2014/main" id="{CEBCACAD-6BEA-45E7-93CC-CE382B09B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8351" y="76410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9">
              <a:extLst>
                <a:ext uri="{FF2B5EF4-FFF2-40B4-BE49-F238E27FC236}">
                  <a16:creationId xmlns:a16="http://schemas.microsoft.com/office/drawing/2014/main" id="{0B74424A-FE1A-495D-BB66-700F57F93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02221" y="1453765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0">
              <a:extLst>
                <a:ext uri="{FF2B5EF4-FFF2-40B4-BE49-F238E27FC236}">
                  <a16:creationId xmlns:a16="http://schemas.microsoft.com/office/drawing/2014/main" id="{84FBE729-D35E-4539-A94C-D1EC07FA3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0073" y="2076674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5">
              <a:extLst>
                <a:ext uri="{FF2B5EF4-FFF2-40B4-BE49-F238E27FC236}">
                  <a16:creationId xmlns:a16="http://schemas.microsoft.com/office/drawing/2014/main" id="{4DAC9156-4609-4037-B312-F2E030CA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80014" y="-176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6">
              <a:extLst>
                <a:ext uri="{FF2B5EF4-FFF2-40B4-BE49-F238E27FC236}">
                  <a16:creationId xmlns:a16="http://schemas.microsoft.com/office/drawing/2014/main" id="{4B7CA784-1C4B-433A-8833-8228428A1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83117" y="5894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8">
              <a:extLst>
                <a:ext uri="{FF2B5EF4-FFF2-40B4-BE49-F238E27FC236}">
                  <a16:creationId xmlns:a16="http://schemas.microsoft.com/office/drawing/2014/main" id="{5772A6DC-433D-4C66-94CF-3B0BF4A78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80788" y="1199331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9">
              <a:extLst>
                <a:ext uri="{FF2B5EF4-FFF2-40B4-BE49-F238E27FC236}">
                  <a16:creationId xmlns:a16="http://schemas.microsoft.com/office/drawing/2014/main" id="{9AEDDF38-28A5-4BE0-9D89-103D7B856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3985" y="170065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0">
              <a:extLst>
                <a:ext uri="{FF2B5EF4-FFF2-40B4-BE49-F238E27FC236}">
                  <a16:creationId xmlns:a16="http://schemas.microsoft.com/office/drawing/2014/main" id="{3B3383B5-661F-41F1-B6B9-7D7934370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0841" y="341651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1">
              <a:extLst>
                <a:ext uri="{FF2B5EF4-FFF2-40B4-BE49-F238E27FC236}">
                  <a16:creationId xmlns:a16="http://schemas.microsoft.com/office/drawing/2014/main" id="{89C0BBC9-9EF7-4CEC-941A-583449D8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2040" y="142915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2">
              <a:extLst>
                <a:ext uri="{FF2B5EF4-FFF2-40B4-BE49-F238E27FC236}">
                  <a16:creationId xmlns:a16="http://schemas.microsoft.com/office/drawing/2014/main" id="{4914B414-E31D-4FA7-AFFC-54126C26C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96025" y="101668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2">
              <a:extLst>
                <a:ext uri="{FF2B5EF4-FFF2-40B4-BE49-F238E27FC236}">
                  <a16:creationId xmlns:a16="http://schemas.microsoft.com/office/drawing/2014/main" id="{2117FC9E-CE63-4248-B2B8-7B98343CB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57475" y="1563009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3">
              <a:extLst>
                <a:ext uri="{FF2B5EF4-FFF2-40B4-BE49-F238E27FC236}">
                  <a16:creationId xmlns:a16="http://schemas.microsoft.com/office/drawing/2014/main" id="{0B63E4C0-854D-4279-9F72-FF6DA5C3E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42553" y="214054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0">
              <a:extLst>
                <a:ext uri="{FF2B5EF4-FFF2-40B4-BE49-F238E27FC236}">
                  <a16:creationId xmlns:a16="http://schemas.microsoft.com/office/drawing/2014/main" id="{79093762-4747-4FAF-8EE1-CDE89390F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1091" y="585717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1">
              <a:extLst>
                <a:ext uri="{FF2B5EF4-FFF2-40B4-BE49-F238E27FC236}">
                  <a16:creationId xmlns:a16="http://schemas.microsoft.com/office/drawing/2014/main" id="{017A8210-111D-450F-9383-103589E20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29592" y="1058290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32">
              <a:extLst>
                <a:ext uri="{FF2B5EF4-FFF2-40B4-BE49-F238E27FC236}">
                  <a16:creationId xmlns:a16="http://schemas.microsoft.com/office/drawing/2014/main" id="{535F5968-5B15-40CC-AEC1-43A646E22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52055" y="178946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5">
              <a:extLst>
                <a:ext uri="{FF2B5EF4-FFF2-40B4-BE49-F238E27FC236}">
                  <a16:creationId xmlns:a16="http://schemas.microsoft.com/office/drawing/2014/main" id="{245740C8-042F-4E2E-BAB9-CD84ABFE5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16931" y="828632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41">
              <a:extLst>
                <a:ext uri="{FF2B5EF4-FFF2-40B4-BE49-F238E27FC236}">
                  <a16:creationId xmlns:a16="http://schemas.microsoft.com/office/drawing/2014/main" id="{55E86D9A-DB24-4298-BBDA-BD9D90407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41679" y="1292398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33FD4970-3FA9-4E6C-BBD8-8B9687A51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7586" y="6281545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1">
              <a:extLst>
                <a:ext uri="{FF2B5EF4-FFF2-40B4-BE49-F238E27FC236}">
                  <a16:creationId xmlns:a16="http://schemas.microsoft.com/office/drawing/2014/main" id="{FE3D2C4D-D2D5-4671-93F1-BC3893A7D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60398" y="627913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B47651FA-3815-4ABD-91EF-AE2A66B92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1280" y="650834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0">
              <a:extLst>
                <a:ext uri="{FF2B5EF4-FFF2-40B4-BE49-F238E27FC236}">
                  <a16:creationId xmlns:a16="http://schemas.microsoft.com/office/drawing/2014/main" id="{5D9A1038-301A-4E50-8C33-BCF9A9D69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1859" y="6246637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5">
              <a:extLst>
                <a:ext uri="{FF2B5EF4-FFF2-40B4-BE49-F238E27FC236}">
                  <a16:creationId xmlns:a16="http://schemas.microsoft.com/office/drawing/2014/main" id="{6FD82931-556E-4A4D-B2A3-D42D891DF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5264" y="643501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7">
              <a:extLst>
                <a:ext uri="{FF2B5EF4-FFF2-40B4-BE49-F238E27FC236}">
                  <a16:creationId xmlns:a16="http://schemas.microsoft.com/office/drawing/2014/main" id="{99FBB68C-08D3-4160-A767-E68978891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32743" y="665805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17">
              <a:extLst>
                <a:ext uri="{FF2B5EF4-FFF2-40B4-BE49-F238E27FC236}">
                  <a16:creationId xmlns:a16="http://schemas.microsoft.com/office/drawing/2014/main" id="{777DFD76-E5B3-4A82-8214-951FE459A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39499" y="597737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18">
              <a:extLst>
                <a:ext uri="{FF2B5EF4-FFF2-40B4-BE49-F238E27FC236}">
                  <a16:creationId xmlns:a16="http://schemas.microsoft.com/office/drawing/2014/main" id="{CB909E68-8C7F-4E27-AEC1-6FBF9C96A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29863" y="6535112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9">
              <a:extLst>
                <a:ext uri="{FF2B5EF4-FFF2-40B4-BE49-F238E27FC236}">
                  <a16:creationId xmlns:a16="http://schemas.microsoft.com/office/drawing/2014/main" id="{1DF0F915-CD08-4629-9C3C-982B4B2C1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16930" y="6276285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39">
              <a:extLst>
                <a:ext uri="{FF2B5EF4-FFF2-40B4-BE49-F238E27FC236}">
                  <a16:creationId xmlns:a16="http://schemas.microsoft.com/office/drawing/2014/main" id="{53A74448-7EA6-40C8-AA97-893931279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03615" y="665601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4">
              <a:extLst>
                <a:ext uri="{FF2B5EF4-FFF2-40B4-BE49-F238E27FC236}">
                  <a16:creationId xmlns:a16="http://schemas.microsoft.com/office/drawing/2014/main" id="{D66A25B3-9238-4DC9-AFB2-77F1D9DB8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63747" y="61768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5">
              <a:extLst>
                <a:ext uri="{FF2B5EF4-FFF2-40B4-BE49-F238E27FC236}">
                  <a16:creationId xmlns:a16="http://schemas.microsoft.com/office/drawing/2014/main" id="{13FAE2DF-35F2-49A8-B36D-196F806DD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81343" y="6466251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1F8E6DDD-318D-4D56-9188-045E42CD9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1728" y="665475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5">
              <a:extLst>
                <a:ext uri="{FF2B5EF4-FFF2-40B4-BE49-F238E27FC236}">
                  <a16:creationId xmlns:a16="http://schemas.microsoft.com/office/drawing/2014/main" id="{EEF60F98-9D69-48CB-8D13-83775A9A7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0262" y="6723023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6">
              <a:extLst>
                <a:ext uri="{FF2B5EF4-FFF2-40B4-BE49-F238E27FC236}">
                  <a16:creationId xmlns:a16="http://schemas.microsoft.com/office/drawing/2014/main" id="{83F0063E-E2D1-4A5F-976D-A89104D4F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2707" y="413453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C0B342FE-E87B-40E9-8BA7-10BBE29C1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6406" y="185473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6">
              <a:extLst>
                <a:ext uri="{FF2B5EF4-FFF2-40B4-BE49-F238E27FC236}">
                  <a16:creationId xmlns:a16="http://schemas.microsoft.com/office/drawing/2014/main" id="{4448C0DF-F940-4089-AE2B-B21990D7D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41446" y="31473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">
              <a:extLst>
                <a:ext uri="{FF2B5EF4-FFF2-40B4-BE49-F238E27FC236}">
                  <a16:creationId xmlns:a16="http://schemas.microsoft.com/office/drawing/2014/main" id="{F93D4F95-2369-414A-BE2D-4969E1698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98569" y="600633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59E9080B-466F-4D31-A86B-9BD62A401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5325" y="601341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621AC61B-2535-41ED-BDD1-8D8B46BF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5451" y="604240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CC65F638-D018-448D-BB7A-838AE66EA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9957" y="599219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7">
              <a:extLst>
                <a:ext uri="{FF2B5EF4-FFF2-40B4-BE49-F238E27FC236}">
                  <a16:creationId xmlns:a16="http://schemas.microsoft.com/office/drawing/2014/main" id="{B657AFBF-5C3C-411D-B6EE-8FBB4FE22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93402" y="6009701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9">
              <a:extLst>
                <a:ext uri="{FF2B5EF4-FFF2-40B4-BE49-F238E27FC236}">
                  <a16:creationId xmlns:a16="http://schemas.microsoft.com/office/drawing/2014/main" id="{3B3ADA3B-B1DD-4145-93A7-9323BC17C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9674" y="335667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9">
              <a:extLst>
                <a:ext uri="{FF2B5EF4-FFF2-40B4-BE49-F238E27FC236}">
                  <a16:creationId xmlns:a16="http://schemas.microsoft.com/office/drawing/2014/main" id="{A14B0FAF-3274-4C2F-8008-21E0A7343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07348" y="837823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" name="Freeform 10">
            <a:extLst>
              <a:ext uri="{FF2B5EF4-FFF2-40B4-BE49-F238E27FC236}">
                <a16:creationId xmlns:a16="http://schemas.microsoft.com/office/drawing/2014/main" id="{FC761035-E33B-4031-8149-71FAD1865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595444" y="116773"/>
            <a:ext cx="138242" cy="88130"/>
          </a:xfrm>
          <a:custGeom>
            <a:avLst/>
            <a:gdLst>
              <a:gd name="T0" fmla="*/ 22 w 42"/>
              <a:gd name="T1" fmla="*/ 0 h 29"/>
              <a:gd name="T2" fmla="*/ 14 w 42"/>
              <a:gd name="T3" fmla="*/ 25 h 29"/>
              <a:gd name="T4" fmla="*/ 22 w 42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9">
                <a:moveTo>
                  <a:pt x="22" y="0"/>
                </a:moveTo>
                <a:cubicBezTo>
                  <a:pt x="42" y="7"/>
                  <a:pt x="28" y="29"/>
                  <a:pt x="14" y="25"/>
                </a:cubicBezTo>
                <a:cubicBezTo>
                  <a:pt x="0" y="18"/>
                  <a:pt x="8" y="1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15">
            <a:extLst>
              <a:ext uri="{FF2B5EF4-FFF2-40B4-BE49-F238E27FC236}">
                <a16:creationId xmlns:a16="http://schemas.microsoft.com/office/drawing/2014/main" id="{79BFF3ED-9C9F-4830-AD98-B8FB14E52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33532" y="666859"/>
            <a:ext cx="121406" cy="72626"/>
          </a:xfrm>
          <a:custGeom>
            <a:avLst/>
            <a:gdLst>
              <a:gd name="T0" fmla="*/ 16 w 37"/>
              <a:gd name="T1" fmla="*/ 0 h 24"/>
              <a:gd name="T2" fmla="*/ 11 w 37"/>
              <a:gd name="T3" fmla="*/ 24 h 24"/>
              <a:gd name="T4" fmla="*/ 16 w 37"/>
              <a:gd name="T5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4">
                <a:moveTo>
                  <a:pt x="16" y="0"/>
                </a:moveTo>
                <a:cubicBezTo>
                  <a:pt x="37" y="6"/>
                  <a:pt x="30" y="20"/>
                  <a:pt x="11" y="24"/>
                </a:cubicBezTo>
                <a:cubicBezTo>
                  <a:pt x="0" y="17"/>
                  <a:pt x="5" y="3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23">
            <a:extLst>
              <a:ext uri="{FF2B5EF4-FFF2-40B4-BE49-F238E27FC236}">
                <a16:creationId xmlns:a16="http://schemas.microsoft.com/office/drawing/2014/main" id="{CA7AB8D6-84A6-4769-B281-9613C472F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594653" y="911827"/>
            <a:ext cx="134697" cy="81603"/>
          </a:xfrm>
          <a:custGeom>
            <a:avLst/>
            <a:gdLst>
              <a:gd name="T0" fmla="*/ 19 w 41"/>
              <a:gd name="T1" fmla="*/ 0 h 27"/>
              <a:gd name="T2" fmla="*/ 8 w 41"/>
              <a:gd name="T3" fmla="*/ 20 h 27"/>
              <a:gd name="T4" fmla="*/ 19 w 41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7">
                <a:moveTo>
                  <a:pt x="19" y="0"/>
                </a:moveTo>
                <a:cubicBezTo>
                  <a:pt x="41" y="10"/>
                  <a:pt x="28" y="27"/>
                  <a:pt x="8" y="20"/>
                </a:cubicBezTo>
                <a:cubicBezTo>
                  <a:pt x="0" y="8"/>
                  <a:pt x="7" y="2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22">
            <a:extLst>
              <a:ext uri="{FF2B5EF4-FFF2-40B4-BE49-F238E27FC236}">
                <a16:creationId xmlns:a16="http://schemas.microsoft.com/office/drawing/2014/main" id="{318C324D-735D-4AF9-A1B4-B3677F6AB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580966" y="1124393"/>
            <a:ext cx="150648" cy="99554"/>
          </a:xfrm>
          <a:custGeom>
            <a:avLst/>
            <a:gdLst>
              <a:gd name="T0" fmla="*/ 26 w 46"/>
              <a:gd name="T1" fmla="*/ 0 h 33"/>
              <a:gd name="T2" fmla="*/ 38 w 46"/>
              <a:gd name="T3" fmla="*/ 22 h 33"/>
              <a:gd name="T4" fmla="*/ 26 w 46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33">
                <a:moveTo>
                  <a:pt x="26" y="0"/>
                </a:moveTo>
                <a:cubicBezTo>
                  <a:pt x="29" y="0"/>
                  <a:pt x="46" y="16"/>
                  <a:pt x="38" y="22"/>
                </a:cubicBezTo>
                <a:cubicBezTo>
                  <a:pt x="16" y="33"/>
                  <a:pt x="0" y="5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27">
            <a:extLst>
              <a:ext uri="{FF2B5EF4-FFF2-40B4-BE49-F238E27FC236}">
                <a16:creationId xmlns:a16="http://schemas.microsoft.com/office/drawing/2014/main" id="{DB165AB7-8D0A-4EE6-B54B-A4729008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590713" y="1745590"/>
            <a:ext cx="131153" cy="93843"/>
          </a:xfrm>
          <a:custGeom>
            <a:avLst/>
            <a:gdLst>
              <a:gd name="T0" fmla="*/ 22 w 40"/>
              <a:gd name="T1" fmla="*/ 0 h 31"/>
              <a:gd name="T2" fmla="*/ 16 w 40"/>
              <a:gd name="T3" fmla="*/ 25 h 31"/>
              <a:gd name="T4" fmla="*/ 22 w 40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1">
                <a:moveTo>
                  <a:pt x="22" y="0"/>
                </a:moveTo>
                <a:cubicBezTo>
                  <a:pt x="39" y="3"/>
                  <a:pt x="40" y="31"/>
                  <a:pt x="16" y="25"/>
                </a:cubicBezTo>
                <a:cubicBezTo>
                  <a:pt x="0" y="7"/>
                  <a:pt x="13" y="4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200B9CA6-A5F1-4D4C-875B-D098886B4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686" y="2204286"/>
            <a:ext cx="4273376" cy="3256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F27B89CA-AF97-40A9-91BA-4334CEBF11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828" y="2263535"/>
            <a:ext cx="5248428" cy="27898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480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B7ED827-06A5-4778-9BB3-74A28B33D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9C7C3-AA26-499B-BAF7-AA8B95CA0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787476-75B3-4A83-A258-2B82FB21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8"/>
            <a:ext cx="8799468" cy="13507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altLang="ko-KR" dirty="0"/>
              <a:t>Backend</a:t>
            </a:r>
            <a:endParaRPr lang="en-US" altLang="ko-KR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BD46F8-DB46-4291-9AAA-77A9EDEEB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011" y="1856368"/>
            <a:ext cx="10393012" cy="4120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4222D6-3DD3-416B-A336-50CABED05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89221" y="-25700"/>
            <a:ext cx="1295629" cy="6861081"/>
            <a:chOff x="10389221" y="-25700"/>
            <a:chExt cx="1295629" cy="6861081"/>
          </a:xfrm>
        </p:grpSpPr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FA339884-511E-44C2-9FD8-CD1A7F810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81877" y="1395534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7A9C8AB8-5E02-4F22-A29C-0D2FA1A5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9437" y="1610044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C1FF341F-D425-43F9-B7BC-E402B873B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34687" y="1153146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3">
              <a:extLst>
                <a:ext uri="{FF2B5EF4-FFF2-40B4-BE49-F238E27FC236}">
                  <a16:creationId xmlns:a16="http://schemas.microsoft.com/office/drawing/2014/main" id="{5E28B171-2E71-4639-87DB-DCD1BEDE0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8679" y="861035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1">
              <a:extLst>
                <a:ext uri="{FF2B5EF4-FFF2-40B4-BE49-F238E27FC236}">
                  <a16:creationId xmlns:a16="http://schemas.microsoft.com/office/drawing/2014/main" id="{5961C71A-41B1-47B7-B6D2-F6DC45E4F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1648" y="1015451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2">
              <a:extLst>
                <a:ext uri="{FF2B5EF4-FFF2-40B4-BE49-F238E27FC236}">
                  <a16:creationId xmlns:a16="http://schemas.microsoft.com/office/drawing/2014/main" id="{3BCF2E6D-B984-44D2-A12D-DFEBF8FCE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8653" y="451020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3">
              <a:extLst>
                <a:ext uri="{FF2B5EF4-FFF2-40B4-BE49-F238E27FC236}">
                  <a16:creationId xmlns:a16="http://schemas.microsoft.com/office/drawing/2014/main" id="{1AD1D1A9-43BE-4CAD-9B9F-2408476B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9734" y="125422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4">
              <a:extLst>
                <a:ext uri="{FF2B5EF4-FFF2-40B4-BE49-F238E27FC236}">
                  <a16:creationId xmlns:a16="http://schemas.microsoft.com/office/drawing/2014/main" id="{C899F5E7-A16E-47C9-9D5A-0DFBCE0D2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5581" y="61464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5">
              <a:extLst>
                <a:ext uri="{FF2B5EF4-FFF2-40B4-BE49-F238E27FC236}">
                  <a16:creationId xmlns:a16="http://schemas.microsoft.com/office/drawing/2014/main" id="{92DA2575-194D-4828-9B8D-3C571281C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9594" y="146382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4D106401-28FD-4DB9-9517-096A962DB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5743" y="1673570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2B352C24-658B-4612-A71D-6608DC495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0897" y="20801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37C40023-71E9-4D82-952B-2279271B2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5959" y="721463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882C4F8E-212D-4C8B-837B-564C87BF9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8331" y="95250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E79AB689-B55B-42A8-B1C2-AB544C4C2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2990" y="1190303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2">
              <a:extLst>
                <a:ext uri="{FF2B5EF4-FFF2-40B4-BE49-F238E27FC236}">
                  <a16:creationId xmlns:a16="http://schemas.microsoft.com/office/drawing/2014/main" id="{87995B76-912B-4B71-BAEC-3AD3440A7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76241" y="5511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3">
              <a:extLst>
                <a:ext uri="{FF2B5EF4-FFF2-40B4-BE49-F238E27FC236}">
                  <a16:creationId xmlns:a16="http://schemas.microsoft.com/office/drawing/2014/main" id="{56F078EA-9BB5-49B0-9C11-1BBFD3B18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5663" y="1739839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4">
              <a:extLst>
                <a:ext uri="{FF2B5EF4-FFF2-40B4-BE49-F238E27FC236}">
                  <a16:creationId xmlns:a16="http://schemas.microsoft.com/office/drawing/2014/main" id="{5AAFAE34-507A-4988-8673-E84AD31B6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7449" y="51687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6">
              <a:extLst>
                <a:ext uri="{FF2B5EF4-FFF2-40B4-BE49-F238E27FC236}">
                  <a16:creationId xmlns:a16="http://schemas.microsoft.com/office/drawing/2014/main" id="{CEBCACAD-6BEA-45E7-93CC-CE382B09B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8351" y="76410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9">
              <a:extLst>
                <a:ext uri="{FF2B5EF4-FFF2-40B4-BE49-F238E27FC236}">
                  <a16:creationId xmlns:a16="http://schemas.microsoft.com/office/drawing/2014/main" id="{0B74424A-FE1A-495D-BB66-700F57F93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02221" y="1453765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0">
              <a:extLst>
                <a:ext uri="{FF2B5EF4-FFF2-40B4-BE49-F238E27FC236}">
                  <a16:creationId xmlns:a16="http://schemas.microsoft.com/office/drawing/2014/main" id="{84FBE729-D35E-4539-A94C-D1EC07FA3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0073" y="2076674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5">
              <a:extLst>
                <a:ext uri="{FF2B5EF4-FFF2-40B4-BE49-F238E27FC236}">
                  <a16:creationId xmlns:a16="http://schemas.microsoft.com/office/drawing/2014/main" id="{4DAC9156-4609-4037-B312-F2E030CA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80014" y="-176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6">
              <a:extLst>
                <a:ext uri="{FF2B5EF4-FFF2-40B4-BE49-F238E27FC236}">
                  <a16:creationId xmlns:a16="http://schemas.microsoft.com/office/drawing/2014/main" id="{4B7CA784-1C4B-433A-8833-8228428A1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83117" y="5894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8">
              <a:extLst>
                <a:ext uri="{FF2B5EF4-FFF2-40B4-BE49-F238E27FC236}">
                  <a16:creationId xmlns:a16="http://schemas.microsoft.com/office/drawing/2014/main" id="{5772A6DC-433D-4C66-94CF-3B0BF4A78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80788" y="1199331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9">
              <a:extLst>
                <a:ext uri="{FF2B5EF4-FFF2-40B4-BE49-F238E27FC236}">
                  <a16:creationId xmlns:a16="http://schemas.microsoft.com/office/drawing/2014/main" id="{9AEDDF38-28A5-4BE0-9D89-103D7B856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3985" y="170065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0">
              <a:extLst>
                <a:ext uri="{FF2B5EF4-FFF2-40B4-BE49-F238E27FC236}">
                  <a16:creationId xmlns:a16="http://schemas.microsoft.com/office/drawing/2014/main" id="{3B3383B5-661F-41F1-B6B9-7D7934370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0841" y="341651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1">
              <a:extLst>
                <a:ext uri="{FF2B5EF4-FFF2-40B4-BE49-F238E27FC236}">
                  <a16:creationId xmlns:a16="http://schemas.microsoft.com/office/drawing/2014/main" id="{89C0BBC9-9EF7-4CEC-941A-583449D8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2040" y="142915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2">
              <a:extLst>
                <a:ext uri="{FF2B5EF4-FFF2-40B4-BE49-F238E27FC236}">
                  <a16:creationId xmlns:a16="http://schemas.microsoft.com/office/drawing/2014/main" id="{4914B414-E31D-4FA7-AFFC-54126C26C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96025" y="101668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2">
              <a:extLst>
                <a:ext uri="{FF2B5EF4-FFF2-40B4-BE49-F238E27FC236}">
                  <a16:creationId xmlns:a16="http://schemas.microsoft.com/office/drawing/2014/main" id="{2117FC9E-CE63-4248-B2B8-7B98343CB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57475" y="1563009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3">
              <a:extLst>
                <a:ext uri="{FF2B5EF4-FFF2-40B4-BE49-F238E27FC236}">
                  <a16:creationId xmlns:a16="http://schemas.microsoft.com/office/drawing/2014/main" id="{0B63E4C0-854D-4279-9F72-FF6DA5C3E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42553" y="214054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0">
              <a:extLst>
                <a:ext uri="{FF2B5EF4-FFF2-40B4-BE49-F238E27FC236}">
                  <a16:creationId xmlns:a16="http://schemas.microsoft.com/office/drawing/2014/main" id="{79093762-4747-4FAF-8EE1-CDE89390F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1091" y="585717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1">
              <a:extLst>
                <a:ext uri="{FF2B5EF4-FFF2-40B4-BE49-F238E27FC236}">
                  <a16:creationId xmlns:a16="http://schemas.microsoft.com/office/drawing/2014/main" id="{017A8210-111D-450F-9383-103589E20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29592" y="1058290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32">
              <a:extLst>
                <a:ext uri="{FF2B5EF4-FFF2-40B4-BE49-F238E27FC236}">
                  <a16:creationId xmlns:a16="http://schemas.microsoft.com/office/drawing/2014/main" id="{535F5968-5B15-40CC-AEC1-43A646E22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52055" y="178946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5">
              <a:extLst>
                <a:ext uri="{FF2B5EF4-FFF2-40B4-BE49-F238E27FC236}">
                  <a16:creationId xmlns:a16="http://schemas.microsoft.com/office/drawing/2014/main" id="{245740C8-042F-4E2E-BAB9-CD84ABFE5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16931" y="828632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41">
              <a:extLst>
                <a:ext uri="{FF2B5EF4-FFF2-40B4-BE49-F238E27FC236}">
                  <a16:creationId xmlns:a16="http://schemas.microsoft.com/office/drawing/2014/main" id="{55E86D9A-DB24-4298-BBDA-BD9D90407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41679" y="1292398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33FD4970-3FA9-4E6C-BBD8-8B9687A51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7586" y="6281545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1">
              <a:extLst>
                <a:ext uri="{FF2B5EF4-FFF2-40B4-BE49-F238E27FC236}">
                  <a16:creationId xmlns:a16="http://schemas.microsoft.com/office/drawing/2014/main" id="{FE3D2C4D-D2D5-4671-93F1-BC3893A7D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60398" y="627913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B47651FA-3815-4ABD-91EF-AE2A66B92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1280" y="650834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0">
              <a:extLst>
                <a:ext uri="{FF2B5EF4-FFF2-40B4-BE49-F238E27FC236}">
                  <a16:creationId xmlns:a16="http://schemas.microsoft.com/office/drawing/2014/main" id="{5D9A1038-301A-4E50-8C33-BCF9A9D69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1859" y="6246637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5">
              <a:extLst>
                <a:ext uri="{FF2B5EF4-FFF2-40B4-BE49-F238E27FC236}">
                  <a16:creationId xmlns:a16="http://schemas.microsoft.com/office/drawing/2014/main" id="{6FD82931-556E-4A4D-B2A3-D42D891DF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5264" y="643501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7">
              <a:extLst>
                <a:ext uri="{FF2B5EF4-FFF2-40B4-BE49-F238E27FC236}">
                  <a16:creationId xmlns:a16="http://schemas.microsoft.com/office/drawing/2014/main" id="{99FBB68C-08D3-4160-A767-E68978891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32743" y="665805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17">
              <a:extLst>
                <a:ext uri="{FF2B5EF4-FFF2-40B4-BE49-F238E27FC236}">
                  <a16:creationId xmlns:a16="http://schemas.microsoft.com/office/drawing/2014/main" id="{777DFD76-E5B3-4A82-8214-951FE459A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39499" y="597737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18">
              <a:extLst>
                <a:ext uri="{FF2B5EF4-FFF2-40B4-BE49-F238E27FC236}">
                  <a16:creationId xmlns:a16="http://schemas.microsoft.com/office/drawing/2014/main" id="{CB909E68-8C7F-4E27-AEC1-6FBF9C96A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29863" y="6535112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9">
              <a:extLst>
                <a:ext uri="{FF2B5EF4-FFF2-40B4-BE49-F238E27FC236}">
                  <a16:creationId xmlns:a16="http://schemas.microsoft.com/office/drawing/2014/main" id="{1DF0F915-CD08-4629-9C3C-982B4B2C1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16930" y="6276285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39">
              <a:extLst>
                <a:ext uri="{FF2B5EF4-FFF2-40B4-BE49-F238E27FC236}">
                  <a16:creationId xmlns:a16="http://schemas.microsoft.com/office/drawing/2014/main" id="{53A74448-7EA6-40C8-AA97-893931279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03615" y="665601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4">
              <a:extLst>
                <a:ext uri="{FF2B5EF4-FFF2-40B4-BE49-F238E27FC236}">
                  <a16:creationId xmlns:a16="http://schemas.microsoft.com/office/drawing/2014/main" id="{D66A25B3-9238-4DC9-AFB2-77F1D9DB8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63747" y="61768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5">
              <a:extLst>
                <a:ext uri="{FF2B5EF4-FFF2-40B4-BE49-F238E27FC236}">
                  <a16:creationId xmlns:a16="http://schemas.microsoft.com/office/drawing/2014/main" id="{13FAE2DF-35F2-49A8-B36D-196F806DD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81343" y="6466251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1F8E6DDD-318D-4D56-9188-045E42CD9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1728" y="665475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5">
              <a:extLst>
                <a:ext uri="{FF2B5EF4-FFF2-40B4-BE49-F238E27FC236}">
                  <a16:creationId xmlns:a16="http://schemas.microsoft.com/office/drawing/2014/main" id="{EEF60F98-9D69-48CB-8D13-83775A9A7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0262" y="6723023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6">
              <a:extLst>
                <a:ext uri="{FF2B5EF4-FFF2-40B4-BE49-F238E27FC236}">
                  <a16:creationId xmlns:a16="http://schemas.microsoft.com/office/drawing/2014/main" id="{83F0063E-E2D1-4A5F-976D-A89104D4F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2707" y="413453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C0B342FE-E87B-40E9-8BA7-10BBE29C1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6406" y="185473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6">
              <a:extLst>
                <a:ext uri="{FF2B5EF4-FFF2-40B4-BE49-F238E27FC236}">
                  <a16:creationId xmlns:a16="http://schemas.microsoft.com/office/drawing/2014/main" id="{4448C0DF-F940-4089-AE2B-B21990D7D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41446" y="31473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">
              <a:extLst>
                <a:ext uri="{FF2B5EF4-FFF2-40B4-BE49-F238E27FC236}">
                  <a16:creationId xmlns:a16="http://schemas.microsoft.com/office/drawing/2014/main" id="{F93D4F95-2369-414A-BE2D-4969E1698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98569" y="600633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59E9080B-466F-4D31-A86B-9BD62A401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5325" y="601341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621AC61B-2535-41ED-BDD1-8D8B46BF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5451" y="604240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CC65F638-D018-448D-BB7A-838AE66EA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9957" y="599219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7">
              <a:extLst>
                <a:ext uri="{FF2B5EF4-FFF2-40B4-BE49-F238E27FC236}">
                  <a16:creationId xmlns:a16="http://schemas.microsoft.com/office/drawing/2014/main" id="{B657AFBF-5C3C-411D-B6EE-8FBB4FE22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93402" y="6009701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9">
              <a:extLst>
                <a:ext uri="{FF2B5EF4-FFF2-40B4-BE49-F238E27FC236}">
                  <a16:creationId xmlns:a16="http://schemas.microsoft.com/office/drawing/2014/main" id="{3B3ADA3B-B1DD-4145-93A7-9323BC17C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9674" y="335667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9">
              <a:extLst>
                <a:ext uri="{FF2B5EF4-FFF2-40B4-BE49-F238E27FC236}">
                  <a16:creationId xmlns:a16="http://schemas.microsoft.com/office/drawing/2014/main" id="{A14B0FAF-3274-4C2F-8008-21E0A7343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07348" y="837823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" name="Freeform 10">
            <a:extLst>
              <a:ext uri="{FF2B5EF4-FFF2-40B4-BE49-F238E27FC236}">
                <a16:creationId xmlns:a16="http://schemas.microsoft.com/office/drawing/2014/main" id="{FC761035-E33B-4031-8149-71FAD1865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595444" y="116773"/>
            <a:ext cx="138242" cy="88130"/>
          </a:xfrm>
          <a:custGeom>
            <a:avLst/>
            <a:gdLst>
              <a:gd name="T0" fmla="*/ 22 w 42"/>
              <a:gd name="T1" fmla="*/ 0 h 29"/>
              <a:gd name="T2" fmla="*/ 14 w 42"/>
              <a:gd name="T3" fmla="*/ 25 h 29"/>
              <a:gd name="T4" fmla="*/ 22 w 42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9">
                <a:moveTo>
                  <a:pt x="22" y="0"/>
                </a:moveTo>
                <a:cubicBezTo>
                  <a:pt x="42" y="7"/>
                  <a:pt x="28" y="29"/>
                  <a:pt x="14" y="25"/>
                </a:cubicBezTo>
                <a:cubicBezTo>
                  <a:pt x="0" y="18"/>
                  <a:pt x="8" y="1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15">
            <a:extLst>
              <a:ext uri="{FF2B5EF4-FFF2-40B4-BE49-F238E27FC236}">
                <a16:creationId xmlns:a16="http://schemas.microsoft.com/office/drawing/2014/main" id="{79BFF3ED-9C9F-4830-AD98-B8FB14E52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33532" y="666859"/>
            <a:ext cx="121406" cy="72626"/>
          </a:xfrm>
          <a:custGeom>
            <a:avLst/>
            <a:gdLst>
              <a:gd name="T0" fmla="*/ 16 w 37"/>
              <a:gd name="T1" fmla="*/ 0 h 24"/>
              <a:gd name="T2" fmla="*/ 11 w 37"/>
              <a:gd name="T3" fmla="*/ 24 h 24"/>
              <a:gd name="T4" fmla="*/ 16 w 37"/>
              <a:gd name="T5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4">
                <a:moveTo>
                  <a:pt x="16" y="0"/>
                </a:moveTo>
                <a:cubicBezTo>
                  <a:pt x="37" y="6"/>
                  <a:pt x="30" y="20"/>
                  <a:pt x="11" y="24"/>
                </a:cubicBezTo>
                <a:cubicBezTo>
                  <a:pt x="0" y="17"/>
                  <a:pt x="5" y="3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23">
            <a:extLst>
              <a:ext uri="{FF2B5EF4-FFF2-40B4-BE49-F238E27FC236}">
                <a16:creationId xmlns:a16="http://schemas.microsoft.com/office/drawing/2014/main" id="{CA7AB8D6-84A6-4769-B281-9613C472F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594653" y="911827"/>
            <a:ext cx="134697" cy="81603"/>
          </a:xfrm>
          <a:custGeom>
            <a:avLst/>
            <a:gdLst>
              <a:gd name="T0" fmla="*/ 19 w 41"/>
              <a:gd name="T1" fmla="*/ 0 h 27"/>
              <a:gd name="T2" fmla="*/ 8 w 41"/>
              <a:gd name="T3" fmla="*/ 20 h 27"/>
              <a:gd name="T4" fmla="*/ 19 w 41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7">
                <a:moveTo>
                  <a:pt x="19" y="0"/>
                </a:moveTo>
                <a:cubicBezTo>
                  <a:pt x="41" y="10"/>
                  <a:pt x="28" y="27"/>
                  <a:pt x="8" y="20"/>
                </a:cubicBezTo>
                <a:cubicBezTo>
                  <a:pt x="0" y="8"/>
                  <a:pt x="7" y="2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22">
            <a:extLst>
              <a:ext uri="{FF2B5EF4-FFF2-40B4-BE49-F238E27FC236}">
                <a16:creationId xmlns:a16="http://schemas.microsoft.com/office/drawing/2014/main" id="{318C324D-735D-4AF9-A1B4-B3677F6AB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580966" y="1124393"/>
            <a:ext cx="150648" cy="99554"/>
          </a:xfrm>
          <a:custGeom>
            <a:avLst/>
            <a:gdLst>
              <a:gd name="T0" fmla="*/ 26 w 46"/>
              <a:gd name="T1" fmla="*/ 0 h 33"/>
              <a:gd name="T2" fmla="*/ 38 w 46"/>
              <a:gd name="T3" fmla="*/ 22 h 33"/>
              <a:gd name="T4" fmla="*/ 26 w 46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33">
                <a:moveTo>
                  <a:pt x="26" y="0"/>
                </a:moveTo>
                <a:cubicBezTo>
                  <a:pt x="29" y="0"/>
                  <a:pt x="46" y="16"/>
                  <a:pt x="38" y="22"/>
                </a:cubicBezTo>
                <a:cubicBezTo>
                  <a:pt x="16" y="33"/>
                  <a:pt x="0" y="5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27">
            <a:extLst>
              <a:ext uri="{FF2B5EF4-FFF2-40B4-BE49-F238E27FC236}">
                <a16:creationId xmlns:a16="http://schemas.microsoft.com/office/drawing/2014/main" id="{DB165AB7-8D0A-4EE6-B54B-A4729008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590713" y="1745590"/>
            <a:ext cx="131153" cy="93843"/>
          </a:xfrm>
          <a:custGeom>
            <a:avLst/>
            <a:gdLst>
              <a:gd name="T0" fmla="*/ 22 w 40"/>
              <a:gd name="T1" fmla="*/ 0 h 31"/>
              <a:gd name="T2" fmla="*/ 16 w 40"/>
              <a:gd name="T3" fmla="*/ 25 h 31"/>
              <a:gd name="T4" fmla="*/ 22 w 40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1">
                <a:moveTo>
                  <a:pt x="22" y="0"/>
                </a:moveTo>
                <a:cubicBezTo>
                  <a:pt x="39" y="3"/>
                  <a:pt x="40" y="31"/>
                  <a:pt x="16" y="25"/>
                </a:cubicBezTo>
                <a:cubicBezTo>
                  <a:pt x="0" y="7"/>
                  <a:pt x="13" y="4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5E5E2AC1-4391-4A48-AD23-5292B355DC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705" y="2278163"/>
            <a:ext cx="4505200" cy="3208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FD695F99-D67E-4A50-959F-695545C285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447" y="2325102"/>
            <a:ext cx="5137034" cy="31198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6901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1B0DAD3-DAD3-4D41-8EF0-B03422E47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/>
          </a:solidFill>
        </p:grpSpPr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729F7DF5-CF56-4F67-9883-903E49BE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B7E65000-B427-4CEF-B2A9-ECA839855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1D82BADA-E191-4C51-A377-7D1EA989D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C074E073-07CB-4DD6-BFC8-E9FD63D4A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211152B9-90BD-4804-BCC5-4B0FEEF37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941B26CC-1C9B-4149-9647-3A0E0C9D2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7576EDD8-60BD-4230-9FE5-5302F9120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F68478BC-1899-4718-B999-C7EE2F6F5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B02BAA58-19A0-4BE5-8596-7AF02A91C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ED0FD3ED-A6B2-480A-8B6C-36B492164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46C958D0-B4D1-4E20-87DA-CDF757B56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3E2B5B4A-13C5-4187-BF16-1B0C4EC6D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8B7A471E-57F9-4AC4-B3DE-6A75C2A49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0" name="Freeform 51">
              <a:extLst>
                <a:ext uri="{FF2B5EF4-FFF2-40B4-BE49-F238E27FC236}">
                  <a16:creationId xmlns:a16="http://schemas.microsoft.com/office/drawing/2014/main" id="{01E6B5E8-B33D-4D70-B30A-823D65538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1" name="Freeform 52">
              <a:extLst>
                <a:ext uri="{FF2B5EF4-FFF2-40B4-BE49-F238E27FC236}">
                  <a16:creationId xmlns:a16="http://schemas.microsoft.com/office/drawing/2014/main" id="{04BD65AE-3613-409E-859A-F5E47E7ED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2" name="Freeform 53">
              <a:extLst>
                <a:ext uri="{FF2B5EF4-FFF2-40B4-BE49-F238E27FC236}">
                  <a16:creationId xmlns:a16="http://schemas.microsoft.com/office/drawing/2014/main" id="{6AC52B47-CF30-4905-A913-8016FD7DF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3" name="Freeform 54">
              <a:extLst>
                <a:ext uri="{FF2B5EF4-FFF2-40B4-BE49-F238E27FC236}">
                  <a16:creationId xmlns:a16="http://schemas.microsoft.com/office/drawing/2014/main" id="{945DD375-89B4-4594-879C-C88E3E07E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4" name="Freeform 55">
              <a:extLst>
                <a:ext uri="{FF2B5EF4-FFF2-40B4-BE49-F238E27FC236}">
                  <a16:creationId xmlns:a16="http://schemas.microsoft.com/office/drawing/2014/main" id="{4EF2ED92-CD73-4432-B715-54794B6CC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5" name="Freeform 56">
              <a:extLst>
                <a:ext uri="{FF2B5EF4-FFF2-40B4-BE49-F238E27FC236}">
                  <a16:creationId xmlns:a16="http://schemas.microsoft.com/office/drawing/2014/main" id="{4C080334-01D5-4AEE-B802-115F8FF4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6" name="Freeform 57">
              <a:extLst>
                <a:ext uri="{FF2B5EF4-FFF2-40B4-BE49-F238E27FC236}">
                  <a16:creationId xmlns:a16="http://schemas.microsoft.com/office/drawing/2014/main" id="{5B2CD9BC-4DF9-4317-9F4F-168D1E48F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7" name="Freeform 59">
              <a:extLst>
                <a:ext uri="{FF2B5EF4-FFF2-40B4-BE49-F238E27FC236}">
                  <a16:creationId xmlns:a16="http://schemas.microsoft.com/office/drawing/2014/main" id="{9ED340BE-C2EA-4C3D-9E5F-49D0601E2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8" name="Freeform 60">
              <a:extLst>
                <a:ext uri="{FF2B5EF4-FFF2-40B4-BE49-F238E27FC236}">
                  <a16:creationId xmlns:a16="http://schemas.microsoft.com/office/drawing/2014/main" id="{F83C564A-309A-4BE2-A1B7-CB9000A40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9" name="Freeform 61">
              <a:extLst>
                <a:ext uri="{FF2B5EF4-FFF2-40B4-BE49-F238E27FC236}">
                  <a16:creationId xmlns:a16="http://schemas.microsoft.com/office/drawing/2014/main" id="{6DB3A353-2237-4080-B766-F62A628B3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F97333D1-A657-49E4-BCD3-47476A14C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D848B0DC-182E-4466-BC72-7D1D16380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2" name="Freeform 7">
              <a:extLst>
                <a:ext uri="{FF2B5EF4-FFF2-40B4-BE49-F238E27FC236}">
                  <a16:creationId xmlns:a16="http://schemas.microsoft.com/office/drawing/2014/main" id="{60CE5FE2-5C67-4168-A845-1851C07B7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3" name="Freeform 8">
              <a:extLst>
                <a:ext uri="{FF2B5EF4-FFF2-40B4-BE49-F238E27FC236}">
                  <a16:creationId xmlns:a16="http://schemas.microsoft.com/office/drawing/2014/main" id="{FFD9F71E-ACAB-4435-8558-5C891704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4" name="Freeform 9">
              <a:extLst>
                <a:ext uri="{FF2B5EF4-FFF2-40B4-BE49-F238E27FC236}">
                  <a16:creationId xmlns:a16="http://schemas.microsoft.com/office/drawing/2014/main" id="{D8F3C4EF-CAB3-477F-9BE6-7AE0EE086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5" name="Freeform 11">
              <a:extLst>
                <a:ext uri="{FF2B5EF4-FFF2-40B4-BE49-F238E27FC236}">
                  <a16:creationId xmlns:a16="http://schemas.microsoft.com/office/drawing/2014/main" id="{99F3B109-2DD1-4023-AB8C-C4CFFBC1E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6" name="Freeform 12">
              <a:extLst>
                <a:ext uri="{FF2B5EF4-FFF2-40B4-BE49-F238E27FC236}">
                  <a16:creationId xmlns:a16="http://schemas.microsoft.com/office/drawing/2014/main" id="{AEE61596-3CEF-4CF6-A4FA-226265438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7" name="Freeform 13">
              <a:extLst>
                <a:ext uri="{FF2B5EF4-FFF2-40B4-BE49-F238E27FC236}">
                  <a16:creationId xmlns:a16="http://schemas.microsoft.com/office/drawing/2014/main" id="{ACA5CDA1-D484-482B-924A-C21EFFB26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8" name="Freeform 14">
              <a:extLst>
                <a:ext uri="{FF2B5EF4-FFF2-40B4-BE49-F238E27FC236}">
                  <a16:creationId xmlns:a16="http://schemas.microsoft.com/office/drawing/2014/main" id="{8BAD048C-9E22-4DAB-BB3C-8978DFC7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9" name="Freeform 16">
              <a:extLst>
                <a:ext uri="{FF2B5EF4-FFF2-40B4-BE49-F238E27FC236}">
                  <a16:creationId xmlns:a16="http://schemas.microsoft.com/office/drawing/2014/main" id="{1A2637B3-8C74-4B55-872D-CFE1F1929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id="{C73B0390-BD3E-4AFB-ADF3-676ECF890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1" name="Freeform 21">
              <a:extLst>
                <a:ext uri="{FF2B5EF4-FFF2-40B4-BE49-F238E27FC236}">
                  <a16:creationId xmlns:a16="http://schemas.microsoft.com/office/drawing/2014/main" id="{35236E6F-9C25-49CE-9078-306D3A5F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2" name="Freeform 25">
              <a:extLst>
                <a:ext uri="{FF2B5EF4-FFF2-40B4-BE49-F238E27FC236}">
                  <a16:creationId xmlns:a16="http://schemas.microsoft.com/office/drawing/2014/main" id="{46D4BFF5-1B3A-44D0-9720-143617E00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77FD726E-2EB9-4305-BEE5-7C48D51C9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25E6083A-3C52-4763-92A2-1B88843E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CA90BF22-94F7-4D52-8725-FDCE69CE6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" name="Freeform 33">
              <a:extLst>
                <a:ext uri="{FF2B5EF4-FFF2-40B4-BE49-F238E27FC236}">
                  <a16:creationId xmlns:a16="http://schemas.microsoft.com/office/drawing/2014/main" id="{998A2F47-3F4E-4065-86CF-B49B258FF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65AF8C00-7E07-4E42-A41A-08417BB0E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E0C04B54-4EF5-4B04-A708-8339062D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C16D1625-1345-49A9-9FAE-3600E0D11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B8817E5F-6964-4B89-9CD1-CD4621B6E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952E3586-DC86-4B27-AAC4-D005819D2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22CB13D9-EA0B-45B8-8E8F-3AABBE9D7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3755BB78-63DB-4A8C-A113-795862B37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68D97FB6-919C-4D25-A4CE-65C0BB8B4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id="{B7FB8601-BFD8-42A2-BFC8-826DA567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" name="Freeform 44">
              <a:extLst>
                <a:ext uri="{FF2B5EF4-FFF2-40B4-BE49-F238E27FC236}">
                  <a16:creationId xmlns:a16="http://schemas.microsoft.com/office/drawing/2014/main" id="{E66A3773-870D-43D8-97C8-9210A0288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" name="Freeform 45">
              <a:extLst>
                <a:ext uri="{FF2B5EF4-FFF2-40B4-BE49-F238E27FC236}">
                  <a16:creationId xmlns:a16="http://schemas.microsoft.com/office/drawing/2014/main" id="{08736EF7-6BB0-4CA8-B063-CD217FF9B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" name="Freeform 46">
              <a:extLst>
                <a:ext uri="{FF2B5EF4-FFF2-40B4-BE49-F238E27FC236}">
                  <a16:creationId xmlns:a16="http://schemas.microsoft.com/office/drawing/2014/main" id="{57EBF709-9E0F-48A1-BCDD-F3C74F1D4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" name="Freeform 47">
              <a:extLst>
                <a:ext uri="{FF2B5EF4-FFF2-40B4-BE49-F238E27FC236}">
                  <a16:creationId xmlns:a16="http://schemas.microsoft.com/office/drawing/2014/main" id="{251EC588-C357-470F-A194-F4A0C32B7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" name="Freeform 48">
              <a:extLst>
                <a:ext uri="{FF2B5EF4-FFF2-40B4-BE49-F238E27FC236}">
                  <a16:creationId xmlns:a16="http://schemas.microsoft.com/office/drawing/2014/main" id="{02592C96-1066-4F6E-9353-4FF1D5ED9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" name="Freeform 49">
              <a:extLst>
                <a:ext uri="{FF2B5EF4-FFF2-40B4-BE49-F238E27FC236}">
                  <a16:creationId xmlns:a16="http://schemas.microsoft.com/office/drawing/2014/main" id="{B5016669-96C5-4574-B536-65060BCE9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" name="Freeform 8">
              <a:extLst>
                <a:ext uri="{FF2B5EF4-FFF2-40B4-BE49-F238E27FC236}">
                  <a16:creationId xmlns:a16="http://schemas.microsoft.com/office/drawing/2014/main" id="{5C697245-37CA-4D12-9F8C-308595014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" name="Freeform 106">
              <a:extLst>
                <a:ext uri="{FF2B5EF4-FFF2-40B4-BE49-F238E27FC236}">
                  <a16:creationId xmlns:a16="http://schemas.microsoft.com/office/drawing/2014/main" id="{3776B83C-39DC-4C02-B33B-848604D0A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B7AD46D-E72A-4FA9-A503-9BBF703CB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5A33662-C2EA-4FEB-B1D3-625DFCFE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5580" y="1482696"/>
            <a:ext cx="7880841" cy="3641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D02D08-9AD6-4C4A-9B27-C276D216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6738" y="2019869"/>
            <a:ext cx="6658524" cy="1817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ko-KR" sz="4800" dirty="0"/>
              <a:t>Thank You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BD7D0E7-4363-4739-978A-4F6670CCB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013" y="4672191"/>
            <a:ext cx="12132040" cy="1227764"/>
            <a:chOff x="16013" y="4672191"/>
            <a:chExt cx="12132040" cy="1227764"/>
          </a:xfrm>
        </p:grpSpPr>
        <p:sp>
          <p:nvSpPr>
            <p:cNvPr id="130" name="Freeform 6">
              <a:extLst>
                <a:ext uri="{FF2B5EF4-FFF2-40B4-BE49-F238E27FC236}">
                  <a16:creationId xmlns:a16="http://schemas.microsoft.com/office/drawing/2014/main" id="{BB31E6EC-F425-492F-962D-444E7A604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08065" y="5686940"/>
              <a:ext cx="146874" cy="103369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79">
              <a:extLst>
                <a:ext uri="{FF2B5EF4-FFF2-40B4-BE49-F238E27FC236}">
                  <a16:creationId xmlns:a16="http://schemas.microsoft.com/office/drawing/2014/main" id="{A237B1DA-F954-43AD-BDCE-8D75C1011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3186" y="4743883"/>
              <a:ext cx="146874" cy="82115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82">
              <a:extLst>
                <a:ext uri="{FF2B5EF4-FFF2-40B4-BE49-F238E27FC236}">
                  <a16:creationId xmlns:a16="http://schemas.microsoft.com/office/drawing/2014/main" id="{426A3F5E-710F-4787-BC42-3BA6AB09D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09989" y="5352857"/>
              <a:ext cx="152120" cy="82115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90">
              <a:extLst>
                <a:ext uri="{FF2B5EF4-FFF2-40B4-BE49-F238E27FC236}">
                  <a16:creationId xmlns:a16="http://schemas.microsoft.com/office/drawing/2014/main" id="{CBADC17B-6F69-4C87-970E-D3773B282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6420" y="5096537"/>
              <a:ext cx="3148" cy="10628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05">
              <a:extLst>
                <a:ext uri="{FF2B5EF4-FFF2-40B4-BE49-F238E27FC236}">
                  <a16:creationId xmlns:a16="http://schemas.microsoft.com/office/drawing/2014/main" id="{25F6D281-A258-4D9C-BBB9-709C43537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62693" y="5304243"/>
              <a:ext cx="166807" cy="110131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06">
              <a:extLst>
                <a:ext uri="{FF2B5EF4-FFF2-40B4-BE49-F238E27FC236}">
                  <a16:creationId xmlns:a16="http://schemas.microsoft.com/office/drawing/2014/main" id="{7F4B1C8E-AAC9-425C-A1B7-2EFBA4AD4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19802" y="5317769"/>
              <a:ext cx="159463" cy="114961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07">
              <a:extLst>
                <a:ext uri="{FF2B5EF4-FFF2-40B4-BE49-F238E27FC236}">
                  <a16:creationId xmlns:a16="http://schemas.microsoft.com/office/drawing/2014/main" id="{7B086E82-0730-4326-BD8F-E06A58E13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87915" y="5332258"/>
              <a:ext cx="182543" cy="96607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8">
              <a:extLst>
                <a:ext uri="{FF2B5EF4-FFF2-40B4-BE49-F238E27FC236}">
                  <a16:creationId xmlns:a16="http://schemas.microsoft.com/office/drawing/2014/main" id="{64B1063F-FCAC-443E-9442-B10A8F022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99462" y="5346751"/>
              <a:ext cx="143728" cy="107233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09">
              <a:extLst>
                <a:ext uri="{FF2B5EF4-FFF2-40B4-BE49-F238E27FC236}">
                  <a16:creationId xmlns:a16="http://schemas.microsoft.com/office/drawing/2014/main" id="{44AC27C3-9E2B-487C-BF08-F8EC5E237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55943" y="5336292"/>
              <a:ext cx="182543" cy="100470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0">
              <a:extLst>
                <a:ext uri="{FF2B5EF4-FFF2-40B4-BE49-F238E27FC236}">
                  <a16:creationId xmlns:a16="http://schemas.microsoft.com/office/drawing/2014/main" id="{15443CD9-CB35-4F3A-A1F8-71D32468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40740" y="5338193"/>
              <a:ext cx="151070" cy="135248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11">
              <a:extLst>
                <a:ext uri="{FF2B5EF4-FFF2-40B4-BE49-F238E27FC236}">
                  <a16:creationId xmlns:a16="http://schemas.microsoft.com/office/drawing/2014/main" id="{DFCD4A4A-922D-4904-9584-802D6C8F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62512" y="5362259"/>
              <a:ext cx="155267" cy="103369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12">
              <a:extLst>
                <a:ext uri="{FF2B5EF4-FFF2-40B4-BE49-F238E27FC236}">
                  <a16:creationId xmlns:a16="http://schemas.microsoft.com/office/drawing/2014/main" id="{692F8B88-1FF7-4D72-8372-6D832B180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0625" y="5350614"/>
              <a:ext cx="139530" cy="96607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2">
              <a:extLst>
                <a:ext uri="{FF2B5EF4-FFF2-40B4-BE49-F238E27FC236}">
                  <a16:creationId xmlns:a16="http://schemas.microsoft.com/office/drawing/2014/main" id="{40B313D2-1D8C-402C-AD02-2683BEE11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54594" y="5625939"/>
              <a:ext cx="151070" cy="96607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3">
              <a:extLst>
                <a:ext uri="{FF2B5EF4-FFF2-40B4-BE49-F238E27FC236}">
                  <a16:creationId xmlns:a16="http://schemas.microsoft.com/office/drawing/2014/main" id="{003688F3-6F0C-490D-AD70-776D6CC14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69738" y="5600823"/>
              <a:ext cx="166807" cy="111097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30">
              <a:extLst>
                <a:ext uri="{FF2B5EF4-FFF2-40B4-BE49-F238E27FC236}">
                  <a16:creationId xmlns:a16="http://schemas.microsoft.com/office/drawing/2014/main" id="{C784FEC2-80B3-48A7-AC45-0D76A5487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94958" y="5629805"/>
              <a:ext cx="186739" cy="96607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1">
              <a:extLst>
                <a:ext uri="{FF2B5EF4-FFF2-40B4-BE49-F238E27FC236}">
                  <a16:creationId xmlns:a16="http://schemas.microsoft.com/office/drawing/2014/main" id="{51C6AA50-F19B-4542-BECE-F5178D77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78972" y="5633670"/>
              <a:ext cx="139530" cy="103369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2">
              <a:extLst>
                <a:ext uri="{FF2B5EF4-FFF2-40B4-BE49-F238E27FC236}">
                  <a16:creationId xmlns:a16="http://schemas.microsoft.com/office/drawing/2014/main" id="{26C65E8D-05F5-4663-BB38-E5D2150DC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03943" y="5636568"/>
              <a:ext cx="151070" cy="82115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4">
              <a:extLst>
                <a:ext uri="{FF2B5EF4-FFF2-40B4-BE49-F238E27FC236}">
                  <a16:creationId xmlns:a16="http://schemas.microsoft.com/office/drawing/2014/main" id="{F27B3A01-521C-4182-AB61-55BE0930E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0682" y="5633669"/>
              <a:ext cx="146874" cy="139112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5">
              <a:extLst>
                <a:ext uri="{FF2B5EF4-FFF2-40B4-BE49-F238E27FC236}">
                  <a16:creationId xmlns:a16="http://schemas.microsoft.com/office/drawing/2014/main" id="{3234CE80-3683-4934-8741-9C98BE2C8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8862" y="5644296"/>
              <a:ext cx="152120" cy="99505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1">
              <a:extLst>
                <a:ext uri="{FF2B5EF4-FFF2-40B4-BE49-F238E27FC236}">
                  <a16:creationId xmlns:a16="http://schemas.microsoft.com/office/drawing/2014/main" id="{4499DED1-5430-4904-B36E-2D6D26DA1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73769" y="5665549"/>
              <a:ext cx="194084" cy="193212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3">
              <a:extLst>
                <a:ext uri="{FF2B5EF4-FFF2-40B4-BE49-F238E27FC236}">
                  <a16:creationId xmlns:a16="http://schemas.microsoft.com/office/drawing/2014/main" id="{EF4E027B-3566-409B-B9B5-F16D1448C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723" y="4784940"/>
              <a:ext cx="143728" cy="146842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5">
              <a:extLst>
                <a:ext uri="{FF2B5EF4-FFF2-40B4-BE49-F238E27FC236}">
                  <a16:creationId xmlns:a16="http://schemas.microsoft.com/office/drawing/2014/main" id="{72553221-A7FE-4D68-8485-7FFFF7ED4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63712" y="4802638"/>
              <a:ext cx="143728" cy="93707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70">
              <a:extLst>
                <a:ext uri="{FF2B5EF4-FFF2-40B4-BE49-F238E27FC236}">
                  <a16:creationId xmlns:a16="http://schemas.microsoft.com/office/drawing/2014/main" id="{C0CD157A-95BD-4967-887B-27E808030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1709" y="5144498"/>
              <a:ext cx="155267" cy="89843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73">
              <a:extLst>
                <a:ext uri="{FF2B5EF4-FFF2-40B4-BE49-F238E27FC236}">
                  <a16:creationId xmlns:a16="http://schemas.microsoft.com/office/drawing/2014/main" id="{02B9397E-F107-4BC0-9731-A272E0ED9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48229" y="4776245"/>
              <a:ext cx="143728" cy="99505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74">
              <a:extLst>
                <a:ext uri="{FF2B5EF4-FFF2-40B4-BE49-F238E27FC236}">
                  <a16:creationId xmlns:a16="http://schemas.microsoft.com/office/drawing/2014/main" id="{8C701451-F060-41D8-B0F5-9A15754B7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98451" y="5094262"/>
              <a:ext cx="162611" cy="142976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77">
              <a:extLst>
                <a:ext uri="{FF2B5EF4-FFF2-40B4-BE49-F238E27FC236}">
                  <a16:creationId xmlns:a16="http://schemas.microsoft.com/office/drawing/2014/main" id="{A11EFB12-CE1C-4164-AEF2-1F7513450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9025" y="4813378"/>
              <a:ext cx="179397" cy="88879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85">
              <a:extLst>
                <a:ext uri="{FF2B5EF4-FFF2-40B4-BE49-F238E27FC236}">
                  <a16:creationId xmlns:a16="http://schemas.microsoft.com/office/drawing/2014/main" id="{54CC6DB4-7797-481F-B489-36FD8198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8807" y="5130005"/>
              <a:ext cx="151070" cy="114961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7">
              <a:extLst>
                <a:ext uri="{FF2B5EF4-FFF2-40B4-BE49-F238E27FC236}">
                  <a16:creationId xmlns:a16="http://schemas.microsoft.com/office/drawing/2014/main" id="{45A55FA5-1F4E-4B0A-8D1C-A74C9D411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89107" y="5144498"/>
              <a:ext cx="159463" cy="107233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8">
              <a:extLst>
                <a:ext uri="{FF2B5EF4-FFF2-40B4-BE49-F238E27FC236}">
                  <a16:creationId xmlns:a16="http://schemas.microsoft.com/office/drawing/2014/main" id="{FED92530-3B86-4EE5-9112-A4B22DB37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72181" y="5151258"/>
              <a:ext cx="7345" cy="77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1">
              <a:extLst>
                <a:ext uri="{FF2B5EF4-FFF2-40B4-BE49-F238E27FC236}">
                  <a16:creationId xmlns:a16="http://schemas.microsoft.com/office/drawing/2014/main" id="{7E5DA643-D271-4BD3-BE37-7B70D3C80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990" y="5349193"/>
              <a:ext cx="140580" cy="96607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2">
              <a:extLst>
                <a:ext uri="{FF2B5EF4-FFF2-40B4-BE49-F238E27FC236}">
                  <a16:creationId xmlns:a16="http://schemas.microsoft.com/office/drawing/2014/main" id="{2483CD6E-CD32-414F-ABEB-38A860B2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87687" y="5348334"/>
              <a:ext cx="166807" cy="121724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3">
              <a:extLst>
                <a:ext uri="{FF2B5EF4-FFF2-40B4-BE49-F238E27FC236}">
                  <a16:creationId xmlns:a16="http://schemas.microsoft.com/office/drawing/2014/main" id="{D07D67C7-3737-46B2-A818-404116756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05314" y="5358963"/>
              <a:ext cx="151070" cy="93707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4">
              <a:extLst>
                <a:ext uri="{FF2B5EF4-FFF2-40B4-BE49-F238E27FC236}">
                  <a16:creationId xmlns:a16="http://schemas.microsoft.com/office/drawing/2014/main" id="{537E8027-0A3D-40E2-BE05-5B3C1F5EE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88399" y="5391807"/>
              <a:ext cx="163660" cy="121724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5">
              <a:extLst>
                <a:ext uri="{FF2B5EF4-FFF2-40B4-BE49-F238E27FC236}">
                  <a16:creationId xmlns:a16="http://schemas.microsoft.com/office/drawing/2014/main" id="{81DBF15F-E31D-4645-8837-2C4C9A5A4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0940" y="5394706"/>
              <a:ext cx="139530" cy="96607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6">
              <a:extLst>
                <a:ext uri="{FF2B5EF4-FFF2-40B4-BE49-F238E27FC236}">
                  <a16:creationId xmlns:a16="http://schemas.microsoft.com/office/drawing/2014/main" id="{5B8CDE73-F3DC-4AC9-9297-EB4E2A576E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454663" y="5402434"/>
              <a:ext cx="174151" cy="128486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97">
              <a:extLst>
                <a:ext uri="{FF2B5EF4-FFF2-40B4-BE49-F238E27FC236}">
                  <a16:creationId xmlns:a16="http://schemas.microsoft.com/office/drawing/2014/main" id="{F0376FDA-A4AF-45A1-8F87-FA4B02F2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78160" y="5405332"/>
              <a:ext cx="225557" cy="143944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98">
              <a:extLst>
                <a:ext uri="{FF2B5EF4-FFF2-40B4-BE49-F238E27FC236}">
                  <a16:creationId xmlns:a16="http://schemas.microsoft.com/office/drawing/2014/main" id="{2FCD6E4E-8DEF-4CF5-BD6B-94763A5F3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54079" y="5405333"/>
              <a:ext cx="175200" cy="93707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99">
              <a:extLst>
                <a:ext uri="{FF2B5EF4-FFF2-40B4-BE49-F238E27FC236}">
                  <a16:creationId xmlns:a16="http://schemas.microsoft.com/office/drawing/2014/main" id="{3C67A02A-2727-4748-AA3F-BE1E430E1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82783" y="5405330"/>
              <a:ext cx="260178" cy="143944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00">
              <a:extLst>
                <a:ext uri="{FF2B5EF4-FFF2-40B4-BE49-F238E27FC236}">
                  <a16:creationId xmlns:a16="http://schemas.microsoft.com/office/drawing/2014/main" id="{3FBBF2DA-87EB-4F70-9B79-6C81721C9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34439" y="5405332"/>
              <a:ext cx="152120" cy="111097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01">
              <a:extLst>
                <a:ext uri="{FF2B5EF4-FFF2-40B4-BE49-F238E27FC236}">
                  <a16:creationId xmlns:a16="http://schemas.microsoft.com/office/drawing/2014/main" id="{BCEB5F06-BFA8-4814-9E4C-76DCAD121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62131" y="5413062"/>
              <a:ext cx="163660" cy="96607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02">
              <a:extLst>
                <a:ext uri="{FF2B5EF4-FFF2-40B4-BE49-F238E27FC236}">
                  <a16:creationId xmlns:a16="http://schemas.microsoft.com/office/drawing/2014/main" id="{18CCA59A-7924-4538-BFC4-0CB7F1E4E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46142" y="5416926"/>
              <a:ext cx="143728" cy="117858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03">
              <a:extLst>
                <a:ext uri="{FF2B5EF4-FFF2-40B4-BE49-F238E27FC236}">
                  <a16:creationId xmlns:a16="http://schemas.microsoft.com/office/drawing/2014/main" id="{A0A93E30-463F-4F62-A384-056F7CDE6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56678" y="5423687"/>
              <a:ext cx="166807" cy="121724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04">
              <a:extLst>
                <a:ext uri="{FF2B5EF4-FFF2-40B4-BE49-F238E27FC236}">
                  <a16:creationId xmlns:a16="http://schemas.microsoft.com/office/drawing/2014/main" id="{59F75A4E-692F-4BAA-BE1F-ACE3640FA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161124" y="5423687"/>
              <a:ext cx="8392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13">
              <a:extLst>
                <a:ext uri="{FF2B5EF4-FFF2-40B4-BE49-F238E27FC236}">
                  <a16:creationId xmlns:a16="http://schemas.microsoft.com/office/drawing/2014/main" id="{406CF913-2FAD-4D42-9157-2899C41EE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98807" y="5477785"/>
              <a:ext cx="11540" cy="10628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14">
              <a:extLst>
                <a:ext uri="{FF2B5EF4-FFF2-40B4-BE49-F238E27FC236}">
                  <a16:creationId xmlns:a16="http://schemas.microsoft.com/office/drawing/2014/main" id="{76306C74-917D-43D4-B6E5-6B4C4A540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28101" y="5477787"/>
              <a:ext cx="7345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15">
              <a:extLst>
                <a:ext uri="{FF2B5EF4-FFF2-40B4-BE49-F238E27FC236}">
                  <a16:creationId xmlns:a16="http://schemas.microsoft.com/office/drawing/2014/main" id="{80F8F223-CC1A-4E1A-80E7-A4A3E52CF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12829" y="5484550"/>
              <a:ext cx="7345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17">
              <a:extLst>
                <a:ext uri="{FF2B5EF4-FFF2-40B4-BE49-F238E27FC236}">
                  <a16:creationId xmlns:a16="http://schemas.microsoft.com/office/drawing/2014/main" id="{92D47487-B5D3-4C4B-AF8B-486D7E963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0114" y="5499041"/>
              <a:ext cx="8392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8">
              <a:extLst>
                <a:ext uri="{FF2B5EF4-FFF2-40B4-BE49-F238E27FC236}">
                  <a16:creationId xmlns:a16="http://schemas.microsoft.com/office/drawing/2014/main" id="{E60E8C17-5F97-46EF-9891-75B625EFC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42458" y="5440169"/>
              <a:ext cx="155267" cy="113994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19">
              <a:extLst>
                <a:ext uri="{FF2B5EF4-FFF2-40B4-BE49-F238E27FC236}">
                  <a16:creationId xmlns:a16="http://schemas.microsoft.com/office/drawing/2014/main" id="{DBB99CEB-E543-43DF-B31F-18AC8BB7F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0221" y="5425337"/>
              <a:ext cx="151070" cy="178722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0">
              <a:extLst>
                <a:ext uri="{FF2B5EF4-FFF2-40B4-BE49-F238E27FC236}">
                  <a16:creationId xmlns:a16="http://schemas.microsoft.com/office/drawing/2014/main" id="{3D6FE725-2751-43F4-B9FC-DAB446B3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80933" y="5699014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21">
              <a:extLst>
                <a:ext uri="{FF2B5EF4-FFF2-40B4-BE49-F238E27FC236}">
                  <a16:creationId xmlns:a16="http://schemas.microsoft.com/office/drawing/2014/main" id="{417E512D-7D83-498E-AB2F-4E1719AA4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20758" y="5706744"/>
              <a:ext cx="158415" cy="100470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25">
              <a:extLst>
                <a:ext uri="{FF2B5EF4-FFF2-40B4-BE49-F238E27FC236}">
                  <a16:creationId xmlns:a16="http://schemas.microsoft.com/office/drawing/2014/main" id="{CCC352A1-A818-43E3-B2B6-3659C06AA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86192" y="5711091"/>
              <a:ext cx="175200" cy="93707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26">
              <a:extLst>
                <a:ext uri="{FF2B5EF4-FFF2-40B4-BE49-F238E27FC236}">
                  <a16:creationId xmlns:a16="http://schemas.microsoft.com/office/drawing/2014/main" id="{B6290974-ACC6-4D67-8719-DEB0CF60C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92724" y="5734760"/>
              <a:ext cx="179397" cy="93707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27">
              <a:extLst>
                <a:ext uri="{FF2B5EF4-FFF2-40B4-BE49-F238E27FC236}">
                  <a16:creationId xmlns:a16="http://schemas.microsoft.com/office/drawing/2014/main" id="{0CBDF33A-236E-480A-91D2-7918A8BCD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46735" y="5734760"/>
              <a:ext cx="162611" cy="93707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28">
              <a:extLst>
                <a:ext uri="{FF2B5EF4-FFF2-40B4-BE49-F238E27FC236}">
                  <a16:creationId xmlns:a16="http://schemas.microsoft.com/office/drawing/2014/main" id="{52AEEED2-755A-4DFD-8742-9D0D2184F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03130" y="5738622"/>
              <a:ext cx="155267" cy="92743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29">
              <a:extLst>
                <a:ext uri="{FF2B5EF4-FFF2-40B4-BE49-F238E27FC236}">
                  <a16:creationId xmlns:a16="http://schemas.microsoft.com/office/drawing/2014/main" id="{7ACDEC4F-0513-41C4-B4E8-FF1FD9F22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09054" y="5738622"/>
              <a:ext cx="175200" cy="129453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3">
              <a:extLst>
                <a:ext uri="{FF2B5EF4-FFF2-40B4-BE49-F238E27FC236}">
                  <a16:creationId xmlns:a16="http://schemas.microsoft.com/office/drawing/2014/main" id="{428F7B69-9ADC-451F-93EE-EE4FD32CC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80349" y="5749250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6">
              <a:extLst>
                <a:ext uri="{FF2B5EF4-FFF2-40B4-BE49-F238E27FC236}">
                  <a16:creationId xmlns:a16="http://schemas.microsoft.com/office/drawing/2014/main" id="{7C5B8578-66EF-4F86-94E8-17B14E7CD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53769" y="5762290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7">
              <a:extLst>
                <a:ext uri="{FF2B5EF4-FFF2-40B4-BE49-F238E27FC236}">
                  <a16:creationId xmlns:a16="http://schemas.microsoft.com/office/drawing/2014/main" id="{A4F67E73-C46B-40ED-9E3D-0649DAF1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81526" y="5767605"/>
              <a:ext cx="151070" cy="111097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38">
              <a:extLst>
                <a:ext uri="{FF2B5EF4-FFF2-40B4-BE49-F238E27FC236}">
                  <a16:creationId xmlns:a16="http://schemas.microsoft.com/office/drawing/2014/main" id="{FFE7AB6C-54A1-4F65-9ACF-E5413181F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82533" y="5770505"/>
              <a:ext cx="139530" cy="93707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39">
              <a:extLst>
                <a:ext uri="{FF2B5EF4-FFF2-40B4-BE49-F238E27FC236}">
                  <a16:creationId xmlns:a16="http://schemas.microsoft.com/office/drawing/2014/main" id="{3EDD83D5-0515-4C55-9801-059EFEA54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83838" y="5778232"/>
              <a:ext cx="155267" cy="103369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0">
              <a:extLst>
                <a:ext uri="{FF2B5EF4-FFF2-40B4-BE49-F238E27FC236}">
                  <a16:creationId xmlns:a16="http://schemas.microsoft.com/office/drawing/2014/main" id="{B7F53F4D-406A-4567-9069-1BA203669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90584" y="5782096"/>
              <a:ext cx="162611" cy="113994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2">
              <a:extLst>
                <a:ext uri="{FF2B5EF4-FFF2-40B4-BE49-F238E27FC236}">
                  <a16:creationId xmlns:a16="http://schemas.microsoft.com/office/drawing/2014/main" id="{B20A98BB-1F55-46AA-9FA5-C282E2532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86685" y="5813976"/>
              <a:ext cx="4197" cy="676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3">
              <a:extLst>
                <a:ext uri="{FF2B5EF4-FFF2-40B4-BE49-F238E27FC236}">
                  <a16:creationId xmlns:a16="http://schemas.microsoft.com/office/drawing/2014/main" id="{238B452B-9549-4291-9F8D-23D2F36EE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76365" y="5767604"/>
              <a:ext cx="143728" cy="92743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44">
              <a:extLst>
                <a:ext uri="{FF2B5EF4-FFF2-40B4-BE49-F238E27FC236}">
                  <a16:creationId xmlns:a16="http://schemas.microsoft.com/office/drawing/2014/main" id="{E0BBF55D-713C-4AB7-AA88-924BA5FC1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5732" y="5762520"/>
              <a:ext cx="167855" cy="107233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5">
              <a:extLst>
                <a:ext uri="{FF2B5EF4-FFF2-40B4-BE49-F238E27FC236}">
                  <a16:creationId xmlns:a16="http://schemas.microsoft.com/office/drawing/2014/main" id="{E63429DA-81CB-4D2B-A0AB-4635078C4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69108" y="5820739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8">
              <a:extLst>
                <a:ext uri="{FF2B5EF4-FFF2-40B4-BE49-F238E27FC236}">
                  <a16:creationId xmlns:a16="http://schemas.microsoft.com/office/drawing/2014/main" id="{371746A6-2F81-42FB-B148-E901528E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92786" y="5468528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8">
              <a:extLst>
                <a:ext uri="{FF2B5EF4-FFF2-40B4-BE49-F238E27FC236}">
                  <a16:creationId xmlns:a16="http://schemas.microsoft.com/office/drawing/2014/main" id="{27FDEB1E-2A09-43E6-A2A8-C87B60485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334177" y="5309220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06">
              <a:extLst>
                <a:ext uri="{FF2B5EF4-FFF2-40B4-BE49-F238E27FC236}">
                  <a16:creationId xmlns:a16="http://schemas.microsoft.com/office/drawing/2014/main" id="{C7789A38-CEEA-4306-9AAB-3C243A73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44182" y="5563147"/>
              <a:ext cx="159463" cy="114961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0">
              <a:extLst>
                <a:ext uri="{FF2B5EF4-FFF2-40B4-BE49-F238E27FC236}">
                  <a16:creationId xmlns:a16="http://schemas.microsoft.com/office/drawing/2014/main" id="{D4FCE247-95C5-49B0-BD80-F8F32E562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528" y="4985840"/>
              <a:ext cx="163660" cy="104334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">
              <a:extLst>
                <a:ext uri="{FF2B5EF4-FFF2-40B4-BE49-F238E27FC236}">
                  <a16:creationId xmlns:a16="http://schemas.microsoft.com/office/drawing/2014/main" id="{F39222FF-A4BB-4C84-8BFA-83870C6A3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0567" y="4966780"/>
              <a:ext cx="143728" cy="85979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8">
              <a:extLst>
                <a:ext uri="{FF2B5EF4-FFF2-40B4-BE49-F238E27FC236}">
                  <a16:creationId xmlns:a16="http://schemas.microsoft.com/office/drawing/2014/main" id="{4BBEE2B2-F42E-4733-AE29-579F6F4A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068" y="4995442"/>
              <a:ext cx="163660" cy="92743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9">
              <a:extLst>
                <a:ext uri="{FF2B5EF4-FFF2-40B4-BE49-F238E27FC236}">
                  <a16:creationId xmlns:a16="http://schemas.microsoft.com/office/drawing/2014/main" id="{D90F45F4-4F12-450D-8E3A-DDCE8F572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8652" y="4675775"/>
              <a:ext cx="147925" cy="82115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20">
              <a:extLst>
                <a:ext uri="{FF2B5EF4-FFF2-40B4-BE49-F238E27FC236}">
                  <a16:creationId xmlns:a16="http://schemas.microsoft.com/office/drawing/2014/main" id="{7BA42DCB-AC30-4712-9B9A-840C27DE7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1898" y="4682756"/>
              <a:ext cx="15212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22">
              <a:extLst>
                <a:ext uri="{FF2B5EF4-FFF2-40B4-BE49-F238E27FC236}">
                  <a16:creationId xmlns:a16="http://schemas.microsoft.com/office/drawing/2014/main" id="{612EE244-7483-443D-A61E-A1181946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13" y="5601966"/>
              <a:ext cx="178347" cy="117858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3">
              <a:extLst>
                <a:ext uri="{FF2B5EF4-FFF2-40B4-BE49-F238E27FC236}">
                  <a16:creationId xmlns:a16="http://schemas.microsoft.com/office/drawing/2014/main" id="{3C1575BB-FFFB-4B90-9E24-6CA7E85EE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0597" y="4997655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7">
              <a:extLst>
                <a:ext uri="{FF2B5EF4-FFF2-40B4-BE49-F238E27FC236}">
                  <a16:creationId xmlns:a16="http://schemas.microsoft.com/office/drawing/2014/main" id="{214D2F75-52F5-4584-8485-6E8144C82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9028" y="4675775"/>
              <a:ext cx="155267" cy="111097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30">
              <a:extLst>
                <a:ext uri="{FF2B5EF4-FFF2-40B4-BE49-F238E27FC236}">
                  <a16:creationId xmlns:a16="http://schemas.microsoft.com/office/drawing/2014/main" id="{FF701E98-7F94-4BB8-8030-F3826701E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44614" y="5009770"/>
              <a:ext cx="11540" cy="676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3">
              <a:extLst>
                <a:ext uri="{FF2B5EF4-FFF2-40B4-BE49-F238E27FC236}">
                  <a16:creationId xmlns:a16="http://schemas.microsoft.com/office/drawing/2014/main" id="{0A653647-A061-4D85-83B2-0C7F6C37D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0181" y="5278332"/>
              <a:ext cx="169954" cy="88879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51">
              <a:extLst>
                <a:ext uri="{FF2B5EF4-FFF2-40B4-BE49-F238E27FC236}">
                  <a16:creationId xmlns:a16="http://schemas.microsoft.com/office/drawing/2014/main" id="{9FCF7254-A4AB-4B8D-BB02-E7A34CFBA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500" y="4970162"/>
              <a:ext cx="136383" cy="107233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52">
              <a:extLst>
                <a:ext uri="{FF2B5EF4-FFF2-40B4-BE49-F238E27FC236}">
                  <a16:creationId xmlns:a16="http://schemas.microsoft.com/office/drawing/2014/main" id="{C68C42B0-A7DB-42EC-9EB6-A6D121C56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3795" y="5274469"/>
              <a:ext cx="140580" cy="96607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53">
              <a:extLst>
                <a:ext uri="{FF2B5EF4-FFF2-40B4-BE49-F238E27FC236}">
                  <a16:creationId xmlns:a16="http://schemas.microsoft.com/office/drawing/2014/main" id="{8448C9F7-5297-496D-BC93-DFE082FEFA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37984" y="5281233"/>
              <a:ext cx="151070" cy="93707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54">
              <a:extLst>
                <a:ext uri="{FF2B5EF4-FFF2-40B4-BE49-F238E27FC236}">
                  <a16:creationId xmlns:a16="http://schemas.microsoft.com/office/drawing/2014/main" id="{D19FF980-A005-43B0-87C9-50B8E5050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2073" y="5278334"/>
              <a:ext cx="159463" cy="124621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55">
              <a:extLst>
                <a:ext uri="{FF2B5EF4-FFF2-40B4-BE49-F238E27FC236}">
                  <a16:creationId xmlns:a16="http://schemas.microsoft.com/office/drawing/2014/main" id="{E14C8988-ADBF-47EE-B659-04FA25844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78228" y="5285096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56">
              <a:extLst>
                <a:ext uri="{FF2B5EF4-FFF2-40B4-BE49-F238E27FC236}">
                  <a16:creationId xmlns:a16="http://schemas.microsoft.com/office/drawing/2014/main" id="{063998C3-740F-4834-BD97-377E50110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24259" y="5322718"/>
              <a:ext cx="152120" cy="85979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57">
              <a:extLst>
                <a:ext uri="{FF2B5EF4-FFF2-40B4-BE49-F238E27FC236}">
                  <a16:creationId xmlns:a16="http://schemas.microsoft.com/office/drawing/2014/main" id="{280651D9-CD8B-4D7E-AE4D-34327E6C0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35259" y="5281233"/>
              <a:ext cx="166807" cy="111097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59">
              <a:extLst>
                <a:ext uri="{FF2B5EF4-FFF2-40B4-BE49-F238E27FC236}">
                  <a16:creationId xmlns:a16="http://schemas.microsoft.com/office/drawing/2014/main" id="{BCD90D50-5156-49FC-BC6E-D6C41AAF9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7747" y="5324705"/>
              <a:ext cx="146874" cy="92743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60">
              <a:extLst>
                <a:ext uri="{FF2B5EF4-FFF2-40B4-BE49-F238E27FC236}">
                  <a16:creationId xmlns:a16="http://schemas.microsoft.com/office/drawing/2014/main" id="{141388CF-0E8C-476E-8E8A-911436B0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98582" y="5331468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61">
              <a:extLst>
                <a:ext uri="{FF2B5EF4-FFF2-40B4-BE49-F238E27FC236}">
                  <a16:creationId xmlns:a16="http://schemas.microsoft.com/office/drawing/2014/main" id="{ED6CA826-3C3C-40B5-A409-5E528A77C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0231" y="5349824"/>
              <a:ext cx="162611" cy="117858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78">
              <a:extLst>
                <a:ext uri="{FF2B5EF4-FFF2-40B4-BE49-F238E27FC236}">
                  <a16:creationId xmlns:a16="http://schemas.microsoft.com/office/drawing/2014/main" id="{C7F84BE3-F05F-4A09-A75E-827F5F99B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2788" y="5572016"/>
              <a:ext cx="175200" cy="88879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79">
              <a:extLst>
                <a:ext uri="{FF2B5EF4-FFF2-40B4-BE49-F238E27FC236}">
                  <a16:creationId xmlns:a16="http://schemas.microsoft.com/office/drawing/2014/main" id="{F023CCF7-170C-4C99-8B0C-06AE1114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095" y="5574915"/>
              <a:ext cx="146874" cy="82115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80">
              <a:extLst>
                <a:ext uri="{FF2B5EF4-FFF2-40B4-BE49-F238E27FC236}">
                  <a16:creationId xmlns:a16="http://schemas.microsoft.com/office/drawing/2014/main" id="{9F3688B3-3806-4D81-BDE2-C7F940DEA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56154" y="5582644"/>
              <a:ext cx="147925" cy="78251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81">
              <a:extLst>
                <a:ext uri="{FF2B5EF4-FFF2-40B4-BE49-F238E27FC236}">
                  <a16:creationId xmlns:a16="http://schemas.microsoft.com/office/drawing/2014/main" id="{88BEDD69-B41B-4240-A962-05A51B72A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60522" y="5578779"/>
              <a:ext cx="166807" cy="107233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82">
              <a:extLst>
                <a:ext uri="{FF2B5EF4-FFF2-40B4-BE49-F238E27FC236}">
                  <a16:creationId xmlns:a16="http://schemas.microsoft.com/office/drawing/2014/main" id="{DD4885F3-3A11-4C4C-A957-7914A9BDA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91952" y="5589404"/>
              <a:ext cx="152120" cy="82115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83">
              <a:extLst>
                <a:ext uri="{FF2B5EF4-FFF2-40B4-BE49-F238E27FC236}">
                  <a16:creationId xmlns:a16="http://schemas.microsoft.com/office/drawing/2014/main" id="{C0B1280F-8A5C-45C5-B0AC-32873353F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69880" y="5568152"/>
              <a:ext cx="155267" cy="186450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84">
              <a:extLst>
                <a:ext uri="{FF2B5EF4-FFF2-40B4-BE49-F238E27FC236}">
                  <a16:creationId xmlns:a16="http://schemas.microsoft.com/office/drawing/2014/main" id="{D9893454-ADA4-4FBE-99C7-4DE71F3A8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281" y="5596169"/>
              <a:ext cx="155267" cy="104334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86">
              <a:extLst>
                <a:ext uri="{FF2B5EF4-FFF2-40B4-BE49-F238E27FC236}">
                  <a16:creationId xmlns:a16="http://schemas.microsoft.com/office/drawing/2014/main" id="{13BBDA86-4629-40D2-A355-CC4AC6D8A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6777" y="5582838"/>
              <a:ext cx="155267" cy="133317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89">
              <a:extLst>
                <a:ext uri="{FF2B5EF4-FFF2-40B4-BE49-F238E27FC236}">
                  <a16:creationId xmlns:a16="http://schemas.microsoft.com/office/drawing/2014/main" id="{4B6E067D-6CC3-43E0-8C2A-16BA578FA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78228" y="5632878"/>
              <a:ext cx="159463" cy="110131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0">
              <a:extLst>
                <a:ext uri="{FF2B5EF4-FFF2-40B4-BE49-F238E27FC236}">
                  <a16:creationId xmlns:a16="http://schemas.microsoft.com/office/drawing/2014/main" id="{4B7F3C12-F3AD-436D-974D-504D6D865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44073" y="5668620"/>
              <a:ext cx="3148" cy="10628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7">
              <a:extLst>
                <a:ext uri="{FF2B5EF4-FFF2-40B4-BE49-F238E27FC236}">
                  <a16:creationId xmlns:a16="http://schemas.microsoft.com/office/drawing/2014/main" id="{97444C0B-8604-4B2F-851C-84362484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4682" y="4693473"/>
              <a:ext cx="163660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3">
              <a:extLst>
                <a:ext uri="{FF2B5EF4-FFF2-40B4-BE49-F238E27FC236}">
                  <a16:creationId xmlns:a16="http://schemas.microsoft.com/office/drawing/2014/main" id="{8DA541A2-82D2-4FD7-A25D-103155F60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228" y="4702825"/>
              <a:ext cx="147925" cy="82115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32">
              <a:extLst>
                <a:ext uri="{FF2B5EF4-FFF2-40B4-BE49-F238E27FC236}">
                  <a16:creationId xmlns:a16="http://schemas.microsoft.com/office/drawing/2014/main" id="{08D63E44-6FDA-4B88-9A8D-722E37864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61851" y="5315665"/>
              <a:ext cx="171003" cy="125588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37">
              <a:extLst>
                <a:ext uri="{FF2B5EF4-FFF2-40B4-BE49-F238E27FC236}">
                  <a16:creationId xmlns:a16="http://schemas.microsoft.com/office/drawing/2014/main" id="{36F11BC1-4AA7-49EE-B6D9-EAA019FFB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9018" y="5307935"/>
              <a:ext cx="136383" cy="143944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40">
              <a:extLst>
                <a:ext uri="{FF2B5EF4-FFF2-40B4-BE49-F238E27FC236}">
                  <a16:creationId xmlns:a16="http://schemas.microsoft.com/office/drawing/2014/main" id="{7E80B3FA-E704-425C-A636-0A15FC4C5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26768" y="5326290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46">
              <a:extLst>
                <a:ext uri="{FF2B5EF4-FFF2-40B4-BE49-F238E27FC236}">
                  <a16:creationId xmlns:a16="http://schemas.microsoft.com/office/drawing/2014/main" id="{865CF4A4-DABF-417B-AF8A-8679539E6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0024" y="5319526"/>
              <a:ext cx="143728" cy="96607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62">
              <a:extLst>
                <a:ext uri="{FF2B5EF4-FFF2-40B4-BE49-F238E27FC236}">
                  <a16:creationId xmlns:a16="http://schemas.microsoft.com/office/drawing/2014/main" id="{20712703-E6D6-4B20-810D-520D613CB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30671" y="5609346"/>
              <a:ext cx="178347" cy="88879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64">
              <a:extLst>
                <a:ext uri="{FF2B5EF4-FFF2-40B4-BE49-F238E27FC236}">
                  <a16:creationId xmlns:a16="http://schemas.microsoft.com/office/drawing/2014/main" id="{023F44A2-99D4-4CB4-AC2B-EB4D1DFB0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35873" y="5626736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68">
              <a:extLst>
                <a:ext uri="{FF2B5EF4-FFF2-40B4-BE49-F238E27FC236}">
                  <a16:creationId xmlns:a16="http://schemas.microsoft.com/office/drawing/2014/main" id="{46A5B51B-7598-4E55-B491-6A9DEAD1E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30378" y="5630599"/>
              <a:ext cx="136383" cy="146842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75">
              <a:extLst>
                <a:ext uri="{FF2B5EF4-FFF2-40B4-BE49-F238E27FC236}">
                  <a16:creationId xmlns:a16="http://schemas.microsoft.com/office/drawing/2014/main" id="{29677179-8E06-47D7-B638-4B8E2DD60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44225" y="5584229"/>
              <a:ext cx="152120" cy="92743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8">
              <a:extLst>
                <a:ext uri="{FF2B5EF4-FFF2-40B4-BE49-F238E27FC236}">
                  <a16:creationId xmlns:a16="http://schemas.microsoft.com/office/drawing/2014/main" id="{57B1A6FA-56F9-40CE-9BA0-9865F6540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191" y="5289581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8">
              <a:extLst>
                <a:ext uri="{FF2B5EF4-FFF2-40B4-BE49-F238E27FC236}">
                  <a16:creationId xmlns:a16="http://schemas.microsoft.com/office/drawing/2014/main" id="{CA94A32D-9D7D-488E-A538-C8E0EF4A2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77489" y="5094950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31">
              <a:extLst>
                <a:ext uri="{FF2B5EF4-FFF2-40B4-BE49-F238E27FC236}">
                  <a16:creationId xmlns:a16="http://schemas.microsoft.com/office/drawing/2014/main" id="{F8E8C51E-F6BF-4014-88A7-7F071EB8F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9102" y="5296998"/>
              <a:ext cx="139530" cy="103369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31">
              <a:extLst>
                <a:ext uri="{FF2B5EF4-FFF2-40B4-BE49-F238E27FC236}">
                  <a16:creationId xmlns:a16="http://schemas.microsoft.com/office/drawing/2014/main" id="{A19DC4F3-0CEC-4012-AC71-B42D37FC6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66574" y="4806132"/>
              <a:ext cx="139530" cy="103369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70">
              <a:extLst>
                <a:ext uri="{FF2B5EF4-FFF2-40B4-BE49-F238E27FC236}">
                  <a16:creationId xmlns:a16="http://schemas.microsoft.com/office/drawing/2014/main" id="{05658760-791B-476C-B6BB-B2A0C4AC4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51489" y="4770546"/>
              <a:ext cx="155267" cy="89843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85">
              <a:extLst>
                <a:ext uri="{FF2B5EF4-FFF2-40B4-BE49-F238E27FC236}">
                  <a16:creationId xmlns:a16="http://schemas.microsoft.com/office/drawing/2014/main" id="{E0F7D9D9-7F3C-4DD8-A6B2-37C03ACBA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63543" y="4805211"/>
              <a:ext cx="151070" cy="114961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87">
              <a:extLst>
                <a:ext uri="{FF2B5EF4-FFF2-40B4-BE49-F238E27FC236}">
                  <a16:creationId xmlns:a16="http://schemas.microsoft.com/office/drawing/2014/main" id="{1865DC3B-FB26-40A1-BD75-CAE2188A7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82239" y="4808811"/>
              <a:ext cx="159463" cy="107233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18">
              <a:extLst>
                <a:ext uri="{FF2B5EF4-FFF2-40B4-BE49-F238E27FC236}">
                  <a16:creationId xmlns:a16="http://schemas.microsoft.com/office/drawing/2014/main" id="{93BF91C1-F8F3-4A58-A79A-A2827268A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05705" y="5090751"/>
              <a:ext cx="155267" cy="113994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19">
              <a:extLst>
                <a:ext uri="{FF2B5EF4-FFF2-40B4-BE49-F238E27FC236}">
                  <a16:creationId xmlns:a16="http://schemas.microsoft.com/office/drawing/2014/main" id="{B744D406-1012-44B3-97CB-CAFDFE4B0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74880" y="5125521"/>
              <a:ext cx="151070" cy="178722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8">
              <a:extLst>
                <a:ext uri="{FF2B5EF4-FFF2-40B4-BE49-F238E27FC236}">
                  <a16:creationId xmlns:a16="http://schemas.microsoft.com/office/drawing/2014/main" id="{F17A6E8D-EB47-41D0-B03C-BDFE17B82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56033" y="5119110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70">
              <a:extLst>
                <a:ext uri="{FF2B5EF4-FFF2-40B4-BE49-F238E27FC236}">
                  <a16:creationId xmlns:a16="http://schemas.microsoft.com/office/drawing/2014/main" id="{75E13D45-6A6F-48DE-ADCD-E4B9C749E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50492" y="4686684"/>
              <a:ext cx="155267" cy="89843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85">
              <a:extLst>
                <a:ext uri="{FF2B5EF4-FFF2-40B4-BE49-F238E27FC236}">
                  <a16:creationId xmlns:a16="http://schemas.microsoft.com/office/drawing/2014/main" id="{DEAEF3F9-4993-4792-9B8D-53B14BF52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7590" y="4672191"/>
              <a:ext cx="151070" cy="114961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87">
              <a:extLst>
                <a:ext uri="{FF2B5EF4-FFF2-40B4-BE49-F238E27FC236}">
                  <a16:creationId xmlns:a16="http://schemas.microsoft.com/office/drawing/2014/main" id="{C102EB83-B0D1-4BF3-B2FF-05B21AD76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57890" y="4686684"/>
              <a:ext cx="159463" cy="107233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18">
              <a:extLst>
                <a:ext uri="{FF2B5EF4-FFF2-40B4-BE49-F238E27FC236}">
                  <a16:creationId xmlns:a16="http://schemas.microsoft.com/office/drawing/2014/main" id="{63EBD56E-54F0-4963-8A17-E0D0D39C9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0884" y="4982355"/>
              <a:ext cx="155267" cy="113994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19">
              <a:extLst>
                <a:ext uri="{FF2B5EF4-FFF2-40B4-BE49-F238E27FC236}">
                  <a16:creationId xmlns:a16="http://schemas.microsoft.com/office/drawing/2014/main" id="{7BC3EE2E-E90B-4EC3-A131-B51AFFF29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68647" y="4967523"/>
              <a:ext cx="151070" cy="178722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9502750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RegularSeed_2SEEDS">
      <a:dk1>
        <a:srgbClr val="000000"/>
      </a:dk1>
      <a:lt1>
        <a:srgbClr val="FFFFFF"/>
      </a:lt1>
      <a:dk2>
        <a:srgbClr val="1B2F30"/>
      </a:dk2>
      <a:lt2>
        <a:srgbClr val="F0F1F3"/>
      </a:lt2>
      <a:accent1>
        <a:srgbClr val="B8A014"/>
      </a:accent1>
      <a:accent2>
        <a:srgbClr val="E77C29"/>
      </a:accent2>
      <a:accent3>
        <a:srgbClr val="87AE1F"/>
      </a:accent3>
      <a:accent4>
        <a:srgbClr val="176ED5"/>
      </a:accent4>
      <a:accent5>
        <a:srgbClr val="383FE8"/>
      </a:accent5>
      <a:accent6>
        <a:srgbClr val="6521D7"/>
      </a:accent6>
      <a:hlink>
        <a:srgbClr val="3F52BF"/>
      </a:hlink>
      <a:folHlink>
        <a:srgbClr val="7F7F7F"/>
      </a:folHlink>
    </a:clrScheme>
    <a:fontScheme name="modern love avenir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36</Words>
  <Application>Microsoft Office PowerPoint</Application>
  <PresentationFormat>와이드스크린</PresentationFormat>
  <Paragraphs>20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Malgun Gothic Semilight</vt:lpstr>
      <vt:lpstr>맑은 고딕</vt:lpstr>
      <vt:lpstr>맑은 고딕</vt:lpstr>
      <vt:lpstr>Arial</vt:lpstr>
      <vt:lpstr>BohemianVTI</vt:lpstr>
      <vt:lpstr>졸업작품2 I Review U</vt:lpstr>
      <vt:lpstr>Contents</vt:lpstr>
      <vt:lpstr>1. Frontend</vt:lpstr>
      <vt:lpstr>PowerPoint 프레젠테이션</vt:lpstr>
      <vt:lpstr>PowerPoint 프레젠테이션</vt:lpstr>
      <vt:lpstr>2. Backend</vt:lpstr>
      <vt:lpstr>2. Backend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졸업작품2</dc:title>
  <dc:creator>정영훈</dc:creator>
  <cp:lastModifiedBy>kimtaehui</cp:lastModifiedBy>
  <cp:revision>13</cp:revision>
  <dcterms:created xsi:type="dcterms:W3CDTF">2021-09-27T14:39:12Z</dcterms:created>
  <dcterms:modified xsi:type="dcterms:W3CDTF">2021-10-26T07:53:14Z</dcterms:modified>
</cp:coreProperties>
</file>