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/>
          <a:lstStyle>
            <a:lvl1pPr algn="ctr">
              <a:defRPr sz="5400" spc="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0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0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1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5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4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4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0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6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9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5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spc="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5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 spc="5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 spc="5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 spc="5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58AFF5-B616-4981-839B-48B016739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966" y="1135530"/>
            <a:ext cx="4016188" cy="2892612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졸업작품</a:t>
            </a:r>
            <a:r>
              <a:rPr lang="en-US" altLang="ko-KR" sz="4000" dirty="0"/>
              <a:t>2</a:t>
            </a:r>
            <a:br>
              <a:rPr lang="en-US" altLang="ko-KR" sz="4000" dirty="0"/>
            </a:br>
            <a:r>
              <a:rPr lang="en-US" altLang="ko-KR" sz="2400" dirty="0"/>
              <a:t>I Review U</a:t>
            </a:r>
            <a:endParaRPr lang="ko-KR" altLang="en-US" sz="2400" dirty="0"/>
          </a:p>
        </p:txBody>
      </p:sp>
      <p:pic>
        <p:nvPicPr>
          <p:cNvPr id="4" name="Picture 3" descr="흰색과 칠판에 한 노란색 종이 비행기">
            <a:extLst>
              <a:ext uri="{FF2B5EF4-FFF2-40B4-BE49-F238E27FC236}">
                <a16:creationId xmlns:a16="http://schemas.microsoft.com/office/drawing/2014/main" id="{6733E8CB-5140-4507-BB83-10E4E0656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95" r="7198" b="-2"/>
          <a:stretch/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B6CDDA2F-C9AC-4F36-A106-FB2818A7D569}"/>
              </a:ext>
            </a:extLst>
          </p:cNvPr>
          <p:cNvSpPr txBox="1">
            <a:spLocks/>
          </p:cNvSpPr>
          <p:nvPr/>
        </p:nvSpPr>
        <p:spPr>
          <a:xfrm>
            <a:off x="7567966" y="3034255"/>
            <a:ext cx="4016188" cy="2892612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 spc="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고준호</a:t>
            </a:r>
            <a:endParaRPr lang="en-US" altLang="ko-KR" sz="2000" dirty="0"/>
          </a:p>
          <a:p>
            <a:r>
              <a:rPr lang="ko-KR" altLang="en-US" sz="2000" dirty="0"/>
              <a:t>김태희</a:t>
            </a:r>
            <a:endParaRPr lang="en-US" altLang="ko-KR" sz="2000" dirty="0"/>
          </a:p>
          <a:p>
            <a:r>
              <a:rPr lang="ko-KR" altLang="en-US" sz="2000" dirty="0"/>
              <a:t>안세훈</a:t>
            </a:r>
            <a:endParaRPr lang="en-US" altLang="ko-KR" sz="2000" dirty="0"/>
          </a:p>
          <a:p>
            <a:r>
              <a:rPr lang="ko-KR" altLang="en-US" sz="2000" dirty="0"/>
              <a:t>정영훈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1574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7262A-6EF1-49ED-B8DE-DDD3E580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189DF9-C961-484D-BF50-2B9F724E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15" y="1633061"/>
            <a:ext cx="3453722" cy="349528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1035" y="880021"/>
            <a:ext cx="6498031" cy="511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C73B7-65AA-4C45-BF9A-8AAA6E7FF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940" y="1501255"/>
            <a:ext cx="5108852" cy="390739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+mj-lt"/>
              </a:rPr>
              <a:t>1. Frontend</a:t>
            </a:r>
          </a:p>
          <a:p>
            <a:r>
              <a:rPr lang="en-US" altLang="ko-KR" sz="2400" b="1" dirty="0">
                <a:latin typeface="+mj-lt"/>
              </a:rPr>
              <a:t>2. Backend</a:t>
            </a:r>
          </a:p>
          <a:p>
            <a:r>
              <a:rPr lang="en-US" altLang="ko-KR" sz="2400" b="1" dirty="0">
                <a:latin typeface="+mj-lt"/>
              </a:rPr>
              <a:t>3. Future Developments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14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FF339-0C9A-4139-9C80-B154CB1E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92" y="5479237"/>
            <a:ext cx="12057048" cy="1073975"/>
            <a:chOff x="11192" y="5479237"/>
            <a:chExt cx="12057048" cy="1073975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793296" y="63129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29270" y="637205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2498" y="6435704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2535" y="547923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8881" y="551269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190" y="55184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24118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674" y="552167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2738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2738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2411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259" y="552790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6655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8205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2" y="57679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53203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46674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621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7686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564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8666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98084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78005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9459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8235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6390444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2403" y="6393706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45213" y="6430428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42843" y="646062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20744" y="578106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6917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980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532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3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7ED827-06A5-4778-9BB3-74A28B33D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9C7C3-AA26-499B-BAF7-AA8B95CA0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787476-75B3-4A83-A258-2B82FB21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Frontend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BD46F8-DB46-4291-9AAA-77A9EDEEB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011" y="1856368"/>
            <a:ext cx="10393012" cy="4120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4222D6-3DD3-416B-A336-50CABED05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89221" y="-25700"/>
            <a:ext cx="1295629" cy="6861081"/>
            <a:chOff x="10389221" y="-25700"/>
            <a:chExt cx="1295629" cy="6861081"/>
          </a:xfrm>
        </p:grpSpPr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FA339884-511E-44C2-9FD8-CD1A7F810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1877" y="1395534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7A9C8AB8-5E02-4F22-A29C-0D2FA1A5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437" y="1610044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C1FF341F-D425-43F9-B7BC-E402B873B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4687" y="115314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3">
              <a:extLst>
                <a:ext uri="{FF2B5EF4-FFF2-40B4-BE49-F238E27FC236}">
                  <a16:creationId xmlns:a16="http://schemas.microsoft.com/office/drawing/2014/main" id="{5E28B171-2E71-4639-87DB-DCD1BEDE0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8679" y="86103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5961C71A-41B1-47B7-B6D2-F6DC45E4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1648" y="101545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3BCF2E6D-B984-44D2-A12D-DFEBF8FCE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8653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1AD1D1A9-43BE-4CAD-9B9F-2408476B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9734" y="125422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C899F5E7-A16E-47C9-9D5A-0DFBCE0D2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581" y="6146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92DA2575-194D-4828-9B8D-3C571281C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9594" y="146382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4D106401-28FD-4DB9-9517-096A962DB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743" y="1673570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2B352C24-658B-4612-A71D-6608DC495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0897" y="20801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37C40023-71E9-4D82-952B-2279271B2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5959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882C4F8E-212D-4C8B-837B-564C87BF9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8331" y="95250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E79AB689-B55B-42A8-B1C2-AB544C4C2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2990" y="119030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87995B76-912B-4B71-BAEC-3AD3440A7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6241" y="551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56F078EA-9BB5-49B0-9C11-1BBFD3B18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5663" y="173983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5AAFAE34-507A-4988-8673-E84AD31B6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7449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CEBCACAD-6BEA-45E7-93CC-CE382B09B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8351" y="7641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9">
              <a:extLst>
                <a:ext uri="{FF2B5EF4-FFF2-40B4-BE49-F238E27FC236}">
                  <a16:creationId xmlns:a16="http://schemas.microsoft.com/office/drawing/2014/main" id="{0B74424A-FE1A-495D-BB66-700F57F93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2221" y="1453765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0">
              <a:extLst>
                <a:ext uri="{FF2B5EF4-FFF2-40B4-BE49-F238E27FC236}">
                  <a16:creationId xmlns:a16="http://schemas.microsoft.com/office/drawing/2014/main" id="{84FBE729-D35E-4539-A94C-D1EC07FA3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0073" y="207667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5">
              <a:extLst>
                <a:ext uri="{FF2B5EF4-FFF2-40B4-BE49-F238E27FC236}">
                  <a16:creationId xmlns:a16="http://schemas.microsoft.com/office/drawing/2014/main" id="{4DAC9156-4609-4037-B312-F2E030CA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0014" y="-176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6">
              <a:extLst>
                <a:ext uri="{FF2B5EF4-FFF2-40B4-BE49-F238E27FC236}">
                  <a16:creationId xmlns:a16="http://schemas.microsoft.com/office/drawing/2014/main" id="{4B7CA784-1C4B-433A-8833-8228428A1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3117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8">
              <a:extLst>
                <a:ext uri="{FF2B5EF4-FFF2-40B4-BE49-F238E27FC236}">
                  <a16:creationId xmlns:a16="http://schemas.microsoft.com/office/drawing/2014/main" id="{5772A6DC-433D-4C66-94CF-3B0BF4A78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0788" y="1199331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9">
              <a:extLst>
                <a:ext uri="{FF2B5EF4-FFF2-40B4-BE49-F238E27FC236}">
                  <a16:creationId xmlns:a16="http://schemas.microsoft.com/office/drawing/2014/main" id="{9AEDDF38-28A5-4BE0-9D89-103D7B856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3985" y="170065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0">
              <a:extLst>
                <a:ext uri="{FF2B5EF4-FFF2-40B4-BE49-F238E27FC236}">
                  <a16:creationId xmlns:a16="http://schemas.microsoft.com/office/drawing/2014/main" id="{3B3383B5-661F-41F1-B6B9-7D7934370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0841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1">
              <a:extLst>
                <a:ext uri="{FF2B5EF4-FFF2-40B4-BE49-F238E27FC236}">
                  <a16:creationId xmlns:a16="http://schemas.microsoft.com/office/drawing/2014/main" id="{89C0BBC9-9EF7-4CEC-941A-583449D8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2040" y="142915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2">
              <a:extLst>
                <a:ext uri="{FF2B5EF4-FFF2-40B4-BE49-F238E27FC236}">
                  <a16:creationId xmlns:a16="http://schemas.microsoft.com/office/drawing/2014/main" id="{4914B414-E31D-4FA7-AFFC-54126C26C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96025" y="101668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2">
              <a:extLst>
                <a:ext uri="{FF2B5EF4-FFF2-40B4-BE49-F238E27FC236}">
                  <a16:creationId xmlns:a16="http://schemas.microsoft.com/office/drawing/2014/main" id="{2117FC9E-CE63-4248-B2B8-7B98343CB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7475" y="156300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3">
              <a:extLst>
                <a:ext uri="{FF2B5EF4-FFF2-40B4-BE49-F238E27FC236}">
                  <a16:creationId xmlns:a16="http://schemas.microsoft.com/office/drawing/2014/main" id="{0B63E4C0-854D-4279-9F72-FF6DA5C3E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2553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0">
              <a:extLst>
                <a:ext uri="{FF2B5EF4-FFF2-40B4-BE49-F238E27FC236}">
                  <a16:creationId xmlns:a16="http://schemas.microsoft.com/office/drawing/2014/main" id="{79093762-4747-4FAF-8EE1-CDE89390F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1091" y="58571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1">
              <a:extLst>
                <a:ext uri="{FF2B5EF4-FFF2-40B4-BE49-F238E27FC236}">
                  <a16:creationId xmlns:a16="http://schemas.microsoft.com/office/drawing/2014/main" id="{017A8210-111D-450F-9383-103589E20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29592" y="105829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2">
              <a:extLst>
                <a:ext uri="{FF2B5EF4-FFF2-40B4-BE49-F238E27FC236}">
                  <a16:creationId xmlns:a16="http://schemas.microsoft.com/office/drawing/2014/main" id="{535F5968-5B15-40CC-AEC1-43A646E22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2055" y="178946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5">
              <a:extLst>
                <a:ext uri="{FF2B5EF4-FFF2-40B4-BE49-F238E27FC236}">
                  <a16:creationId xmlns:a16="http://schemas.microsoft.com/office/drawing/2014/main" id="{245740C8-042F-4E2E-BAB9-CD84ABFE5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6931" y="8286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1">
              <a:extLst>
                <a:ext uri="{FF2B5EF4-FFF2-40B4-BE49-F238E27FC236}">
                  <a16:creationId xmlns:a16="http://schemas.microsoft.com/office/drawing/2014/main" id="{55E86D9A-DB24-4298-BBDA-BD9D90407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41679" y="12923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33FD4970-3FA9-4E6C-BBD8-8B9687A5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586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FE3D2C4D-D2D5-4671-93F1-BC3893A7D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0398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47651FA-3815-4ABD-91EF-AE2A66B92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1280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0">
              <a:extLst>
                <a:ext uri="{FF2B5EF4-FFF2-40B4-BE49-F238E27FC236}">
                  <a16:creationId xmlns:a16="http://schemas.microsoft.com/office/drawing/2014/main" id="{5D9A1038-301A-4E50-8C33-BCF9A9D69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1859" y="624663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5">
              <a:extLst>
                <a:ext uri="{FF2B5EF4-FFF2-40B4-BE49-F238E27FC236}">
                  <a16:creationId xmlns:a16="http://schemas.microsoft.com/office/drawing/2014/main" id="{6FD82931-556E-4A4D-B2A3-D42D891D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5264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99FBB68C-08D3-4160-A767-E68978891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2743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7">
              <a:extLst>
                <a:ext uri="{FF2B5EF4-FFF2-40B4-BE49-F238E27FC236}">
                  <a16:creationId xmlns:a16="http://schemas.microsoft.com/office/drawing/2014/main" id="{777DFD76-E5B3-4A82-8214-951FE459A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39499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8">
              <a:extLst>
                <a:ext uri="{FF2B5EF4-FFF2-40B4-BE49-F238E27FC236}">
                  <a16:creationId xmlns:a16="http://schemas.microsoft.com/office/drawing/2014/main" id="{CB909E68-8C7F-4E27-AEC1-6FBF9C96A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9863" y="6535112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9">
              <a:extLst>
                <a:ext uri="{FF2B5EF4-FFF2-40B4-BE49-F238E27FC236}">
                  <a16:creationId xmlns:a16="http://schemas.microsoft.com/office/drawing/2014/main" id="{1DF0F915-CD08-4629-9C3C-982B4B2C1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16930" y="627628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9">
              <a:extLst>
                <a:ext uri="{FF2B5EF4-FFF2-40B4-BE49-F238E27FC236}">
                  <a16:creationId xmlns:a16="http://schemas.microsoft.com/office/drawing/2014/main" id="{53A74448-7EA6-40C8-AA97-893931279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03615" y="66560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D66A25B3-9238-4DC9-AFB2-77F1D9DB8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63747" y="61768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5">
              <a:extLst>
                <a:ext uri="{FF2B5EF4-FFF2-40B4-BE49-F238E27FC236}">
                  <a16:creationId xmlns:a16="http://schemas.microsoft.com/office/drawing/2014/main" id="{13FAE2DF-35F2-49A8-B36D-196F806DD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1343" y="6466251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1F8E6DDD-318D-4D56-9188-045E42CD9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728" y="665475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EEF60F98-9D69-48CB-8D13-83775A9A7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0262" y="672302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83F0063E-E2D1-4A5F-976D-A89104D4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2707" y="41345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C0B342FE-E87B-40E9-8BA7-10BBE29C1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6406" y="185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4448C0DF-F940-4089-AE2B-B21990D7D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1446" y="31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F93D4F95-2369-414A-BE2D-4969E1698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98569" y="600633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59E9080B-466F-4D31-A86B-9BD62A401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5325" y="601341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621AC61B-2535-41ED-BDD1-8D8B46BF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5451" y="60424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CC65F638-D018-448D-BB7A-838AE66EA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9957" y="599219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7">
              <a:extLst>
                <a:ext uri="{FF2B5EF4-FFF2-40B4-BE49-F238E27FC236}">
                  <a16:creationId xmlns:a16="http://schemas.microsoft.com/office/drawing/2014/main" id="{B657AFBF-5C3C-411D-B6EE-8FBB4FE2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3402" y="600970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9">
              <a:extLst>
                <a:ext uri="{FF2B5EF4-FFF2-40B4-BE49-F238E27FC236}">
                  <a16:creationId xmlns:a16="http://schemas.microsoft.com/office/drawing/2014/main" id="{3B3ADA3B-B1DD-4145-93A7-9323BC17C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9674" y="335667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A14B0FAF-3274-4C2F-8008-21E0A7343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7348" y="8378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Freeform 10">
            <a:extLst>
              <a:ext uri="{FF2B5EF4-FFF2-40B4-BE49-F238E27FC236}">
                <a16:creationId xmlns:a16="http://schemas.microsoft.com/office/drawing/2014/main" id="{FC761035-E33B-4031-8149-71FAD1865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5444" y="116773"/>
            <a:ext cx="138242" cy="88130"/>
          </a:xfrm>
          <a:custGeom>
            <a:avLst/>
            <a:gdLst>
              <a:gd name="T0" fmla="*/ 22 w 42"/>
              <a:gd name="T1" fmla="*/ 0 h 29"/>
              <a:gd name="T2" fmla="*/ 14 w 42"/>
              <a:gd name="T3" fmla="*/ 25 h 29"/>
              <a:gd name="T4" fmla="*/ 22 w 42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9">
                <a:moveTo>
                  <a:pt x="22" y="0"/>
                </a:moveTo>
                <a:cubicBezTo>
                  <a:pt x="42" y="7"/>
                  <a:pt x="28" y="29"/>
                  <a:pt x="14" y="25"/>
                </a:cubicBezTo>
                <a:cubicBezTo>
                  <a:pt x="0" y="18"/>
                  <a:pt x="8" y="1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5">
            <a:extLst>
              <a:ext uri="{FF2B5EF4-FFF2-40B4-BE49-F238E27FC236}">
                <a16:creationId xmlns:a16="http://schemas.microsoft.com/office/drawing/2014/main" id="{79BFF3ED-9C9F-4830-AD98-B8FB14E5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33532" y="666859"/>
            <a:ext cx="121406" cy="72626"/>
          </a:xfrm>
          <a:custGeom>
            <a:avLst/>
            <a:gdLst>
              <a:gd name="T0" fmla="*/ 16 w 37"/>
              <a:gd name="T1" fmla="*/ 0 h 24"/>
              <a:gd name="T2" fmla="*/ 11 w 37"/>
              <a:gd name="T3" fmla="*/ 24 h 24"/>
              <a:gd name="T4" fmla="*/ 16 w 37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4">
                <a:moveTo>
                  <a:pt x="16" y="0"/>
                </a:moveTo>
                <a:cubicBezTo>
                  <a:pt x="37" y="6"/>
                  <a:pt x="30" y="20"/>
                  <a:pt x="11" y="24"/>
                </a:cubicBezTo>
                <a:cubicBezTo>
                  <a:pt x="0" y="17"/>
                  <a:pt x="5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23">
            <a:extLst>
              <a:ext uri="{FF2B5EF4-FFF2-40B4-BE49-F238E27FC236}">
                <a16:creationId xmlns:a16="http://schemas.microsoft.com/office/drawing/2014/main" id="{CA7AB8D6-84A6-4769-B281-9613C472F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4653" y="911827"/>
            <a:ext cx="134697" cy="81603"/>
          </a:xfrm>
          <a:custGeom>
            <a:avLst/>
            <a:gdLst>
              <a:gd name="T0" fmla="*/ 19 w 41"/>
              <a:gd name="T1" fmla="*/ 0 h 27"/>
              <a:gd name="T2" fmla="*/ 8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10"/>
                  <a:pt x="28" y="27"/>
                  <a:pt x="8" y="20"/>
                </a:cubicBezTo>
                <a:cubicBezTo>
                  <a:pt x="0" y="8"/>
                  <a:pt x="7" y="2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2">
            <a:extLst>
              <a:ext uri="{FF2B5EF4-FFF2-40B4-BE49-F238E27FC236}">
                <a16:creationId xmlns:a16="http://schemas.microsoft.com/office/drawing/2014/main" id="{318C324D-735D-4AF9-A1B4-B3677F6AB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80966" y="1124393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27">
            <a:extLst>
              <a:ext uri="{FF2B5EF4-FFF2-40B4-BE49-F238E27FC236}">
                <a16:creationId xmlns:a16="http://schemas.microsoft.com/office/drawing/2014/main" id="{DB165AB7-8D0A-4EE6-B54B-A4729008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0713" y="1745590"/>
            <a:ext cx="131153" cy="93843"/>
          </a:xfrm>
          <a:custGeom>
            <a:avLst/>
            <a:gdLst>
              <a:gd name="T0" fmla="*/ 22 w 40"/>
              <a:gd name="T1" fmla="*/ 0 h 31"/>
              <a:gd name="T2" fmla="*/ 16 w 40"/>
              <a:gd name="T3" fmla="*/ 25 h 31"/>
              <a:gd name="T4" fmla="*/ 22 w 4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1">
                <a:moveTo>
                  <a:pt x="22" y="0"/>
                </a:moveTo>
                <a:cubicBezTo>
                  <a:pt x="39" y="3"/>
                  <a:pt x="40" y="31"/>
                  <a:pt x="16" y="25"/>
                </a:cubicBezTo>
                <a:cubicBezTo>
                  <a:pt x="0" y="7"/>
                  <a:pt x="13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AAE1F-B7FB-426A-A983-0A7D710122D9}"/>
              </a:ext>
            </a:extLst>
          </p:cNvPr>
          <p:cNvSpPr txBox="1"/>
          <p:nvPr/>
        </p:nvSpPr>
        <p:spPr>
          <a:xfrm>
            <a:off x="2364261" y="2340596"/>
            <a:ext cx="4433790" cy="319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ko-KR" altLang="en-US" dirty="0">
                <a:solidFill>
                  <a:schemeClr val="tx2"/>
                </a:solidFill>
              </a:rPr>
              <a:t>샘플 데이터를 임의로 만들어</a:t>
            </a:r>
            <a:endParaRPr lang="en-US" altLang="ko-KR" dirty="0">
              <a:solidFill>
                <a:schemeClr val="tx2"/>
              </a:solidFill>
            </a:endParaRPr>
          </a:p>
          <a:p>
            <a:pPr latinLnBrk="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ko-KR" altLang="en-US" dirty="0">
                <a:solidFill>
                  <a:schemeClr val="tx2"/>
                </a:solidFill>
              </a:rPr>
              <a:t>메인 페이지에 적용한 화면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AEE98A-6F3C-4493-81B9-D9F8B46E0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308" y="2271720"/>
            <a:ext cx="2005594" cy="3301390"/>
          </a:xfrm>
          <a:prstGeom prst="rect">
            <a:avLst/>
          </a:prstGeom>
        </p:spPr>
      </p:pic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6DF4F06-0885-4EB4-9CA6-FF0307006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71" y="2430972"/>
            <a:ext cx="2120744" cy="29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7ED827-06A5-4778-9BB3-74A28B33D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9C7C3-AA26-499B-BAF7-AA8B95CA0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787476-75B3-4A83-A258-2B82FB21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Backend(Crawling)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BD46F8-DB46-4291-9AAA-77A9EDEEB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011" y="1856368"/>
            <a:ext cx="10393012" cy="4120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4222D6-3DD3-416B-A336-50CABED05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89221" y="-25700"/>
            <a:ext cx="1295629" cy="6861081"/>
            <a:chOff x="10389221" y="-25700"/>
            <a:chExt cx="1295629" cy="6861081"/>
          </a:xfrm>
        </p:grpSpPr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FA339884-511E-44C2-9FD8-CD1A7F810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1877" y="1395534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7A9C8AB8-5E02-4F22-A29C-0D2FA1A5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437" y="1610044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C1FF341F-D425-43F9-B7BC-E402B873B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4687" y="115314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3">
              <a:extLst>
                <a:ext uri="{FF2B5EF4-FFF2-40B4-BE49-F238E27FC236}">
                  <a16:creationId xmlns:a16="http://schemas.microsoft.com/office/drawing/2014/main" id="{5E28B171-2E71-4639-87DB-DCD1BEDE0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8679" y="86103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5961C71A-41B1-47B7-B6D2-F6DC45E4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1648" y="101545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3BCF2E6D-B984-44D2-A12D-DFEBF8FCE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8653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1AD1D1A9-43BE-4CAD-9B9F-2408476B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9734" y="125422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C899F5E7-A16E-47C9-9D5A-0DFBCE0D2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581" y="6146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92DA2575-194D-4828-9B8D-3C571281C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9594" y="146382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4D106401-28FD-4DB9-9517-096A962DB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743" y="1673570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2B352C24-658B-4612-A71D-6608DC495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0897" y="20801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37C40023-71E9-4D82-952B-2279271B2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5959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882C4F8E-212D-4C8B-837B-564C87BF9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8331" y="95250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E79AB689-B55B-42A8-B1C2-AB544C4C2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2990" y="119030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87995B76-912B-4B71-BAEC-3AD3440A7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6241" y="551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56F078EA-9BB5-49B0-9C11-1BBFD3B18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5663" y="173983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5AAFAE34-507A-4988-8673-E84AD31B6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7449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CEBCACAD-6BEA-45E7-93CC-CE382B09B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8351" y="7641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9">
              <a:extLst>
                <a:ext uri="{FF2B5EF4-FFF2-40B4-BE49-F238E27FC236}">
                  <a16:creationId xmlns:a16="http://schemas.microsoft.com/office/drawing/2014/main" id="{0B74424A-FE1A-495D-BB66-700F57F93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2221" y="1453765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0">
              <a:extLst>
                <a:ext uri="{FF2B5EF4-FFF2-40B4-BE49-F238E27FC236}">
                  <a16:creationId xmlns:a16="http://schemas.microsoft.com/office/drawing/2014/main" id="{84FBE729-D35E-4539-A94C-D1EC07FA3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0073" y="207667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5">
              <a:extLst>
                <a:ext uri="{FF2B5EF4-FFF2-40B4-BE49-F238E27FC236}">
                  <a16:creationId xmlns:a16="http://schemas.microsoft.com/office/drawing/2014/main" id="{4DAC9156-4609-4037-B312-F2E030CA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0014" y="-176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6">
              <a:extLst>
                <a:ext uri="{FF2B5EF4-FFF2-40B4-BE49-F238E27FC236}">
                  <a16:creationId xmlns:a16="http://schemas.microsoft.com/office/drawing/2014/main" id="{4B7CA784-1C4B-433A-8833-8228428A1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3117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8">
              <a:extLst>
                <a:ext uri="{FF2B5EF4-FFF2-40B4-BE49-F238E27FC236}">
                  <a16:creationId xmlns:a16="http://schemas.microsoft.com/office/drawing/2014/main" id="{5772A6DC-433D-4C66-94CF-3B0BF4A78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0788" y="1199331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9">
              <a:extLst>
                <a:ext uri="{FF2B5EF4-FFF2-40B4-BE49-F238E27FC236}">
                  <a16:creationId xmlns:a16="http://schemas.microsoft.com/office/drawing/2014/main" id="{9AEDDF38-28A5-4BE0-9D89-103D7B856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3985" y="170065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0">
              <a:extLst>
                <a:ext uri="{FF2B5EF4-FFF2-40B4-BE49-F238E27FC236}">
                  <a16:creationId xmlns:a16="http://schemas.microsoft.com/office/drawing/2014/main" id="{3B3383B5-661F-41F1-B6B9-7D7934370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0841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1">
              <a:extLst>
                <a:ext uri="{FF2B5EF4-FFF2-40B4-BE49-F238E27FC236}">
                  <a16:creationId xmlns:a16="http://schemas.microsoft.com/office/drawing/2014/main" id="{89C0BBC9-9EF7-4CEC-941A-583449D8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2040" y="142915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2">
              <a:extLst>
                <a:ext uri="{FF2B5EF4-FFF2-40B4-BE49-F238E27FC236}">
                  <a16:creationId xmlns:a16="http://schemas.microsoft.com/office/drawing/2014/main" id="{4914B414-E31D-4FA7-AFFC-54126C26C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96025" y="101668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2">
              <a:extLst>
                <a:ext uri="{FF2B5EF4-FFF2-40B4-BE49-F238E27FC236}">
                  <a16:creationId xmlns:a16="http://schemas.microsoft.com/office/drawing/2014/main" id="{2117FC9E-CE63-4248-B2B8-7B98343CB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7475" y="156300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3">
              <a:extLst>
                <a:ext uri="{FF2B5EF4-FFF2-40B4-BE49-F238E27FC236}">
                  <a16:creationId xmlns:a16="http://schemas.microsoft.com/office/drawing/2014/main" id="{0B63E4C0-854D-4279-9F72-FF6DA5C3E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2553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0">
              <a:extLst>
                <a:ext uri="{FF2B5EF4-FFF2-40B4-BE49-F238E27FC236}">
                  <a16:creationId xmlns:a16="http://schemas.microsoft.com/office/drawing/2014/main" id="{79093762-4747-4FAF-8EE1-CDE89390F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1091" y="58571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1">
              <a:extLst>
                <a:ext uri="{FF2B5EF4-FFF2-40B4-BE49-F238E27FC236}">
                  <a16:creationId xmlns:a16="http://schemas.microsoft.com/office/drawing/2014/main" id="{017A8210-111D-450F-9383-103589E20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29592" y="105829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2">
              <a:extLst>
                <a:ext uri="{FF2B5EF4-FFF2-40B4-BE49-F238E27FC236}">
                  <a16:creationId xmlns:a16="http://schemas.microsoft.com/office/drawing/2014/main" id="{535F5968-5B15-40CC-AEC1-43A646E22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2055" y="178946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5">
              <a:extLst>
                <a:ext uri="{FF2B5EF4-FFF2-40B4-BE49-F238E27FC236}">
                  <a16:creationId xmlns:a16="http://schemas.microsoft.com/office/drawing/2014/main" id="{245740C8-042F-4E2E-BAB9-CD84ABFE5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6931" y="8286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1">
              <a:extLst>
                <a:ext uri="{FF2B5EF4-FFF2-40B4-BE49-F238E27FC236}">
                  <a16:creationId xmlns:a16="http://schemas.microsoft.com/office/drawing/2014/main" id="{55E86D9A-DB24-4298-BBDA-BD9D90407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41679" y="12923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33FD4970-3FA9-4E6C-BBD8-8B9687A5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586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FE3D2C4D-D2D5-4671-93F1-BC3893A7D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0398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47651FA-3815-4ABD-91EF-AE2A66B92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1280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0">
              <a:extLst>
                <a:ext uri="{FF2B5EF4-FFF2-40B4-BE49-F238E27FC236}">
                  <a16:creationId xmlns:a16="http://schemas.microsoft.com/office/drawing/2014/main" id="{5D9A1038-301A-4E50-8C33-BCF9A9D69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1859" y="624663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5">
              <a:extLst>
                <a:ext uri="{FF2B5EF4-FFF2-40B4-BE49-F238E27FC236}">
                  <a16:creationId xmlns:a16="http://schemas.microsoft.com/office/drawing/2014/main" id="{6FD82931-556E-4A4D-B2A3-D42D891D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5264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99FBB68C-08D3-4160-A767-E68978891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2743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7">
              <a:extLst>
                <a:ext uri="{FF2B5EF4-FFF2-40B4-BE49-F238E27FC236}">
                  <a16:creationId xmlns:a16="http://schemas.microsoft.com/office/drawing/2014/main" id="{777DFD76-E5B3-4A82-8214-951FE459A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39499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8">
              <a:extLst>
                <a:ext uri="{FF2B5EF4-FFF2-40B4-BE49-F238E27FC236}">
                  <a16:creationId xmlns:a16="http://schemas.microsoft.com/office/drawing/2014/main" id="{CB909E68-8C7F-4E27-AEC1-6FBF9C96A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9863" y="6535112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9">
              <a:extLst>
                <a:ext uri="{FF2B5EF4-FFF2-40B4-BE49-F238E27FC236}">
                  <a16:creationId xmlns:a16="http://schemas.microsoft.com/office/drawing/2014/main" id="{1DF0F915-CD08-4629-9C3C-982B4B2C1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16930" y="627628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9">
              <a:extLst>
                <a:ext uri="{FF2B5EF4-FFF2-40B4-BE49-F238E27FC236}">
                  <a16:creationId xmlns:a16="http://schemas.microsoft.com/office/drawing/2014/main" id="{53A74448-7EA6-40C8-AA97-893931279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03615" y="66560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D66A25B3-9238-4DC9-AFB2-77F1D9DB8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63747" y="61768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5">
              <a:extLst>
                <a:ext uri="{FF2B5EF4-FFF2-40B4-BE49-F238E27FC236}">
                  <a16:creationId xmlns:a16="http://schemas.microsoft.com/office/drawing/2014/main" id="{13FAE2DF-35F2-49A8-B36D-196F806DD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1343" y="6466251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1F8E6DDD-318D-4D56-9188-045E42CD9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728" y="665475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EEF60F98-9D69-48CB-8D13-83775A9A7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0262" y="672302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83F0063E-E2D1-4A5F-976D-A89104D4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2707" y="41345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C0B342FE-E87B-40E9-8BA7-10BBE29C1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6406" y="185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4448C0DF-F940-4089-AE2B-B21990D7D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1446" y="31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F93D4F95-2369-414A-BE2D-4969E1698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98569" y="600633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59E9080B-466F-4D31-A86B-9BD62A401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5325" y="601341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621AC61B-2535-41ED-BDD1-8D8B46BF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5451" y="60424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CC65F638-D018-448D-BB7A-838AE66EA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9957" y="599219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7">
              <a:extLst>
                <a:ext uri="{FF2B5EF4-FFF2-40B4-BE49-F238E27FC236}">
                  <a16:creationId xmlns:a16="http://schemas.microsoft.com/office/drawing/2014/main" id="{B657AFBF-5C3C-411D-B6EE-8FBB4FE2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3402" y="600970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9">
              <a:extLst>
                <a:ext uri="{FF2B5EF4-FFF2-40B4-BE49-F238E27FC236}">
                  <a16:creationId xmlns:a16="http://schemas.microsoft.com/office/drawing/2014/main" id="{3B3ADA3B-B1DD-4145-93A7-9323BC17C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9674" y="335667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A14B0FAF-3274-4C2F-8008-21E0A7343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7348" y="8378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Freeform 10">
            <a:extLst>
              <a:ext uri="{FF2B5EF4-FFF2-40B4-BE49-F238E27FC236}">
                <a16:creationId xmlns:a16="http://schemas.microsoft.com/office/drawing/2014/main" id="{FC761035-E33B-4031-8149-71FAD1865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5444" y="116773"/>
            <a:ext cx="138242" cy="88130"/>
          </a:xfrm>
          <a:custGeom>
            <a:avLst/>
            <a:gdLst>
              <a:gd name="T0" fmla="*/ 22 w 42"/>
              <a:gd name="T1" fmla="*/ 0 h 29"/>
              <a:gd name="T2" fmla="*/ 14 w 42"/>
              <a:gd name="T3" fmla="*/ 25 h 29"/>
              <a:gd name="T4" fmla="*/ 22 w 42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9">
                <a:moveTo>
                  <a:pt x="22" y="0"/>
                </a:moveTo>
                <a:cubicBezTo>
                  <a:pt x="42" y="7"/>
                  <a:pt x="28" y="29"/>
                  <a:pt x="14" y="25"/>
                </a:cubicBezTo>
                <a:cubicBezTo>
                  <a:pt x="0" y="18"/>
                  <a:pt x="8" y="1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5">
            <a:extLst>
              <a:ext uri="{FF2B5EF4-FFF2-40B4-BE49-F238E27FC236}">
                <a16:creationId xmlns:a16="http://schemas.microsoft.com/office/drawing/2014/main" id="{79BFF3ED-9C9F-4830-AD98-B8FB14E5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33532" y="666859"/>
            <a:ext cx="121406" cy="72626"/>
          </a:xfrm>
          <a:custGeom>
            <a:avLst/>
            <a:gdLst>
              <a:gd name="T0" fmla="*/ 16 w 37"/>
              <a:gd name="T1" fmla="*/ 0 h 24"/>
              <a:gd name="T2" fmla="*/ 11 w 37"/>
              <a:gd name="T3" fmla="*/ 24 h 24"/>
              <a:gd name="T4" fmla="*/ 16 w 37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4">
                <a:moveTo>
                  <a:pt x="16" y="0"/>
                </a:moveTo>
                <a:cubicBezTo>
                  <a:pt x="37" y="6"/>
                  <a:pt x="30" y="20"/>
                  <a:pt x="11" y="24"/>
                </a:cubicBezTo>
                <a:cubicBezTo>
                  <a:pt x="0" y="17"/>
                  <a:pt x="5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23">
            <a:extLst>
              <a:ext uri="{FF2B5EF4-FFF2-40B4-BE49-F238E27FC236}">
                <a16:creationId xmlns:a16="http://schemas.microsoft.com/office/drawing/2014/main" id="{CA7AB8D6-84A6-4769-B281-9613C472F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4653" y="911827"/>
            <a:ext cx="134697" cy="81603"/>
          </a:xfrm>
          <a:custGeom>
            <a:avLst/>
            <a:gdLst>
              <a:gd name="T0" fmla="*/ 19 w 41"/>
              <a:gd name="T1" fmla="*/ 0 h 27"/>
              <a:gd name="T2" fmla="*/ 8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10"/>
                  <a:pt x="28" y="27"/>
                  <a:pt x="8" y="20"/>
                </a:cubicBezTo>
                <a:cubicBezTo>
                  <a:pt x="0" y="8"/>
                  <a:pt x="7" y="2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2">
            <a:extLst>
              <a:ext uri="{FF2B5EF4-FFF2-40B4-BE49-F238E27FC236}">
                <a16:creationId xmlns:a16="http://schemas.microsoft.com/office/drawing/2014/main" id="{318C324D-735D-4AF9-A1B4-B3677F6AB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80966" y="1124393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27">
            <a:extLst>
              <a:ext uri="{FF2B5EF4-FFF2-40B4-BE49-F238E27FC236}">
                <a16:creationId xmlns:a16="http://schemas.microsoft.com/office/drawing/2014/main" id="{DB165AB7-8D0A-4EE6-B54B-A4729008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0713" y="1745590"/>
            <a:ext cx="131153" cy="93843"/>
          </a:xfrm>
          <a:custGeom>
            <a:avLst/>
            <a:gdLst>
              <a:gd name="T0" fmla="*/ 22 w 40"/>
              <a:gd name="T1" fmla="*/ 0 h 31"/>
              <a:gd name="T2" fmla="*/ 16 w 40"/>
              <a:gd name="T3" fmla="*/ 25 h 31"/>
              <a:gd name="T4" fmla="*/ 22 w 4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1">
                <a:moveTo>
                  <a:pt x="22" y="0"/>
                </a:moveTo>
                <a:cubicBezTo>
                  <a:pt x="39" y="3"/>
                  <a:pt x="40" y="31"/>
                  <a:pt x="16" y="25"/>
                </a:cubicBezTo>
                <a:cubicBezTo>
                  <a:pt x="0" y="7"/>
                  <a:pt x="13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AAE1F-B7FB-426A-A983-0A7D710122D9}"/>
              </a:ext>
            </a:extLst>
          </p:cNvPr>
          <p:cNvSpPr txBox="1"/>
          <p:nvPr/>
        </p:nvSpPr>
        <p:spPr>
          <a:xfrm>
            <a:off x="2364261" y="2340596"/>
            <a:ext cx="4433790" cy="319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ko-KR" altLang="en-US" dirty="0">
                <a:solidFill>
                  <a:schemeClr val="tx2"/>
                </a:solidFill>
              </a:rPr>
              <a:t>네이버 </a:t>
            </a:r>
            <a:r>
              <a:rPr lang="ko-KR" altLang="en-US" dirty="0" err="1">
                <a:solidFill>
                  <a:schemeClr val="tx2"/>
                </a:solidFill>
              </a:rPr>
              <a:t>플레이스에서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ko-KR" altLang="en-US" dirty="0" err="1">
                <a:solidFill>
                  <a:schemeClr val="tx2"/>
                </a:solidFill>
              </a:rPr>
              <a:t>크롤링</a:t>
            </a:r>
            <a:endParaRPr lang="en-US" altLang="ko-KR" dirty="0">
              <a:solidFill>
                <a:schemeClr val="tx2"/>
              </a:solidFill>
            </a:endParaRPr>
          </a:p>
          <a:p>
            <a:pPr latinLnBrk="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ko-KR" altLang="en-US" dirty="0" err="1">
                <a:solidFill>
                  <a:schemeClr val="tx2"/>
                </a:solidFill>
              </a:rPr>
              <a:t>장소명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네이버 </a:t>
            </a:r>
            <a:r>
              <a:rPr lang="ko-KR" altLang="en-US" dirty="0" err="1">
                <a:solidFill>
                  <a:schemeClr val="tx2"/>
                </a:solidFill>
              </a:rPr>
              <a:t>플레이스</a:t>
            </a:r>
            <a:r>
              <a:rPr lang="ko-KR" altLang="en-US" dirty="0">
                <a:solidFill>
                  <a:schemeClr val="tx2"/>
                </a:solidFill>
              </a:rPr>
              <a:t> 검색어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ko-KR" altLang="en-US" dirty="0">
                <a:solidFill>
                  <a:schemeClr val="tx2"/>
                </a:solidFill>
              </a:rPr>
              <a:t>장소 수 </a:t>
            </a:r>
            <a:r>
              <a:rPr lang="en-US" altLang="ko-KR" dirty="0">
                <a:solidFill>
                  <a:schemeClr val="tx2"/>
                </a:solidFill>
              </a:rPr>
              <a:t>: 1</a:t>
            </a:r>
            <a:r>
              <a:rPr lang="ko-KR" altLang="en-US" dirty="0">
                <a:solidFill>
                  <a:schemeClr val="tx2"/>
                </a:solidFill>
              </a:rPr>
              <a:t>페이지 당 장소 </a:t>
            </a:r>
            <a:r>
              <a:rPr lang="en-US" altLang="ko-KR" dirty="0">
                <a:solidFill>
                  <a:schemeClr val="tx2"/>
                </a:solidFill>
              </a:rPr>
              <a:t>50</a:t>
            </a:r>
            <a:r>
              <a:rPr lang="ko-KR" altLang="en-US" dirty="0">
                <a:solidFill>
                  <a:schemeClr val="tx2"/>
                </a:solidFill>
              </a:rPr>
              <a:t>곳 기준 </a:t>
            </a:r>
            <a:r>
              <a:rPr lang="ko-KR" altLang="en-US" dirty="0" err="1">
                <a:solidFill>
                  <a:schemeClr val="tx2"/>
                </a:solidFill>
              </a:rPr>
              <a:t>크롤링</a:t>
            </a:r>
            <a:r>
              <a:rPr lang="ko-KR" altLang="en-US" dirty="0">
                <a:solidFill>
                  <a:schemeClr val="tx2"/>
                </a:solidFill>
              </a:rPr>
              <a:t> 할 장소 수</a:t>
            </a:r>
            <a:endParaRPr lang="en-US" altLang="ko-KR" dirty="0">
              <a:solidFill>
                <a:schemeClr val="tx2"/>
              </a:solidFill>
            </a:endParaRPr>
          </a:p>
          <a:p>
            <a:pPr latinLnBrk="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ko-KR" altLang="en-US" dirty="0">
                <a:solidFill>
                  <a:schemeClr val="tx2"/>
                </a:solidFill>
              </a:rPr>
              <a:t>파일명 </a:t>
            </a:r>
            <a:r>
              <a:rPr lang="en-US" altLang="ko-KR" dirty="0">
                <a:solidFill>
                  <a:schemeClr val="tx2"/>
                </a:solidFill>
              </a:rPr>
              <a:t>: Excel</a:t>
            </a:r>
            <a:r>
              <a:rPr lang="ko-KR" altLang="en-US" dirty="0">
                <a:solidFill>
                  <a:schemeClr val="tx2"/>
                </a:solidFill>
              </a:rPr>
              <a:t> 파일로 저장 시 파일명 설정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AC19D98-07F4-4849-8CBA-432F71C5E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676" y="2288502"/>
            <a:ext cx="3820058" cy="3162741"/>
          </a:xfrm>
        </p:spPr>
      </p:pic>
    </p:spTree>
    <p:extLst>
      <p:ext uri="{BB962C8B-B14F-4D97-AF65-F5344CB8AC3E}">
        <p14:creationId xmlns:p14="http://schemas.microsoft.com/office/powerpoint/2010/main" val="287480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7ED827-06A5-4778-9BB3-74A28B33D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9C7C3-AA26-499B-BAF7-AA8B95CA0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787476-75B3-4A83-A258-2B82FB21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altLang="ko-KR" dirty="0"/>
              <a:t>Backend(Server)</a:t>
            </a:r>
            <a:endParaRPr lang="en-US" altLang="ko-KR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BD46F8-DB46-4291-9AAA-77A9EDEEB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011" y="1856368"/>
            <a:ext cx="10393012" cy="4120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4222D6-3DD3-416B-A336-50CABED05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89221" y="-25700"/>
            <a:ext cx="1295629" cy="6861081"/>
            <a:chOff x="10389221" y="-25700"/>
            <a:chExt cx="1295629" cy="6861081"/>
          </a:xfrm>
        </p:grpSpPr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FA339884-511E-44C2-9FD8-CD1A7F810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1877" y="1395534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7A9C8AB8-5E02-4F22-A29C-0D2FA1A5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437" y="1610044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C1FF341F-D425-43F9-B7BC-E402B873B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4687" y="115314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3">
              <a:extLst>
                <a:ext uri="{FF2B5EF4-FFF2-40B4-BE49-F238E27FC236}">
                  <a16:creationId xmlns:a16="http://schemas.microsoft.com/office/drawing/2014/main" id="{5E28B171-2E71-4639-87DB-DCD1BEDE0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8679" y="86103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5961C71A-41B1-47B7-B6D2-F6DC45E4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1648" y="101545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3BCF2E6D-B984-44D2-A12D-DFEBF8FCE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8653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1AD1D1A9-43BE-4CAD-9B9F-2408476B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9734" y="125422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C899F5E7-A16E-47C9-9D5A-0DFBCE0D2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581" y="6146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92DA2575-194D-4828-9B8D-3C571281C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9594" y="146382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4D106401-28FD-4DB9-9517-096A962DB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743" y="1673570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2B352C24-658B-4612-A71D-6608DC495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0897" y="20801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37C40023-71E9-4D82-952B-2279271B2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5959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882C4F8E-212D-4C8B-837B-564C87BF9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8331" y="95250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E79AB689-B55B-42A8-B1C2-AB544C4C2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2990" y="119030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87995B76-912B-4B71-BAEC-3AD3440A7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6241" y="551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56F078EA-9BB5-49B0-9C11-1BBFD3B18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5663" y="173983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5AAFAE34-507A-4988-8673-E84AD31B6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7449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CEBCACAD-6BEA-45E7-93CC-CE382B09B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8351" y="7641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9">
              <a:extLst>
                <a:ext uri="{FF2B5EF4-FFF2-40B4-BE49-F238E27FC236}">
                  <a16:creationId xmlns:a16="http://schemas.microsoft.com/office/drawing/2014/main" id="{0B74424A-FE1A-495D-BB66-700F57F93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2221" y="1453765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0">
              <a:extLst>
                <a:ext uri="{FF2B5EF4-FFF2-40B4-BE49-F238E27FC236}">
                  <a16:creationId xmlns:a16="http://schemas.microsoft.com/office/drawing/2014/main" id="{84FBE729-D35E-4539-A94C-D1EC07FA3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0073" y="207667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5">
              <a:extLst>
                <a:ext uri="{FF2B5EF4-FFF2-40B4-BE49-F238E27FC236}">
                  <a16:creationId xmlns:a16="http://schemas.microsoft.com/office/drawing/2014/main" id="{4DAC9156-4609-4037-B312-F2E030CA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0014" y="-176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6">
              <a:extLst>
                <a:ext uri="{FF2B5EF4-FFF2-40B4-BE49-F238E27FC236}">
                  <a16:creationId xmlns:a16="http://schemas.microsoft.com/office/drawing/2014/main" id="{4B7CA784-1C4B-433A-8833-8228428A1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3117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8">
              <a:extLst>
                <a:ext uri="{FF2B5EF4-FFF2-40B4-BE49-F238E27FC236}">
                  <a16:creationId xmlns:a16="http://schemas.microsoft.com/office/drawing/2014/main" id="{5772A6DC-433D-4C66-94CF-3B0BF4A78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0788" y="1199331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9">
              <a:extLst>
                <a:ext uri="{FF2B5EF4-FFF2-40B4-BE49-F238E27FC236}">
                  <a16:creationId xmlns:a16="http://schemas.microsoft.com/office/drawing/2014/main" id="{9AEDDF38-28A5-4BE0-9D89-103D7B856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3985" y="170065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0">
              <a:extLst>
                <a:ext uri="{FF2B5EF4-FFF2-40B4-BE49-F238E27FC236}">
                  <a16:creationId xmlns:a16="http://schemas.microsoft.com/office/drawing/2014/main" id="{3B3383B5-661F-41F1-B6B9-7D7934370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0841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1">
              <a:extLst>
                <a:ext uri="{FF2B5EF4-FFF2-40B4-BE49-F238E27FC236}">
                  <a16:creationId xmlns:a16="http://schemas.microsoft.com/office/drawing/2014/main" id="{89C0BBC9-9EF7-4CEC-941A-583449D8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2040" y="142915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2">
              <a:extLst>
                <a:ext uri="{FF2B5EF4-FFF2-40B4-BE49-F238E27FC236}">
                  <a16:creationId xmlns:a16="http://schemas.microsoft.com/office/drawing/2014/main" id="{4914B414-E31D-4FA7-AFFC-54126C26C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96025" y="101668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2">
              <a:extLst>
                <a:ext uri="{FF2B5EF4-FFF2-40B4-BE49-F238E27FC236}">
                  <a16:creationId xmlns:a16="http://schemas.microsoft.com/office/drawing/2014/main" id="{2117FC9E-CE63-4248-B2B8-7B98343CB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7475" y="156300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3">
              <a:extLst>
                <a:ext uri="{FF2B5EF4-FFF2-40B4-BE49-F238E27FC236}">
                  <a16:creationId xmlns:a16="http://schemas.microsoft.com/office/drawing/2014/main" id="{0B63E4C0-854D-4279-9F72-FF6DA5C3E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2553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0">
              <a:extLst>
                <a:ext uri="{FF2B5EF4-FFF2-40B4-BE49-F238E27FC236}">
                  <a16:creationId xmlns:a16="http://schemas.microsoft.com/office/drawing/2014/main" id="{79093762-4747-4FAF-8EE1-CDE89390F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1091" y="58571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1">
              <a:extLst>
                <a:ext uri="{FF2B5EF4-FFF2-40B4-BE49-F238E27FC236}">
                  <a16:creationId xmlns:a16="http://schemas.microsoft.com/office/drawing/2014/main" id="{017A8210-111D-450F-9383-103589E20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29592" y="105829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2">
              <a:extLst>
                <a:ext uri="{FF2B5EF4-FFF2-40B4-BE49-F238E27FC236}">
                  <a16:creationId xmlns:a16="http://schemas.microsoft.com/office/drawing/2014/main" id="{535F5968-5B15-40CC-AEC1-43A646E22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2055" y="178946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5">
              <a:extLst>
                <a:ext uri="{FF2B5EF4-FFF2-40B4-BE49-F238E27FC236}">
                  <a16:creationId xmlns:a16="http://schemas.microsoft.com/office/drawing/2014/main" id="{245740C8-042F-4E2E-BAB9-CD84ABFE5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6931" y="8286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1">
              <a:extLst>
                <a:ext uri="{FF2B5EF4-FFF2-40B4-BE49-F238E27FC236}">
                  <a16:creationId xmlns:a16="http://schemas.microsoft.com/office/drawing/2014/main" id="{55E86D9A-DB24-4298-BBDA-BD9D90407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41679" y="12923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33FD4970-3FA9-4E6C-BBD8-8B9687A5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586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FE3D2C4D-D2D5-4671-93F1-BC3893A7D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0398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47651FA-3815-4ABD-91EF-AE2A66B92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1280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0">
              <a:extLst>
                <a:ext uri="{FF2B5EF4-FFF2-40B4-BE49-F238E27FC236}">
                  <a16:creationId xmlns:a16="http://schemas.microsoft.com/office/drawing/2014/main" id="{5D9A1038-301A-4E50-8C33-BCF9A9D69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1859" y="624663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5">
              <a:extLst>
                <a:ext uri="{FF2B5EF4-FFF2-40B4-BE49-F238E27FC236}">
                  <a16:creationId xmlns:a16="http://schemas.microsoft.com/office/drawing/2014/main" id="{6FD82931-556E-4A4D-B2A3-D42D891D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5264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99FBB68C-08D3-4160-A767-E68978891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2743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7">
              <a:extLst>
                <a:ext uri="{FF2B5EF4-FFF2-40B4-BE49-F238E27FC236}">
                  <a16:creationId xmlns:a16="http://schemas.microsoft.com/office/drawing/2014/main" id="{777DFD76-E5B3-4A82-8214-951FE459A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39499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8">
              <a:extLst>
                <a:ext uri="{FF2B5EF4-FFF2-40B4-BE49-F238E27FC236}">
                  <a16:creationId xmlns:a16="http://schemas.microsoft.com/office/drawing/2014/main" id="{CB909E68-8C7F-4E27-AEC1-6FBF9C96A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9863" y="6535112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9">
              <a:extLst>
                <a:ext uri="{FF2B5EF4-FFF2-40B4-BE49-F238E27FC236}">
                  <a16:creationId xmlns:a16="http://schemas.microsoft.com/office/drawing/2014/main" id="{1DF0F915-CD08-4629-9C3C-982B4B2C1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16930" y="627628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9">
              <a:extLst>
                <a:ext uri="{FF2B5EF4-FFF2-40B4-BE49-F238E27FC236}">
                  <a16:creationId xmlns:a16="http://schemas.microsoft.com/office/drawing/2014/main" id="{53A74448-7EA6-40C8-AA97-893931279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03615" y="66560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D66A25B3-9238-4DC9-AFB2-77F1D9DB8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63747" y="61768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5">
              <a:extLst>
                <a:ext uri="{FF2B5EF4-FFF2-40B4-BE49-F238E27FC236}">
                  <a16:creationId xmlns:a16="http://schemas.microsoft.com/office/drawing/2014/main" id="{13FAE2DF-35F2-49A8-B36D-196F806DD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1343" y="6466251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1F8E6DDD-318D-4D56-9188-045E42CD9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728" y="665475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EEF60F98-9D69-48CB-8D13-83775A9A7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0262" y="672302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83F0063E-E2D1-4A5F-976D-A89104D4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2707" y="41345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C0B342FE-E87B-40E9-8BA7-10BBE29C1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6406" y="185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4448C0DF-F940-4089-AE2B-B21990D7D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1446" y="31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F93D4F95-2369-414A-BE2D-4969E1698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98569" y="600633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59E9080B-466F-4D31-A86B-9BD62A401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5325" y="601341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621AC61B-2535-41ED-BDD1-8D8B46BF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5451" y="60424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CC65F638-D018-448D-BB7A-838AE66EA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9957" y="599219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7">
              <a:extLst>
                <a:ext uri="{FF2B5EF4-FFF2-40B4-BE49-F238E27FC236}">
                  <a16:creationId xmlns:a16="http://schemas.microsoft.com/office/drawing/2014/main" id="{B657AFBF-5C3C-411D-B6EE-8FBB4FE2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3402" y="600970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9">
              <a:extLst>
                <a:ext uri="{FF2B5EF4-FFF2-40B4-BE49-F238E27FC236}">
                  <a16:creationId xmlns:a16="http://schemas.microsoft.com/office/drawing/2014/main" id="{3B3ADA3B-B1DD-4145-93A7-9323BC17C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9674" y="335667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A14B0FAF-3274-4C2F-8008-21E0A7343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7348" y="8378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Freeform 10">
            <a:extLst>
              <a:ext uri="{FF2B5EF4-FFF2-40B4-BE49-F238E27FC236}">
                <a16:creationId xmlns:a16="http://schemas.microsoft.com/office/drawing/2014/main" id="{FC761035-E33B-4031-8149-71FAD1865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5444" y="116773"/>
            <a:ext cx="138242" cy="88130"/>
          </a:xfrm>
          <a:custGeom>
            <a:avLst/>
            <a:gdLst>
              <a:gd name="T0" fmla="*/ 22 w 42"/>
              <a:gd name="T1" fmla="*/ 0 h 29"/>
              <a:gd name="T2" fmla="*/ 14 w 42"/>
              <a:gd name="T3" fmla="*/ 25 h 29"/>
              <a:gd name="T4" fmla="*/ 22 w 42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9">
                <a:moveTo>
                  <a:pt x="22" y="0"/>
                </a:moveTo>
                <a:cubicBezTo>
                  <a:pt x="42" y="7"/>
                  <a:pt x="28" y="29"/>
                  <a:pt x="14" y="25"/>
                </a:cubicBezTo>
                <a:cubicBezTo>
                  <a:pt x="0" y="18"/>
                  <a:pt x="8" y="1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5">
            <a:extLst>
              <a:ext uri="{FF2B5EF4-FFF2-40B4-BE49-F238E27FC236}">
                <a16:creationId xmlns:a16="http://schemas.microsoft.com/office/drawing/2014/main" id="{79BFF3ED-9C9F-4830-AD98-B8FB14E5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33532" y="666859"/>
            <a:ext cx="121406" cy="72626"/>
          </a:xfrm>
          <a:custGeom>
            <a:avLst/>
            <a:gdLst>
              <a:gd name="T0" fmla="*/ 16 w 37"/>
              <a:gd name="T1" fmla="*/ 0 h 24"/>
              <a:gd name="T2" fmla="*/ 11 w 37"/>
              <a:gd name="T3" fmla="*/ 24 h 24"/>
              <a:gd name="T4" fmla="*/ 16 w 37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4">
                <a:moveTo>
                  <a:pt x="16" y="0"/>
                </a:moveTo>
                <a:cubicBezTo>
                  <a:pt x="37" y="6"/>
                  <a:pt x="30" y="20"/>
                  <a:pt x="11" y="24"/>
                </a:cubicBezTo>
                <a:cubicBezTo>
                  <a:pt x="0" y="17"/>
                  <a:pt x="5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23">
            <a:extLst>
              <a:ext uri="{FF2B5EF4-FFF2-40B4-BE49-F238E27FC236}">
                <a16:creationId xmlns:a16="http://schemas.microsoft.com/office/drawing/2014/main" id="{CA7AB8D6-84A6-4769-B281-9613C472F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4653" y="911827"/>
            <a:ext cx="134697" cy="81603"/>
          </a:xfrm>
          <a:custGeom>
            <a:avLst/>
            <a:gdLst>
              <a:gd name="T0" fmla="*/ 19 w 41"/>
              <a:gd name="T1" fmla="*/ 0 h 27"/>
              <a:gd name="T2" fmla="*/ 8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10"/>
                  <a:pt x="28" y="27"/>
                  <a:pt x="8" y="20"/>
                </a:cubicBezTo>
                <a:cubicBezTo>
                  <a:pt x="0" y="8"/>
                  <a:pt x="7" y="2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2">
            <a:extLst>
              <a:ext uri="{FF2B5EF4-FFF2-40B4-BE49-F238E27FC236}">
                <a16:creationId xmlns:a16="http://schemas.microsoft.com/office/drawing/2014/main" id="{318C324D-735D-4AF9-A1B4-B3677F6AB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80966" y="1124393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27">
            <a:extLst>
              <a:ext uri="{FF2B5EF4-FFF2-40B4-BE49-F238E27FC236}">
                <a16:creationId xmlns:a16="http://schemas.microsoft.com/office/drawing/2014/main" id="{DB165AB7-8D0A-4EE6-B54B-A4729008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0713" y="1745590"/>
            <a:ext cx="131153" cy="93843"/>
          </a:xfrm>
          <a:custGeom>
            <a:avLst/>
            <a:gdLst>
              <a:gd name="T0" fmla="*/ 22 w 40"/>
              <a:gd name="T1" fmla="*/ 0 h 31"/>
              <a:gd name="T2" fmla="*/ 16 w 40"/>
              <a:gd name="T3" fmla="*/ 25 h 31"/>
              <a:gd name="T4" fmla="*/ 22 w 4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1">
                <a:moveTo>
                  <a:pt x="22" y="0"/>
                </a:moveTo>
                <a:cubicBezTo>
                  <a:pt x="39" y="3"/>
                  <a:pt x="40" y="31"/>
                  <a:pt x="16" y="25"/>
                </a:cubicBezTo>
                <a:cubicBezTo>
                  <a:pt x="0" y="7"/>
                  <a:pt x="13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AAE1F-B7FB-426A-A983-0A7D710122D9}"/>
              </a:ext>
            </a:extLst>
          </p:cNvPr>
          <p:cNvSpPr txBox="1"/>
          <p:nvPr/>
        </p:nvSpPr>
        <p:spPr>
          <a:xfrm>
            <a:off x="2364261" y="2340596"/>
            <a:ext cx="4433790" cy="319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ko-KR" altLang="en-US" dirty="0">
                <a:solidFill>
                  <a:schemeClr val="tx2"/>
                </a:solidFill>
              </a:rPr>
              <a:t>리뷰데이터를 통해 </a:t>
            </a:r>
            <a:r>
              <a:rPr lang="en-US" altLang="ko-KR" dirty="0">
                <a:solidFill>
                  <a:schemeClr val="tx2"/>
                </a:solidFill>
              </a:rPr>
              <a:t>Django Server</a:t>
            </a:r>
            <a:r>
              <a:rPr lang="ko-KR" altLang="en-US" dirty="0">
                <a:solidFill>
                  <a:schemeClr val="tx2"/>
                </a:solidFill>
              </a:rPr>
              <a:t>에 </a:t>
            </a:r>
            <a:r>
              <a:rPr lang="en-US" altLang="ko-KR" dirty="0">
                <a:solidFill>
                  <a:schemeClr val="tx2"/>
                </a:solidFill>
              </a:rPr>
              <a:t>API</a:t>
            </a:r>
            <a:r>
              <a:rPr lang="ko-KR" altLang="en-US" dirty="0">
                <a:solidFill>
                  <a:schemeClr val="tx2"/>
                </a:solidFill>
              </a:rPr>
              <a:t> 구현</a:t>
            </a: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B918A4D1-9333-4CDA-B870-226EF8271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46" y="1830659"/>
            <a:ext cx="4141935" cy="4126201"/>
          </a:xfrm>
        </p:spPr>
      </p:pic>
    </p:spTree>
    <p:extLst>
      <p:ext uri="{BB962C8B-B14F-4D97-AF65-F5344CB8AC3E}">
        <p14:creationId xmlns:p14="http://schemas.microsoft.com/office/powerpoint/2010/main" val="312690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7ED827-06A5-4778-9BB3-74A28B33D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9C7C3-AA26-499B-BAF7-AA8B95CA0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787476-75B3-4A83-A258-2B82FB21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altLang="ko-KR" dirty="0"/>
              <a:t>Backend(Server)</a:t>
            </a:r>
            <a:endParaRPr lang="en-US" altLang="ko-KR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BD46F8-DB46-4291-9AAA-77A9EDEEB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011" y="1856368"/>
            <a:ext cx="10393012" cy="4120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4222D6-3DD3-416B-A336-50CABED05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89221" y="-25700"/>
            <a:ext cx="1295629" cy="6861081"/>
            <a:chOff x="10389221" y="-25700"/>
            <a:chExt cx="1295629" cy="6861081"/>
          </a:xfrm>
        </p:grpSpPr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FA339884-511E-44C2-9FD8-CD1A7F810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1877" y="1395534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7A9C8AB8-5E02-4F22-A29C-0D2FA1A5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437" y="1610044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C1FF341F-D425-43F9-B7BC-E402B873B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4687" y="115314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3">
              <a:extLst>
                <a:ext uri="{FF2B5EF4-FFF2-40B4-BE49-F238E27FC236}">
                  <a16:creationId xmlns:a16="http://schemas.microsoft.com/office/drawing/2014/main" id="{5E28B171-2E71-4639-87DB-DCD1BEDE0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8679" y="86103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5961C71A-41B1-47B7-B6D2-F6DC45E4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1648" y="101545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3BCF2E6D-B984-44D2-A12D-DFEBF8FCE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8653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1AD1D1A9-43BE-4CAD-9B9F-2408476B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9734" y="125422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C899F5E7-A16E-47C9-9D5A-0DFBCE0D2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581" y="6146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92DA2575-194D-4828-9B8D-3C571281C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9594" y="146382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4D106401-28FD-4DB9-9517-096A962DB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743" y="1673570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2B352C24-658B-4612-A71D-6608DC495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0897" y="20801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37C40023-71E9-4D82-952B-2279271B2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5959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882C4F8E-212D-4C8B-837B-564C87BF9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8331" y="95250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E79AB689-B55B-42A8-B1C2-AB544C4C2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2990" y="119030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87995B76-912B-4B71-BAEC-3AD3440A7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6241" y="551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56F078EA-9BB5-49B0-9C11-1BBFD3B18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5663" y="173983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5AAFAE34-507A-4988-8673-E84AD31B6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7449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CEBCACAD-6BEA-45E7-93CC-CE382B09B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8351" y="7641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9">
              <a:extLst>
                <a:ext uri="{FF2B5EF4-FFF2-40B4-BE49-F238E27FC236}">
                  <a16:creationId xmlns:a16="http://schemas.microsoft.com/office/drawing/2014/main" id="{0B74424A-FE1A-495D-BB66-700F57F93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2221" y="1453765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0">
              <a:extLst>
                <a:ext uri="{FF2B5EF4-FFF2-40B4-BE49-F238E27FC236}">
                  <a16:creationId xmlns:a16="http://schemas.microsoft.com/office/drawing/2014/main" id="{84FBE729-D35E-4539-A94C-D1EC07FA3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0073" y="207667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5">
              <a:extLst>
                <a:ext uri="{FF2B5EF4-FFF2-40B4-BE49-F238E27FC236}">
                  <a16:creationId xmlns:a16="http://schemas.microsoft.com/office/drawing/2014/main" id="{4DAC9156-4609-4037-B312-F2E030CA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0014" y="-176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6">
              <a:extLst>
                <a:ext uri="{FF2B5EF4-FFF2-40B4-BE49-F238E27FC236}">
                  <a16:creationId xmlns:a16="http://schemas.microsoft.com/office/drawing/2014/main" id="{4B7CA784-1C4B-433A-8833-8228428A1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3117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8">
              <a:extLst>
                <a:ext uri="{FF2B5EF4-FFF2-40B4-BE49-F238E27FC236}">
                  <a16:creationId xmlns:a16="http://schemas.microsoft.com/office/drawing/2014/main" id="{5772A6DC-433D-4C66-94CF-3B0BF4A78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0788" y="1199331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9">
              <a:extLst>
                <a:ext uri="{FF2B5EF4-FFF2-40B4-BE49-F238E27FC236}">
                  <a16:creationId xmlns:a16="http://schemas.microsoft.com/office/drawing/2014/main" id="{9AEDDF38-28A5-4BE0-9D89-103D7B856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3985" y="170065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0">
              <a:extLst>
                <a:ext uri="{FF2B5EF4-FFF2-40B4-BE49-F238E27FC236}">
                  <a16:creationId xmlns:a16="http://schemas.microsoft.com/office/drawing/2014/main" id="{3B3383B5-661F-41F1-B6B9-7D7934370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0841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1">
              <a:extLst>
                <a:ext uri="{FF2B5EF4-FFF2-40B4-BE49-F238E27FC236}">
                  <a16:creationId xmlns:a16="http://schemas.microsoft.com/office/drawing/2014/main" id="{89C0BBC9-9EF7-4CEC-941A-583449D8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2040" y="142915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2">
              <a:extLst>
                <a:ext uri="{FF2B5EF4-FFF2-40B4-BE49-F238E27FC236}">
                  <a16:creationId xmlns:a16="http://schemas.microsoft.com/office/drawing/2014/main" id="{4914B414-E31D-4FA7-AFFC-54126C26C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96025" y="101668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2">
              <a:extLst>
                <a:ext uri="{FF2B5EF4-FFF2-40B4-BE49-F238E27FC236}">
                  <a16:creationId xmlns:a16="http://schemas.microsoft.com/office/drawing/2014/main" id="{2117FC9E-CE63-4248-B2B8-7B98343CB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7475" y="156300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3">
              <a:extLst>
                <a:ext uri="{FF2B5EF4-FFF2-40B4-BE49-F238E27FC236}">
                  <a16:creationId xmlns:a16="http://schemas.microsoft.com/office/drawing/2014/main" id="{0B63E4C0-854D-4279-9F72-FF6DA5C3E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2553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0">
              <a:extLst>
                <a:ext uri="{FF2B5EF4-FFF2-40B4-BE49-F238E27FC236}">
                  <a16:creationId xmlns:a16="http://schemas.microsoft.com/office/drawing/2014/main" id="{79093762-4747-4FAF-8EE1-CDE89390F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1091" y="58571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1">
              <a:extLst>
                <a:ext uri="{FF2B5EF4-FFF2-40B4-BE49-F238E27FC236}">
                  <a16:creationId xmlns:a16="http://schemas.microsoft.com/office/drawing/2014/main" id="{017A8210-111D-450F-9383-103589E20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29592" y="105829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2">
              <a:extLst>
                <a:ext uri="{FF2B5EF4-FFF2-40B4-BE49-F238E27FC236}">
                  <a16:creationId xmlns:a16="http://schemas.microsoft.com/office/drawing/2014/main" id="{535F5968-5B15-40CC-AEC1-43A646E22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2055" y="178946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5">
              <a:extLst>
                <a:ext uri="{FF2B5EF4-FFF2-40B4-BE49-F238E27FC236}">
                  <a16:creationId xmlns:a16="http://schemas.microsoft.com/office/drawing/2014/main" id="{245740C8-042F-4E2E-BAB9-CD84ABFE5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6931" y="8286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1">
              <a:extLst>
                <a:ext uri="{FF2B5EF4-FFF2-40B4-BE49-F238E27FC236}">
                  <a16:creationId xmlns:a16="http://schemas.microsoft.com/office/drawing/2014/main" id="{55E86D9A-DB24-4298-BBDA-BD9D90407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41679" y="12923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33FD4970-3FA9-4E6C-BBD8-8B9687A5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586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FE3D2C4D-D2D5-4671-93F1-BC3893A7D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0398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47651FA-3815-4ABD-91EF-AE2A66B92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1280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0">
              <a:extLst>
                <a:ext uri="{FF2B5EF4-FFF2-40B4-BE49-F238E27FC236}">
                  <a16:creationId xmlns:a16="http://schemas.microsoft.com/office/drawing/2014/main" id="{5D9A1038-301A-4E50-8C33-BCF9A9D69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1859" y="624663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5">
              <a:extLst>
                <a:ext uri="{FF2B5EF4-FFF2-40B4-BE49-F238E27FC236}">
                  <a16:creationId xmlns:a16="http://schemas.microsoft.com/office/drawing/2014/main" id="{6FD82931-556E-4A4D-B2A3-D42D891D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5264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99FBB68C-08D3-4160-A767-E68978891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2743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7">
              <a:extLst>
                <a:ext uri="{FF2B5EF4-FFF2-40B4-BE49-F238E27FC236}">
                  <a16:creationId xmlns:a16="http://schemas.microsoft.com/office/drawing/2014/main" id="{777DFD76-E5B3-4A82-8214-951FE459A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39499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8">
              <a:extLst>
                <a:ext uri="{FF2B5EF4-FFF2-40B4-BE49-F238E27FC236}">
                  <a16:creationId xmlns:a16="http://schemas.microsoft.com/office/drawing/2014/main" id="{CB909E68-8C7F-4E27-AEC1-6FBF9C96A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9863" y="6535112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9">
              <a:extLst>
                <a:ext uri="{FF2B5EF4-FFF2-40B4-BE49-F238E27FC236}">
                  <a16:creationId xmlns:a16="http://schemas.microsoft.com/office/drawing/2014/main" id="{1DF0F915-CD08-4629-9C3C-982B4B2C1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16930" y="627628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9">
              <a:extLst>
                <a:ext uri="{FF2B5EF4-FFF2-40B4-BE49-F238E27FC236}">
                  <a16:creationId xmlns:a16="http://schemas.microsoft.com/office/drawing/2014/main" id="{53A74448-7EA6-40C8-AA97-893931279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03615" y="66560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D66A25B3-9238-4DC9-AFB2-77F1D9DB8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63747" y="61768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5">
              <a:extLst>
                <a:ext uri="{FF2B5EF4-FFF2-40B4-BE49-F238E27FC236}">
                  <a16:creationId xmlns:a16="http://schemas.microsoft.com/office/drawing/2014/main" id="{13FAE2DF-35F2-49A8-B36D-196F806DD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1343" y="6466251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1F8E6DDD-318D-4D56-9188-045E42CD9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728" y="665475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EEF60F98-9D69-48CB-8D13-83775A9A7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0262" y="672302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83F0063E-E2D1-4A5F-976D-A89104D4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2707" y="41345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C0B342FE-E87B-40E9-8BA7-10BBE29C1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6406" y="185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4448C0DF-F940-4089-AE2B-B21990D7D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1446" y="31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F93D4F95-2369-414A-BE2D-4969E1698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98569" y="600633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59E9080B-466F-4D31-A86B-9BD62A401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5325" y="601341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621AC61B-2535-41ED-BDD1-8D8B46BF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5451" y="60424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CC65F638-D018-448D-BB7A-838AE66EA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9957" y="599219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7">
              <a:extLst>
                <a:ext uri="{FF2B5EF4-FFF2-40B4-BE49-F238E27FC236}">
                  <a16:creationId xmlns:a16="http://schemas.microsoft.com/office/drawing/2014/main" id="{B657AFBF-5C3C-411D-B6EE-8FBB4FE2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3402" y="600970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9">
              <a:extLst>
                <a:ext uri="{FF2B5EF4-FFF2-40B4-BE49-F238E27FC236}">
                  <a16:creationId xmlns:a16="http://schemas.microsoft.com/office/drawing/2014/main" id="{3B3ADA3B-B1DD-4145-93A7-9323BC17C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9674" y="335667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A14B0FAF-3274-4C2F-8008-21E0A7343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7348" y="8378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Freeform 10">
            <a:extLst>
              <a:ext uri="{FF2B5EF4-FFF2-40B4-BE49-F238E27FC236}">
                <a16:creationId xmlns:a16="http://schemas.microsoft.com/office/drawing/2014/main" id="{FC761035-E33B-4031-8149-71FAD1865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5444" y="116773"/>
            <a:ext cx="138242" cy="88130"/>
          </a:xfrm>
          <a:custGeom>
            <a:avLst/>
            <a:gdLst>
              <a:gd name="T0" fmla="*/ 22 w 42"/>
              <a:gd name="T1" fmla="*/ 0 h 29"/>
              <a:gd name="T2" fmla="*/ 14 w 42"/>
              <a:gd name="T3" fmla="*/ 25 h 29"/>
              <a:gd name="T4" fmla="*/ 22 w 42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9">
                <a:moveTo>
                  <a:pt x="22" y="0"/>
                </a:moveTo>
                <a:cubicBezTo>
                  <a:pt x="42" y="7"/>
                  <a:pt x="28" y="29"/>
                  <a:pt x="14" y="25"/>
                </a:cubicBezTo>
                <a:cubicBezTo>
                  <a:pt x="0" y="18"/>
                  <a:pt x="8" y="1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5">
            <a:extLst>
              <a:ext uri="{FF2B5EF4-FFF2-40B4-BE49-F238E27FC236}">
                <a16:creationId xmlns:a16="http://schemas.microsoft.com/office/drawing/2014/main" id="{79BFF3ED-9C9F-4830-AD98-B8FB14E5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33532" y="666859"/>
            <a:ext cx="121406" cy="72626"/>
          </a:xfrm>
          <a:custGeom>
            <a:avLst/>
            <a:gdLst>
              <a:gd name="T0" fmla="*/ 16 w 37"/>
              <a:gd name="T1" fmla="*/ 0 h 24"/>
              <a:gd name="T2" fmla="*/ 11 w 37"/>
              <a:gd name="T3" fmla="*/ 24 h 24"/>
              <a:gd name="T4" fmla="*/ 16 w 37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4">
                <a:moveTo>
                  <a:pt x="16" y="0"/>
                </a:moveTo>
                <a:cubicBezTo>
                  <a:pt x="37" y="6"/>
                  <a:pt x="30" y="20"/>
                  <a:pt x="11" y="24"/>
                </a:cubicBezTo>
                <a:cubicBezTo>
                  <a:pt x="0" y="17"/>
                  <a:pt x="5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23">
            <a:extLst>
              <a:ext uri="{FF2B5EF4-FFF2-40B4-BE49-F238E27FC236}">
                <a16:creationId xmlns:a16="http://schemas.microsoft.com/office/drawing/2014/main" id="{CA7AB8D6-84A6-4769-B281-9613C472F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4653" y="911827"/>
            <a:ext cx="134697" cy="81603"/>
          </a:xfrm>
          <a:custGeom>
            <a:avLst/>
            <a:gdLst>
              <a:gd name="T0" fmla="*/ 19 w 41"/>
              <a:gd name="T1" fmla="*/ 0 h 27"/>
              <a:gd name="T2" fmla="*/ 8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10"/>
                  <a:pt x="28" y="27"/>
                  <a:pt x="8" y="20"/>
                </a:cubicBezTo>
                <a:cubicBezTo>
                  <a:pt x="0" y="8"/>
                  <a:pt x="7" y="2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2">
            <a:extLst>
              <a:ext uri="{FF2B5EF4-FFF2-40B4-BE49-F238E27FC236}">
                <a16:creationId xmlns:a16="http://schemas.microsoft.com/office/drawing/2014/main" id="{318C324D-735D-4AF9-A1B4-B3677F6AB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80966" y="1124393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27">
            <a:extLst>
              <a:ext uri="{FF2B5EF4-FFF2-40B4-BE49-F238E27FC236}">
                <a16:creationId xmlns:a16="http://schemas.microsoft.com/office/drawing/2014/main" id="{DB165AB7-8D0A-4EE6-B54B-A4729008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0713" y="1745590"/>
            <a:ext cx="131153" cy="93843"/>
          </a:xfrm>
          <a:custGeom>
            <a:avLst/>
            <a:gdLst>
              <a:gd name="T0" fmla="*/ 22 w 40"/>
              <a:gd name="T1" fmla="*/ 0 h 31"/>
              <a:gd name="T2" fmla="*/ 16 w 40"/>
              <a:gd name="T3" fmla="*/ 25 h 31"/>
              <a:gd name="T4" fmla="*/ 22 w 4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1">
                <a:moveTo>
                  <a:pt x="22" y="0"/>
                </a:moveTo>
                <a:cubicBezTo>
                  <a:pt x="39" y="3"/>
                  <a:pt x="40" y="31"/>
                  <a:pt x="16" y="25"/>
                </a:cubicBezTo>
                <a:cubicBezTo>
                  <a:pt x="0" y="7"/>
                  <a:pt x="13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AAE1F-B7FB-426A-A983-0A7D710122D9}"/>
              </a:ext>
            </a:extLst>
          </p:cNvPr>
          <p:cNvSpPr txBox="1"/>
          <p:nvPr/>
        </p:nvSpPr>
        <p:spPr>
          <a:xfrm>
            <a:off x="2364261" y="2340596"/>
            <a:ext cx="4433790" cy="319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altLang="ko-KR" dirty="0">
                <a:solidFill>
                  <a:schemeClr val="tx2"/>
                </a:solidFill>
              </a:rPr>
              <a:t>&lt;</a:t>
            </a:r>
            <a:r>
              <a:rPr lang="en-US" altLang="ko-KR" dirty="0" err="1">
                <a:solidFill>
                  <a:schemeClr val="tx2"/>
                </a:solidFill>
              </a:rPr>
              <a:t>slug:slug</a:t>
            </a:r>
            <a:r>
              <a:rPr lang="en-US" altLang="ko-KR" dirty="0">
                <a:solidFill>
                  <a:schemeClr val="tx2"/>
                </a:solidFill>
              </a:rPr>
              <a:t>&gt;</a:t>
            </a:r>
            <a:r>
              <a:rPr lang="ko-KR" altLang="en-US" dirty="0">
                <a:solidFill>
                  <a:schemeClr val="tx2"/>
                </a:solidFill>
              </a:rPr>
              <a:t>에 장소 명이 들어가며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dirty="0" err="1">
                <a:solidFill>
                  <a:schemeClr val="tx2"/>
                </a:solidFill>
              </a:rPr>
              <a:t>api</a:t>
            </a:r>
            <a:r>
              <a:rPr lang="en-US" altLang="ko-KR" dirty="0">
                <a:solidFill>
                  <a:schemeClr val="tx2"/>
                </a:solidFill>
              </a:rPr>
              <a:t>/</a:t>
            </a:r>
            <a:r>
              <a:rPr lang="en-US" altLang="ko-KR" dirty="0" err="1">
                <a:solidFill>
                  <a:schemeClr val="tx2"/>
                </a:solidFill>
              </a:rPr>
              <a:t>buildingdata</a:t>
            </a:r>
            <a:r>
              <a:rPr lang="en-US" altLang="ko-KR" dirty="0">
                <a:solidFill>
                  <a:schemeClr val="tx2"/>
                </a:solidFill>
              </a:rPr>
              <a:t>/ </a:t>
            </a:r>
            <a:r>
              <a:rPr lang="ko-KR" altLang="en-US" dirty="0">
                <a:solidFill>
                  <a:schemeClr val="tx2"/>
                </a:solidFill>
              </a:rPr>
              <a:t>주소에는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각 장소마다 </a:t>
            </a:r>
            <a:r>
              <a:rPr lang="ko-KR" altLang="en-US" dirty="0" err="1">
                <a:solidFill>
                  <a:schemeClr val="tx2"/>
                </a:solidFill>
              </a:rPr>
              <a:t>장소명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위치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전화번호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영업시간을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dirty="0" err="1">
                <a:solidFill>
                  <a:schemeClr val="tx2"/>
                </a:solidFill>
              </a:rPr>
              <a:t>api</a:t>
            </a:r>
            <a:r>
              <a:rPr lang="en-US" altLang="ko-KR" dirty="0">
                <a:solidFill>
                  <a:schemeClr val="tx2"/>
                </a:solidFill>
              </a:rPr>
              <a:t>/</a:t>
            </a:r>
            <a:r>
              <a:rPr lang="en-US" altLang="ko-KR" dirty="0" err="1">
                <a:solidFill>
                  <a:schemeClr val="tx2"/>
                </a:solidFill>
              </a:rPr>
              <a:t>buildingdata</a:t>
            </a:r>
            <a:r>
              <a:rPr lang="en-US" altLang="ko-KR" dirty="0">
                <a:solidFill>
                  <a:schemeClr val="tx2"/>
                </a:solidFill>
              </a:rPr>
              <a:t>/&lt;</a:t>
            </a:r>
            <a:r>
              <a:rPr lang="ko-KR" altLang="en-US" dirty="0" err="1">
                <a:solidFill>
                  <a:schemeClr val="tx2"/>
                </a:solidFill>
              </a:rPr>
              <a:t>장소명</a:t>
            </a:r>
            <a:r>
              <a:rPr lang="en-US" altLang="ko-KR" dirty="0">
                <a:solidFill>
                  <a:schemeClr val="tx2"/>
                </a:solidFill>
              </a:rPr>
              <a:t>&gt;</a:t>
            </a:r>
            <a:r>
              <a:rPr lang="ko-KR" altLang="en-US" dirty="0">
                <a:solidFill>
                  <a:schemeClr val="tx2"/>
                </a:solidFill>
              </a:rPr>
              <a:t>주소에는 각 장소의 리뷰 데이터를 </a:t>
            </a:r>
            <a:r>
              <a:rPr lang="en-US" altLang="ko-KR" dirty="0">
                <a:solidFill>
                  <a:schemeClr val="tx2"/>
                </a:solidFill>
              </a:rPr>
              <a:t>API</a:t>
            </a:r>
            <a:r>
              <a:rPr lang="ko-KR" altLang="en-US" dirty="0">
                <a:solidFill>
                  <a:schemeClr val="tx2"/>
                </a:solidFill>
              </a:rPr>
              <a:t>로 구현 예정</a:t>
            </a: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8ABFD2E8-8D81-41D2-8FE7-D6776FD07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14" y="3677840"/>
            <a:ext cx="4619157" cy="1540615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C63734-2752-45F7-9CC0-F93769ECE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14" y="2641762"/>
            <a:ext cx="3915321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7ED827-06A5-4778-9BB3-74A28B33D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9C7C3-AA26-499B-BAF7-AA8B95CA0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787476-75B3-4A83-A258-2B82FB21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altLang="ko-KR" dirty="0"/>
              <a:t>Backend(Server)</a:t>
            </a:r>
            <a:endParaRPr lang="en-US" altLang="ko-KR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BD46F8-DB46-4291-9AAA-77A9EDEEB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011" y="1856368"/>
            <a:ext cx="10393012" cy="4120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4222D6-3DD3-416B-A336-50CABED05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89221" y="-25700"/>
            <a:ext cx="1295629" cy="6861081"/>
            <a:chOff x="10389221" y="-25700"/>
            <a:chExt cx="1295629" cy="6861081"/>
          </a:xfrm>
        </p:grpSpPr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FA339884-511E-44C2-9FD8-CD1A7F810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1877" y="1395534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7A9C8AB8-5E02-4F22-A29C-0D2FA1A5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437" y="1610044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C1FF341F-D425-43F9-B7BC-E402B873B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4687" y="115314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3">
              <a:extLst>
                <a:ext uri="{FF2B5EF4-FFF2-40B4-BE49-F238E27FC236}">
                  <a16:creationId xmlns:a16="http://schemas.microsoft.com/office/drawing/2014/main" id="{5E28B171-2E71-4639-87DB-DCD1BEDE0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8679" y="86103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5961C71A-41B1-47B7-B6D2-F6DC45E4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1648" y="101545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3BCF2E6D-B984-44D2-A12D-DFEBF8FCE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8653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1AD1D1A9-43BE-4CAD-9B9F-2408476B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9734" y="125422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C899F5E7-A16E-47C9-9D5A-0DFBCE0D2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581" y="6146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92DA2575-194D-4828-9B8D-3C571281C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9594" y="146382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4D106401-28FD-4DB9-9517-096A962DB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743" y="1673570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2B352C24-658B-4612-A71D-6608DC495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0897" y="20801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37C40023-71E9-4D82-952B-2279271B2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5959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882C4F8E-212D-4C8B-837B-564C87BF9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8331" y="95250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E79AB689-B55B-42A8-B1C2-AB544C4C2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2990" y="119030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87995B76-912B-4B71-BAEC-3AD3440A7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6241" y="551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56F078EA-9BB5-49B0-9C11-1BBFD3B18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5663" y="173983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5AAFAE34-507A-4988-8673-E84AD31B6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7449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CEBCACAD-6BEA-45E7-93CC-CE382B09B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8351" y="7641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9">
              <a:extLst>
                <a:ext uri="{FF2B5EF4-FFF2-40B4-BE49-F238E27FC236}">
                  <a16:creationId xmlns:a16="http://schemas.microsoft.com/office/drawing/2014/main" id="{0B74424A-FE1A-495D-BB66-700F57F93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2221" y="1453765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0">
              <a:extLst>
                <a:ext uri="{FF2B5EF4-FFF2-40B4-BE49-F238E27FC236}">
                  <a16:creationId xmlns:a16="http://schemas.microsoft.com/office/drawing/2014/main" id="{84FBE729-D35E-4539-A94C-D1EC07FA3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0073" y="207667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5">
              <a:extLst>
                <a:ext uri="{FF2B5EF4-FFF2-40B4-BE49-F238E27FC236}">
                  <a16:creationId xmlns:a16="http://schemas.microsoft.com/office/drawing/2014/main" id="{4DAC9156-4609-4037-B312-F2E030CA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0014" y="-176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6">
              <a:extLst>
                <a:ext uri="{FF2B5EF4-FFF2-40B4-BE49-F238E27FC236}">
                  <a16:creationId xmlns:a16="http://schemas.microsoft.com/office/drawing/2014/main" id="{4B7CA784-1C4B-433A-8833-8228428A1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3117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8">
              <a:extLst>
                <a:ext uri="{FF2B5EF4-FFF2-40B4-BE49-F238E27FC236}">
                  <a16:creationId xmlns:a16="http://schemas.microsoft.com/office/drawing/2014/main" id="{5772A6DC-433D-4C66-94CF-3B0BF4A78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0788" y="1199331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9">
              <a:extLst>
                <a:ext uri="{FF2B5EF4-FFF2-40B4-BE49-F238E27FC236}">
                  <a16:creationId xmlns:a16="http://schemas.microsoft.com/office/drawing/2014/main" id="{9AEDDF38-28A5-4BE0-9D89-103D7B856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3985" y="170065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0">
              <a:extLst>
                <a:ext uri="{FF2B5EF4-FFF2-40B4-BE49-F238E27FC236}">
                  <a16:creationId xmlns:a16="http://schemas.microsoft.com/office/drawing/2014/main" id="{3B3383B5-661F-41F1-B6B9-7D7934370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0841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1">
              <a:extLst>
                <a:ext uri="{FF2B5EF4-FFF2-40B4-BE49-F238E27FC236}">
                  <a16:creationId xmlns:a16="http://schemas.microsoft.com/office/drawing/2014/main" id="{89C0BBC9-9EF7-4CEC-941A-583449D8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2040" y="142915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2">
              <a:extLst>
                <a:ext uri="{FF2B5EF4-FFF2-40B4-BE49-F238E27FC236}">
                  <a16:creationId xmlns:a16="http://schemas.microsoft.com/office/drawing/2014/main" id="{4914B414-E31D-4FA7-AFFC-54126C26C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96025" y="101668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2">
              <a:extLst>
                <a:ext uri="{FF2B5EF4-FFF2-40B4-BE49-F238E27FC236}">
                  <a16:creationId xmlns:a16="http://schemas.microsoft.com/office/drawing/2014/main" id="{2117FC9E-CE63-4248-B2B8-7B98343CB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7475" y="156300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3">
              <a:extLst>
                <a:ext uri="{FF2B5EF4-FFF2-40B4-BE49-F238E27FC236}">
                  <a16:creationId xmlns:a16="http://schemas.microsoft.com/office/drawing/2014/main" id="{0B63E4C0-854D-4279-9F72-FF6DA5C3E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2553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0">
              <a:extLst>
                <a:ext uri="{FF2B5EF4-FFF2-40B4-BE49-F238E27FC236}">
                  <a16:creationId xmlns:a16="http://schemas.microsoft.com/office/drawing/2014/main" id="{79093762-4747-4FAF-8EE1-CDE89390F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1091" y="58571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1">
              <a:extLst>
                <a:ext uri="{FF2B5EF4-FFF2-40B4-BE49-F238E27FC236}">
                  <a16:creationId xmlns:a16="http://schemas.microsoft.com/office/drawing/2014/main" id="{017A8210-111D-450F-9383-103589E20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29592" y="105829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2">
              <a:extLst>
                <a:ext uri="{FF2B5EF4-FFF2-40B4-BE49-F238E27FC236}">
                  <a16:creationId xmlns:a16="http://schemas.microsoft.com/office/drawing/2014/main" id="{535F5968-5B15-40CC-AEC1-43A646E22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2055" y="178946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5">
              <a:extLst>
                <a:ext uri="{FF2B5EF4-FFF2-40B4-BE49-F238E27FC236}">
                  <a16:creationId xmlns:a16="http://schemas.microsoft.com/office/drawing/2014/main" id="{245740C8-042F-4E2E-BAB9-CD84ABFE5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6931" y="8286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1">
              <a:extLst>
                <a:ext uri="{FF2B5EF4-FFF2-40B4-BE49-F238E27FC236}">
                  <a16:creationId xmlns:a16="http://schemas.microsoft.com/office/drawing/2014/main" id="{55E86D9A-DB24-4298-BBDA-BD9D90407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41679" y="12923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33FD4970-3FA9-4E6C-BBD8-8B9687A5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586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FE3D2C4D-D2D5-4671-93F1-BC3893A7D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0398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47651FA-3815-4ABD-91EF-AE2A66B92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1280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0">
              <a:extLst>
                <a:ext uri="{FF2B5EF4-FFF2-40B4-BE49-F238E27FC236}">
                  <a16:creationId xmlns:a16="http://schemas.microsoft.com/office/drawing/2014/main" id="{5D9A1038-301A-4E50-8C33-BCF9A9D69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1859" y="624663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5">
              <a:extLst>
                <a:ext uri="{FF2B5EF4-FFF2-40B4-BE49-F238E27FC236}">
                  <a16:creationId xmlns:a16="http://schemas.microsoft.com/office/drawing/2014/main" id="{6FD82931-556E-4A4D-B2A3-D42D891D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5264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99FBB68C-08D3-4160-A767-E68978891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2743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7">
              <a:extLst>
                <a:ext uri="{FF2B5EF4-FFF2-40B4-BE49-F238E27FC236}">
                  <a16:creationId xmlns:a16="http://schemas.microsoft.com/office/drawing/2014/main" id="{777DFD76-E5B3-4A82-8214-951FE459A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39499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8">
              <a:extLst>
                <a:ext uri="{FF2B5EF4-FFF2-40B4-BE49-F238E27FC236}">
                  <a16:creationId xmlns:a16="http://schemas.microsoft.com/office/drawing/2014/main" id="{CB909E68-8C7F-4E27-AEC1-6FBF9C96A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9863" y="6535112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9">
              <a:extLst>
                <a:ext uri="{FF2B5EF4-FFF2-40B4-BE49-F238E27FC236}">
                  <a16:creationId xmlns:a16="http://schemas.microsoft.com/office/drawing/2014/main" id="{1DF0F915-CD08-4629-9C3C-982B4B2C1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16930" y="627628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9">
              <a:extLst>
                <a:ext uri="{FF2B5EF4-FFF2-40B4-BE49-F238E27FC236}">
                  <a16:creationId xmlns:a16="http://schemas.microsoft.com/office/drawing/2014/main" id="{53A74448-7EA6-40C8-AA97-893931279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03615" y="66560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D66A25B3-9238-4DC9-AFB2-77F1D9DB8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63747" y="61768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5">
              <a:extLst>
                <a:ext uri="{FF2B5EF4-FFF2-40B4-BE49-F238E27FC236}">
                  <a16:creationId xmlns:a16="http://schemas.microsoft.com/office/drawing/2014/main" id="{13FAE2DF-35F2-49A8-B36D-196F806DD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1343" y="6466251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1F8E6DDD-318D-4D56-9188-045E42CD9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728" y="665475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EEF60F98-9D69-48CB-8D13-83775A9A7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0262" y="672302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83F0063E-E2D1-4A5F-976D-A89104D4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2707" y="41345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C0B342FE-E87B-40E9-8BA7-10BBE29C1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6406" y="185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4448C0DF-F940-4089-AE2B-B21990D7D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1446" y="31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F93D4F95-2369-414A-BE2D-4969E1698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98569" y="600633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59E9080B-466F-4D31-A86B-9BD62A401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5325" y="601341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621AC61B-2535-41ED-BDD1-8D8B46BF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5451" y="60424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CC65F638-D018-448D-BB7A-838AE66EA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9957" y="599219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7">
              <a:extLst>
                <a:ext uri="{FF2B5EF4-FFF2-40B4-BE49-F238E27FC236}">
                  <a16:creationId xmlns:a16="http://schemas.microsoft.com/office/drawing/2014/main" id="{B657AFBF-5C3C-411D-B6EE-8FBB4FE2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3402" y="600970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9">
              <a:extLst>
                <a:ext uri="{FF2B5EF4-FFF2-40B4-BE49-F238E27FC236}">
                  <a16:creationId xmlns:a16="http://schemas.microsoft.com/office/drawing/2014/main" id="{3B3ADA3B-B1DD-4145-93A7-9323BC17C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9674" y="335667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A14B0FAF-3274-4C2F-8008-21E0A7343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7348" y="8378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Freeform 10">
            <a:extLst>
              <a:ext uri="{FF2B5EF4-FFF2-40B4-BE49-F238E27FC236}">
                <a16:creationId xmlns:a16="http://schemas.microsoft.com/office/drawing/2014/main" id="{FC761035-E33B-4031-8149-71FAD1865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5444" y="116773"/>
            <a:ext cx="138242" cy="88130"/>
          </a:xfrm>
          <a:custGeom>
            <a:avLst/>
            <a:gdLst>
              <a:gd name="T0" fmla="*/ 22 w 42"/>
              <a:gd name="T1" fmla="*/ 0 h 29"/>
              <a:gd name="T2" fmla="*/ 14 w 42"/>
              <a:gd name="T3" fmla="*/ 25 h 29"/>
              <a:gd name="T4" fmla="*/ 22 w 42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9">
                <a:moveTo>
                  <a:pt x="22" y="0"/>
                </a:moveTo>
                <a:cubicBezTo>
                  <a:pt x="42" y="7"/>
                  <a:pt x="28" y="29"/>
                  <a:pt x="14" y="25"/>
                </a:cubicBezTo>
                <a:cubicBezTo>
                  <a:pt x="0" y="18"/>
                  <a:pt x="8" y="1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5">
            <a:extLst>
              <a:ext uri="{FF2B5EF4-FFF2-40B4-BE49-F238E27FC236}">
                <a16:creationId xmlns:a16="http://schemas.microsoft.com/office/drawing/2014/main" id="{79BFF3ED-9C9F-4830-AD98-B8FB14E5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33532" y="666859"/>
            <a:ext cx="121406" cy="72626"/>
          </a:xfrm>
          <a:custGeom>
            <a:avLst/>
            <a:gdLst>
              <a:gd name="T0" fmla="*/ 16 w 37"/>
              <a:gd name="T1" fmla="*/ 0 h 24"/>
              <a:gd name="T2" fmla="*/ 11 w 37"/>
              <a:gd name="T3" fmla="*/ 24 h 24"/>
              <a:gd name="T4" fmla="*/ 16 w 37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4">
                <a:moveTo>
                  <a:pt x="16" y="0"/>
                </a:moveTo>
                <a:cubicBezTo>
                  <a:pt x="37" y="6"/>
                  <a:pt x="30" y="20"/>
                  <a:pt x="11" y="24"/>
                </a:cubicBezTo>
                <a:cubicBezTo>
                  <a:pt x="0" y="17"/>
                  <a:pt x="5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23">
            <a:extLst>
              <a:ext uri="{FF2B5EF4-FFF2-40B4-BE49-F238E27FC236}">
                <a16:creationId xmlns:a16="http://schemas.microsoft.com/office/drawing/2014/main" id="{CA7AB8D6-84A6-4769-B281-9613C472F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4653" y="911827"/>
            <a:ext cx="134697" cy="81603"/>
          </a:xfrm>
          <a:custGeom>
            <a:avLst/>
            <a:gdLst>
              <a:gd name="T0" fmla="*/ 19 w 41"/>
              <a:gd name="T1" fmla="*/ 0 h 27"/>
              <a:gd name="T2" fmla="*/ 8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10"/>
                  <a:pt x="28" y="27"/>
                  <a:pt x="8" y="20"/>
                </a:cubicBezTo>
                <a:cubicBezTo>
                  <a:pt x="0" y="8"/>
                  <a:pt x="7" y="2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2">
            <a:extLst>
              <a:ext uri="{FF2B5EF4-FFF2-40B4-BE49-F238E27FC236}">
                <a16:creationId xmlns:a16="http://schemas.microsoft.com/office/drawing/2014/main" id="{318C324D-735D-4AF9-A1B4-B3677F6AB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80966" y="1124393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27">
            <a:extLst>
              <a:ext uri="{FF2B5EF4-FFF2-40B4-BE49-F238E27FC236}">
                <a16:creationId xmlns:a16="http://schemas.microsoft.com/office/drawing/2014/main" id="{DB165AB7-8D0A-4EE6-B54B-A4729008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0713" y="1745590"/>
            <a:ext cx="131153" cy="93843"/>
          </a:xfrm>
          <a:custGeom>
            <a:avLst/>
            <a:gdLst>
              <a:gd name="T0" fmla="*/ 22 w 40"/>
              <a:gd name="T1" fmla="*/ 0 h 31"/>
              <a:gd name="T2" fmla="*/ 16 w 40"/>
              <a:gd name="T3" fmla="*/ 25 h 31"/>
              <a:gd name="T4" fmla="*/ 22 w 4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1">
                <a:moveTo>
                  <a:pt x="22" y="0"/>
                </a:moveTo>
                <a:cubicBezTo>
                  <a:pt x="39" y="3"/>
                  <a:pt x="40" y="31"/>
                  <a:pt x="16" y="25"/>
                </a:cubicBezTo>
                <a:cubicBezTo>
                  <a:pt x="0" y="7"/>
                  <a:pt x="13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A2144E28-A8AE-42A4-B2F6-2C47434C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17799"/>
              </p:ext>
            </p:extLst>
          </p:nvPr>
        </p:nvGraphicFramePr>
        <p:xfrm>
          <a:off x="1951681" y="2922294"/>
          <a:ext cx="300337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3378">
                  <a:extLst>
                    <a:ext uri="{9D8B030D-6E8A-4147-A177-3AD203B41FA5}">
                      <a16:colId xmlns:a16="http://schemas.microsoft.com/office/drawing/2014/main" val="2839446024"/>
                    </a:ext>
                  </a:extLst>
                </a:gridCol>
              </a:tblGrid>
              <a:tr h="341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장소</a:t>
                      </a:r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9752"/>
                  </a:ext>
                </a:extLst>
              </a:tr>
              <a:tr h="334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장소명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99138"/>
                  </a:ext>
                </a:extLst>
              </a:tr>
              <a:tr h="334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038484"/>
                  </a:ext>
                </a:extLst>
              </a:tr>
              <a:tr h="334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560659"/>
                  </a:ext>
                </a:extLst>
              </a:tr>
              <a:tr h="334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영업시간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470400"/>
                  </a:ext>
                </a:extLst>
              </a:tr>
            </a:tbl>
          </a:graphicData>
        </a:graphic>
      </p:graphicFrame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A4AD4ECB-3D23-4901-9927-A08A13ADD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16353"/>
              </p:ext>
            </p:extLst>
          </p:nvPr>
        </p:nvGraphicFramePr>
        <p:xfrm>
          <a:off x="7326237" y="1943991"/>
          <a:ext cx="2089612" cy="11822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9612">
                  <a:extLst>
                    <a:ext uri="{9D8B030D-6E8A-4147-A177-3AD203B41FA5}">
                      <a16:colId xmlns:a16="http://schemas.microsoft.com/office/drawing/2014/main" val="2289711669"/>
                    </a:ext>
                  </a:extLst>
                </a:gridCol>
              </a:tblGrid>
              <a:tr h="295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장소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37379"/>
                  </a:ext>
                </a:extLst>
              </a:tr>
              <a:tr h="295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장소명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11175"/>
                  </a:ext>
                </a:extLst>
              </a:tr>
              <a:tr h="295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606421"/>
                  </a:ext>
                </a:extLst>
              </a:tr>
              <a:tr h="295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별점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82012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7546F8-39FD-4A7D-B988-897FA9262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08569"/>
              </p:ext>
            </p:extLst>
          </p:nvPr>
        </p:nvGraphicFramePr>
        <p:xfrm>
          <a:off x="7326237" y="4602257"/>
          <a:ext cx="2089612" cy="11822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9612">
                  <a:extLst>
                    <a:ext uri="{9D8B030D-6E8A-4147-A177-3AD203B41FA5}">
                      <a16:colId xmlns:a16="http://schemas.microsoft.com/office/drawing/2014/main" val="3108637729"/>
                    </a:ext>
                  </a:extLst>
                </a:gridCol>
              </a:tblGrid>
              <a:tr h="295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장소</a:t>
                      </a: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29250"/>
                  </a:ext>
                </a:extLst>
              </a:tr>
              <a:tr h="295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장소명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67892"/>
                  </a:ext>
                </a:extLst>
              </a:tr>
              <a:tr h="295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952226"/>
                  </a:ext>
                </a:extLst>
              </a:tr>
              <a:tr h="295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별점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80454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B9FDC98-1A4D-468A-A2BC-2EF9AFC0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453066"/>
              </p:ext>
            </p:extLst>
          </p:nvPr>
        </p:nvGraphicFramePr>
        <p:xfrm>
          <a:off x="7326237" y="3273678"/>
          <a:ext cx="2089612" cy="11822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9612">
                  <a:extLst>
                    <a:ext uri="{9D8B030D-6E8A-4147-A177-3AD203B41FA5}">
                      <a16:colId xmlns:a16="http://schemas.microsoft.com/office/drawing/2014/main" val="3108637729"/>
                    </a:ext>
                  </a:extLst>
                </a:gridCol>
              </a:tblGrid>
              <a:tr h="295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장소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29250"/>
                  </a:ext>
                </a:extLst>
              </a:tr>
              <a:tr h="295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장소명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67892"/>
                  </a:ext>
                </a:extLst>
              </a:tr>
              <a:tr h="295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952226"/>
                  </a:ext>
                </a:extLst>
              </a:tr>
              <a:tr h="295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별점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804540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3C4D8B-E37C-413D-811D-CB1CC23B41D0}"/>
              </a:ext>
            </a:extLst>
          </p:cNvPr>
          <p:cNvCxnSpPr/>
          <p:nvPr/>
        </p:nvCxnSpPr>
        <p:spPr>
          <a:xfrm flipV="1">
            <a:off x="5060092" y="2730843"/>
            <a:ext cx="2211859" cy="129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9E76AB4-4FAF-4581-B7FD-A07703795882}"/>
              </a:ext>
            </a:extLst>
          </p:cNvPr>
          <p:cNvCxnSpPr/>
          <p:nvPr/>
        </p:nvCxnSpPr>
        <p:spPr>
          <a:xfrm>
            <a:off x="5034718" y="4022124"/>
            <a:ext cx="2202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806E0C4-ED31-4FBE-A821-0E9271A60502}"/>
              </a:ext>
            </a:extLst>
          </p:cNvPr>
          <p:cNvCxnSpPr/>
          <p:nvPr/>
        </p:nvCxnSpPr>
        <p:spPr>
          <a:xfrm>
            <a:off x="5060092" y="4022124"/>
            <a:ext cx="2119184" cy="132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8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7ED827-06A5-4778-9BB3-74A28B33D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9C7C3-AA26-499B-BAF7-AA8B95CA0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787476-75B3-4A83-A258-2B82FB21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8"/>
            <a:ext cx="8799468" cy="13507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altLang="ko-KR" dirty="0"/>
              <a:t>Future Developments</a:t>
            </a:r>
            <a:endParaRPr lang="en-US" altLang="ko-KR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BD46F8-DB46-4291-9AAA-77A9EDEEB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011" y="1856368"/>
            <a:ext cx="10393012" cy="4120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4222D6-3DD3-416B-A336-50CABED05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89221" y="-25700"/>
            <a:ext cx="1295629" cy="6861081"/>
            <a:chOff x="10389221" y="-25700"/>
            <a:chExt cx="1295629" cy="6861081"/>
          </a:xfrm>
        </p:grpSpPr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FA339884-511E-44C2-9FD8-CD1A7F810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1877" y="1395534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7A9C8AB8-5E02-4F22-A29C-0D2FA1A5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437" y="1610044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C1FF341F-D425-43F9-B7BC-E402B873B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4687" y="115314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3">
              <a:extLst>
                <a:ext uri="{FF2B5EF4-FFF2-40B4-BE49-F238E27FC236}">
                  <a16:creationId xmlns:a16="http://schemas.microsoft.com/office/drawing/2014/main" id="{5E28B171-2E71-4639-87DB-DCD1BEDE0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8679" y="86103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5961C71A-41B1-47B7-B6D2-F6DC45E4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1648" y="101545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3BCF2E6D-B984-44D2-A12D-DFEBF8FCE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8653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1AD1D1A9-43BE-4CAD-9B9F-2408476B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9734" y="125422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C899F5E7-A16E-47C9-9D5A-0DFBCE0D2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581" y="6146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92DA2575-194D-4828-9B8D-3C571281C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9594" y="146382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4D106401-28FD-4DB9-9517-096A962DB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743" y="1673570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2B352C24-658B-4612-A71D-6608DC495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0897" y="20801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37C40023-71E9-4D82-952B-2279271B2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5959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882C4F8E-212D-4C8B-837B-564C87BF9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8331" y="95250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E79AB689-B55B-42A8-B1C2-AB544C4C2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2990" y="119030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87995B76-912B-4B71-BAEC-3AD3440A7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6241" y="551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56F078EA-9BB5-49B0-9C11-1BBFD3B18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5663" y="173983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5AAFAE34-507A-4988-8673-E84AD31B6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7449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CEBCACAD-6BEA-45E7-93CC-CE382B09B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8351" y="7641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9">
              <a:extLst>
                <a:ext uri="{FF2B5EF4-FFF2-40B4-BE49-F238E27FC236}">
                  <a16:creationId xmlns:a16="http://schemas.microsoft.com/office/drawing/2014/main" id="{0B74424A-FE1A-495D-BB66-700F57F93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2221" y="1453765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0">
              <a:extLst>
                <a:ext uri="{FF2B5EF4-FFF2-40B4-BE49-F238E27FC236}">
                  <a16:creationId xmlns:a16="http://schemas.microsoft.com/office/drawing/2014/main" id="{84FBE729-D35E-4539-A94C-D1EC07FA3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0073" y="207667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5">
              <a:extLst>
                <a:ext uri="{FF2B5EF4-FFF2-40B4-BE49-F238E27FC236}">
                  <a16:creationId xmlns:a16="http://schemas.microsoft.com/office/drawing/2014/main" id="{4DAC9156-4609-4037-B312-F2E030CA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0014" y="-176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6">
              <a:extLst>
                <a:ext uri="{FF2B5EF4-FFF2-40B4-BE49-F238E27FC236}">
                  <a16:creationId xmlns:a16="http://schemas.microsoft.com/office/drawing/2014/main" id="{4B7CA784-1C4B-433A-8833-8228428A1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3117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8">
              <a:extLst>
                <a:ext uri="{FF2B5EF4-FFF2-40B4-BE49-F238E27FC236}">
                  <a16:creationId xmlns:a16="http://schemas.microsoft.com/office/drawing/2014/main" id="{5772A6DC-433D-4C66-94CF-3B0BF4A78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80788" y="1199331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9">
              <a:extLst>
                <a:ext uri="{FF2B5EF4-FFF2-40B4-BE49-F238E27FC236}">
                  <a16:creationId xmlns:a16="http://schemas.microsoft.com/office/drawing/2014/main" id="{9AEDDF38-28A5-4BE0-9D89-103D7B856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3985" y="170065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0">
              <a:extLst>
                <a:ext uri="{FF2B5EF4-FFF2-40B4-BE49-F238E27FC236}">
                  <a16:creationId xmlns:a16="http://schemas.microsoft.com/office/drawing/2014/main" id="{3B3383B5-661F-41F1-B6B9-7D7934370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0841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1">
              <a:extLst>
                <a:ext uri="{FF2B5EF4-FFF2-40B4-BE49-F238E27FC236}">
                  <a16:creationId xmlns:a16="http://schemas.microsoft.com/office/drawing/2014/main" id="{89C0BBC9-9EF7-4CEC-941A-583449D8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2040" y="142915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2">
              <a:extLst>
                <a:ext uri="{FF2B5EF4-FFF2-40B4-BE49-F238E27FC236}">
                  <a16:creationId xmlns:a16="http://schemas.microsoft.com/office/drawing/2014/main" id="{4914B414-E31D-4FA7-AFFC-54126C26C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96025" y="101668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2">
              <a:extLst>
                <a:ext uri="{FF2B5EF4-FFF2-40B4-BE49-F238E27FC236}">
                  <a16:creationId xmlns:a16="http://schemas.microsoft.com/office/drawing/2014/main" id="{2117FC9E-CE63-4248-B2B8-7B98343CB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7475" y="156300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3">
              <a:extLst>
                <a:ext uri="{FF2B5EF4-FFF2-40B4-BE49-F238E27FC236}">
                  <a16:creationId xmlns:a16="http://schemas.microsoft.com/office/drawing/2014/main" id="{0B63E4C0-854D-4279-9F72-FF6DA5C3E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2553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0">
              <a:extLst>
                <a:ext uri="{FF2B5EF4-FFF2-40B4-BE49-F238E27FC236}">
                  <a16:creationId xmlns:a16="http://schemas.microsoft.com/office/drawing/2014/main" id="{79093762-4747-4FAF-8EE1-CDE89390F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1091" y="58571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1">
              <a:extLst>
                <a:ext uri="{FF2B5EF4-FFF2-40B4-BE49-F238E27FC236}">
                  <a16:creationId xmlns:a16="http://schemas.microsoft.com/office/drawing/2014/main" id="{017A8210-111D-450F-9383-103589E20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29592" y="1058290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2">
              <a:extLst>
                <a:ext uri="{FF2B5EF4-FFF2-40B4-BE49-F238E27FC236}">
                  <a16:creationId xmlns:a16="http://schemas.microsoft.com/office/drawing/2014/main" id="{535F5968-5B15-40CC-AEC1-43A646E22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52055" y="178946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5">
              <a:extLst>
                <a:ext uri="{FF2B5EF4-FFF2-40B4-BE49-F238E27FC236}">
                  <a16:creationId xmlns:a16="http://schemas.microsoft.com/office/drawing/2014/main" id="{245740C8-042F-4E2E-BAB9-CD84ABFE5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6931" y="8286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1">
              <a:extLst>
                <a:ext uri="{FF2B5EF4-FFF2-40B4-BE49-F238E27FC236}">
                  <a16:creationId xmlns:a16="http://schemas.microsoft.com/office/drawing/2014/main" id="{55E86D9A-DB24-4298-BBDA-BD9D90407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41679" y="12923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33FD4970-3FA9-4E6C-BBD8-8B9687A5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586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FE3D2C4D-D2D5-4671-93F1-BC3893A7D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0398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47651FA-3815-4ABD-91EF-AE2A66B92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1280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0">
              <a:extLst>
                <a:ext uri="{FF2B5EF4-FFF2-40B4-BE49-F238E27FC236}">
                  <a16:creationId xmlns:a16="http://schemas.microsoft.com/office/drawing/2014/main" id="{5D9A1038-301A-4E50-8C33-BCF9A9D69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1859" y="624663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5">
              <a:extLst>
                <a:ext uri="{FF2B5EF4-FFF2-40B4-BE49-F238E27FC236}">
                  <a16:creationId xmlns:a16="http://schemas.microsoft.com/office/drawing/2014/main" id="{6FD82931-556E-4A4D-B2A3-D42D891D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5264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99FBB68C-08D3-4160-A767-E68978891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2743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7">
              <a:extLst>
                <a:ext uri="{FF2B5EF4-FFF2-40B4-BE49-F238E27FC236}">
                  <a16:creationId xmlns:a16="http://schemas.microsoft.com/office/drawing/2014/main" id="{777DFD76-E5B3-4A82-8214-951FE459A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39499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8">
              <a:extLst>
                <a:ext uri="{FF2B5EF4-FFF2-40B4-BE49-F238E27FC236}">
                  <a16:creationId xmlns:a16="http://schemas.microsoft.com/office/drawing/2014/main" id="{CB909E68-8C7F-4E27-AEC1-6FBF9C96A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29863" y="6535112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9">
              <a:extLst>
                <a:ext uri="{FF2B5EF4-FFF2-40B4-BE49-F238E27FC236}">
                  <a16:creationId xmlns:a16="http://schemas.microsoft.com/office/drawing/2014/main" id="{1DF0F915-CD08-4629-9C3C-982B4B2C1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16930" y="627628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9">
              <a:extLst>
                <a:ext uri="{FF2B5EF4-FFF2-40B4-BE49-F238E27FC236}">
                  <a16:creationId xmlns:a16="http://schemas.microsoft.com/office/drawing/2014/main" id="{53A74448-7EA6-40C8-AA97-893931279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03615" y="66560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D66A25B3-9238-4DC9-AFB2-77F1D9DB8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63747" y="61768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5">
              <a:extLst>
                <a:ext uri="{FF2B5EF4-FFF2-40B4-BE49-F238E27FC236}">
                  <a16:creationId xmlns:a16="http://schemas.microsoft.com/office/drawing/2014/main" id="{13FAE2DF-35F2-49A8-B36D-196F806DD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1343" y="6466251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1F8E6DDD-318D-4D56-9188-045E42CD9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728" y="665475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EEF60F98-9D69-48CB-8D13-83775A9A7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0262" y="672302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83F0063E-E2D1-4A5F-976D-A89104D4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2707" y="41345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C0B342FE-E87B-40E9-8BA7-10BBE29C1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6406" y="185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4448C0DF-F940-4089-AE2B-B21990D7D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41446" y="3147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F93D4F95-2369-414A-BE2D-4969E1698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98569" y="600633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59E9080B-466F-4D31-A86B-9BD62A401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5325" y="601341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621AC61B-2535-41ED-BDD1-8D8B46BF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5451" y="60424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CC65F638-D018-448D-BB7A-838AE66EA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9957" y="599219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7">
              <a:extLst>
                <a:ext uri="{FF2B5EF4-FFF2-40B4-BE49-F238E27FC236}">
                  <a16:creationId xmlns:a16="http://schemas.microsoft.com/office/drawing/2014/main" id="{B657AFBF-5C3C-411D-B6EE-8FBB4FE2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3402" y="600970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9">
              <a:extLst>
                <a:ext uri="{FF2B5EF4-FFF2-40B4-BE49-F238E27FC236}">
                  <a16:creationId xmlns:a16="http://schemas.microsoft.com/office/drawing/2014/main" id="{3B3ADA3B-B1DD-4145-93A7-9323BC17C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9674" y="335667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A14B0FAF-3274-4C2F-8008-21E0A7343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7348" y="8378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Freeform 10">
            <a:extLst>
              <a:ext uri="{FF2B5EF4-FFF2-40B4-BE49-F238E27FC236}">
                <a16:creationId xmlns:a16="http://schemas.microsoft.com/office/drawing/2014/main" id="{FC761035-E33B-4031-8149-71FAD1865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5444" y="116773"/>
            <a:ext cx="138242" cy="88130"/>
          </a:xfrm>
          <a:custGeom>
            <a:avLst/>
            <a:gdLst>
              <a:gd name="T0" fmla="*/ 22 w 42"/>
              <a:gd name="T1" fmla="*/ 0 h 29"/>
              <a:gd name="T2" fmla="*/ 14 w 42"/>
              <a:gd name="T3" fmla="*/ 25 h 29"/>
              <a:gd name="T4" fmla="*/ 22 w 42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9">
                <a:moveTo>
                  <a:pt x="22" y="0"/>
                </a:moveTo>
                <a:cubicBezTo>
                  <a:pt x="42" y="7"/>
                  <a:pt x="28" y="29"/>
                  <a:pt x="14" y="25"/>
                </a:cubicBezTo>
                <a:cubicBezTo>
                  <a:pt x="0" y="18"/>
                  <a:pt x="8" y="1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5">
            <a:extLst>
              <a:ext uri="{FF2B5EF4-FFF2-40B4-BE49-F238E27FC236}">
                <a16:creationId xmlns:a16="http://schemas.microsoft.com/office/drawing/2014/main" id="{79BFF3ED-9C9F-4830-AD98-B8FB14E5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633532" y="666859"/>
            <a:ext cx="121406" cy="72626"/>
          </a:xfrm>
          <a:custGeom>
            <a:avLst/>
            <a:gdLst>
              <a:gd name="T0" fmla="*/ 16 w 37"/>
              <a:gd name="T1" fmla="*/ 0 h 24"/>
              <a:gd name="T2" fmla="*/ 11 w 37"/>
              <a:gd name="T3" fmla="*/ 24 h 24"/>
              <a:gd name="T4" fmla="*/ 16 w 37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4">
                <a:moveTo>
                  <a:pt x="16" y="0"/>
                </a:moveTo>
                <a:cubicBezTo>
                  <a:pt x="37" y="6"/>
                  <a:pt x="30" y="20"/>
                  <a:pt x="11" y="24"/>
                </a:cubicBezTo>
                <a:cubicBezTo>
                  <a:pt x="0" y="17"/>
                  <a:pt x="5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23">
            <a:extLst>
              <a:ext uri="{FF2B5EF4-FFF2-40B4-BE49-F238E27FC236}">
                <a16:creationId xmlns:a16="http://schemas.microsoft.com/office/drawing/2014/main" id="{CA7AB8D6-84A6-4769-B281-9613C472F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4653" y="911827"/>
            <a:ext cx="134697" cy="81603"/>
          </a:xfrm>
          <a:custGeom>
            <a:avLst/>
            <a:gdLst>
              <a:gd name="T0" fmla="*/ 19 w 41"/>
              <a:gd name="T1" fmla="*/ 0 h 27"/>
              <a:gd name="T2" fmla="*/ 8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10"/>
                  <a:pt x="28" y="27"/>
                  <a:pt x="8" y="20"/>
                </a:cubicBezTo>
                <a:cubicBezTo>
                  <a:pt x="0" y="8"/>
                  <a:pt x="7" y="2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2">
            <a:extLst>
              <a:ext uri="{FF2B5EF4-FFF2-40B4-BE49-F238E27FC236}">
                <a16:creationId xmlns:a16="http://schemas.microsoft.com/office/drawing/2014/main" id="{318C324D-735D-4AF9-A1B4-B3677F6AB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80966" y="1124393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27">
            <a:extLst>
              <a:ext uri="{FF2B5EF4-FFF2-40B4-BE49-F238E27FC236}">
                <a16:creationId xmlns:a16="http://schemas.microsoft.com/office/drawing/2014/main" id="{DB165AB7-8D0A-4EE6-B54B-A4729008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590713" y="1745590"/>
            <a:ext cx="131153" cy="93843"/>
          </a:xfrm>
          <a:custGeom>
            <a:avLst/>
            <a:gdLst>
              <a:gd name="T0" fmla="*/ 22 w 40"/>
              <a:gd name="T1" fmla="*/ 0 h 31"/>
              <a:gd name="T2" fmla="*/ 16 w 40"/>
              <a:gd name="T3" fmla="*/ 25 h 31"/>
              <a:gd name="T4" fmla="*/ 22 w 4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1">
                <a:moveTo>
                  <a:pt x="22" y="0"/>
                </a:moveTo>
                <a:cubicBezTo>
                  <a:pt x="39" y="3"/>
                  <a:pt x="40" y="31"/>
                  <a:pt x="16" y="25"/>
                </a:cubicBezTo>
                <a:cubicBezTo>
                  <a:pt x="0" y="7"/>
                  <a:pt x="13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AB2046E1-9772-4305-96C9-6EB80EB48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011" y="1864624"/>
            <a:ext cx="9612087" cy="4107511"/>
          </a:xfrm>
        </p:spPr>
        <p:txBody>
          <a:bodyPr/>
          <a:lstStyle/>
          <a:p>
            <a:r>
              <a:rPr lang="en-US" altLang="ko-KR" dirty="0"/>
              <a:t>Frontend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장소 상세정보를 보여주는 페이지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리뷰를 보여주고 분석하는 페이지</a:t>
            </a:r>
            <a:endParaRPr lang="en-US" altLang="ko-KR" dirty="0"/>
          </a:p>
          <a:p>
            <a:r>
              <a:rPr lang="en-US" altLang="ko-KR" dirty="0"/>
              <a:t>Backend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 err="1"/>
              <a:t>크롤링</a:t>
            </a:r>
            <a:r>
              <a:rPr lang="ko-KR" altLang="en-US" dirty="0"/>
              <a:t> 속도 개선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Flutter</a:t>
            </a:r>
            <a:r>
              <a:rPr lang="ko-KR" altLang="en-US" dirty="0"/>
              <a:t>와 연동하여 실제 데이터를 애플리케이션에 시각화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 err="1"/>
              <a:t>크롤링</a:t>
            </a:r>
            <a:r>
              <a:rPr lang="ko-KR" altLang="en-US" dirty="0"/>
              <a:t> 프로그램이 여러 페이지의 데이터를 가져올 수 있도록 수정</a:t>
            </a:r>
          </a:p>
        </p:txBody>
      </p:sp>
    </p:spTree>
    <p:extLst>
      <p:ext uri="{BB962C8B-B14F-4D97-AF65-F5344CB8AC3E}">
        <p14:creationId xmlns:p14="http://schemas.microsoft.com/office/powerpoint/2010/main" val="232475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7AD46D-E72A-4FA9-A503-9BBF703CB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5A33662-C2EA-4FEB-B1D3-625DFCFE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5580" y="1482696"/>
            <a:ext cx="7880841" cy="3641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D02D08-9AD6-4C4A-9B27-C276D216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738" y="2019869"/>
            <a:ext cx="6658524" cy="1817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sz="4800" dirty="0"/>
              <a:t>Thank You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BD7D0E7-4363-4739-978A-4F6670CCB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013" y="4672191"/>
            <a:ext cx="12132040" cy="1227764"/>
            <a:chOff x="16013" y="4672191"/>
            <a:chExt cx="12132040" cy="1227764"/>
          </a:xfrm>
        </p:grpSpPr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BB31E6EC-F425-492F-962D-444E7A604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08065" y="5686940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9">
              <a:extLst>
                <a:ext uri="{FF2B5EF4-FFF2-40B4-BE49-F238E27FC236}">
                  <a16:creationId xmlns:a16="http://schemas.microsoft.com/office/drawing/2014/main" id="{A237B1DA-F954-43AD-BDCE-8D75C1011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3186" y="4743883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2">
              <a:extLst>
                <a:ext uri="{FF2B5EF4-FFF2-40B4-BE49-F238E27FC236}">
                  <a16:creationId xmlns:a16="http://schemas.microsoft.com/office/drawing/2014/main" id="{426A3F5E-710F-4787-BC42-3BA6AB09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09989" y="5352857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0">
              <a:extLst>
                <a:ext uri="{FF2B5EF4-FFF2-40B4-BE49-F238E27FC236}">
                  <a16:creationId xmlns:a16="http://schemas.microsoft.com/office/drawing/2014/main" id="{CBADC17B-6F69-4C87-970E-D3773B282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6420" y="5096537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5">
              <a:extLst>
                <a:ext uri="{FF2B5EF4-FFF2-40B4-BE49-F238E27FC236}">
                  <a16:creationId xmlns:a16="http://schemas.microsoft.com/office/drawing/2014/main" id="{25F6D281-A258-4D9C-BBB9-709C43537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62693" y="5304243"/>
              <a:ext cx="166807" cy="110131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6">
              <a:extLst>
                <a:ext uri="{FF2B5EF4-FFF2-40B4-BE49-F238E27FC236}">
                  <a16:creationId xmlns:a16="http://schemas.microsoft.com/office/drawing/2014/main" id="{7F4B1C8E-AAC9-425C-A1B7-2EFBA4AD4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19802" y="5317769"/>
              <a:ext cx="159463" cy="114961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7">
              <a:extLst>
                <a:ext uri="{FF2B5EF4-FFF2-40B4-BE49-F238E27FC236}">
                  <a16:creationId xmlns:a16="http://schemas.microsoft.com/office/drawing/2014/main" id="{7B086E82-0730-4326-BD8F-E06A58E13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87915" y="5332258"/>
              <a:ext cx="182543" cy="96607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8">
              <a:extLst>
                <a:ext uri="{FF2B5EF4-FFF2-40B4-BE49-F238E27FC236}">
                  <a16:creationId xmlns:a16="http://schemas.microsoft.com/office/drawing/2014/main" id="{64B1063F-FCAC-443E-9442-B10A8F022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99462" y="5346751"/>
              <a:ext cx="143728" cy="107233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9">
              <a:extLst>
                <a:ext uri="{FF2B5EF4-FFF2-40B4-BE49-F238E27FC236}">
                  <a16:creationId xmlns:a16="http://schemas.microsoft.com/office/drawing/2014/main" id="{44AC27C3-9E2B-487C-BF08-F8EC5E237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55943" y="5336292"/>
              <a:ext cx="182543" cy="100470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0">
              <a:extLst>
                <a:ext uri="{FF2B5EF4-FFF2-40B4-BE49-F238E27FC236}">
                  <a16:creationId xmlns:a16="http://schemas.microsoft.com/office/drawing/2014/main" id="{15443CD9-CB35-4F3A-A1F8-71D32468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40740" y="5338193"/>
              <a:ext cx="151070" cy="135248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1">
              <a:extLst>
                <a:ext uri="{FF2B5EF4-FFF2-40B4-BE49-F238E27FC236}">
                  <a16:creationId xmlns:a16="http://schemas.microsoft.com/office/drawing/2014/main" id="{DFCD4A4A-922D-4904-9584-802D6C8F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62512" y="5362259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2">
              <a:extLst>
                <a:ext uri="{FF2B5EF4-FFF2-40B4-BE49-F238E27FC236}">
                  <a16:creationId xmlns:a16="http://schemas.microsoft.com/office/drawing/2014/main" id="{692F8B88-1FF7-4D72-8372-6D832B180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0625" y="5350614"/>
              <a:ext cx="139530" cy="96607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2">
              <a:extLst>
                <a:ext uri="{FF2B5EF4-FFF2-40B4-BE49-F238E27FC236}">
                  <a16:creationId xmlns:a16="http://schemas.microsoft.com/office/drawing/2014/main" id="{40B313D2-1D8C-402C-AD02-2683BEE11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54594" y="5625939"/>
              <a:ext cx="151070" cy="96607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3">
              <a:extLst>
                <a:ext uri="{FF2B5EF4-FFF2-40B4-BE49-F238E27FC236}">
                  <a16:creationId xmlns:a16="http://schemas.microsoft.com/office/drawing/2014/main" id="{003688F3-6F0C-490D-AD70-776D6CC14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69738" y="5600823"/>
              <a:ext cx="166807" cy="111097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0">
              <a:extLst>
                <a:ext uri="{FF2B5EF4-FFF2-40B4-BE49-F238E27FC236}">
                  <a16:creationId xmlns:a16="http://schemas.microsoft.com/office/drawing/2014/main" id="{C784FEC2-80B3-48A7-AC45-0D76A5487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94958" y="5629805"/>
              <a:ext cx="186739" cy="96607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1">
              <a:extLst>
                <a:ext uri="{FF2B5EF4-FFF2-40B4-BE49-F238E27FC236}">
                  <a16:creationId xmlns:a16="http://schemas.microsoft.com/office/drawing/2014/main" id="{51C6AA50-F19B-4542-BECE-F5178D77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78972" y="5633670"/>
              <a:ext cx="139530" cy="103369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2">
              <a:extLst>
                <a:ext uri="{FF2B5EF4-FFF2-40B4-BE49-F238E27FC236}">
                  <a16:creationId xmlns:a16="http://schemas.microsoft.com/office/drawing/2014/main" id="{26C65E8D-05F5-4663-BB38-E5D2150DC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03943" y="5636568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4">
              <a:extLst>
                <a:ext uri="{FF2B5EF4-FFF2-40B4-BE49-F238E27FC236}">
                  <a16:creationId xmlns:a16="http://schemas.microsoft.com/office/drawing/2014/main" id="{F27B3A01-521C-4182-AB61-55BE0930E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0682" y="5633669"/>
              <a:ext cx="146874" cy="139112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5">
              <a:extLst>
                <a:ext uri="{FF2B5EF4-FFF2-40B4-BE49-F238E27FC236}">
                  <a16:creationId xmlns:a16="http://schemas.microsoft.com/office/drawing/2014/main" id="{3234CE80-3683-4934-8741-9C98BE2C8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8862" y="5644296"/>
              <a:ext cx="152120" cy="99505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1">
              <a:extLst>
                <a:ext uri="{FF2B5EF4-FFF2-40B4-BE49-F238E27FC236}">
                  <a16:creationId xmlns:a16="http://schemas.microsoft.com/office/drawing/2014/main" id="{4499DED1-5430-4904-B36E-2D6D26DA1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73769" y="5665549"/>
              <a:ext cx="194084" cy="193212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3">
              <a:extLst>
                <a:ext uri="{FF2B5EF4-FFF2-40B4-BE49-F238E27FC236}">
                  <a16:creationId xmlns:a16="http://schemas.microsoft.com/office/drawing/2014/main" id="{EF4E027B-3566-409B-B9B5-F16D1448C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723" y="4784940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5">
              <a:extLst>
                <a:ext uri="{FF2B5EF4-FFF2-40B4-BE49-F238E27FC236}">
                  <a16:creationId xmlns:a16="http://schemas.microsoft.com/office/drawing/2014/main" id="{72553221-A7FE-4D68-8485-7FFFF7ED4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63712" y="4802638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0">
              <a:extLst>
                <a:ext uri="{FF2B5EF4-FFF2-40B4-BE49-F238E27FC236}">
                  <a16:creationId xmlns:a16="http://schemas.microsoft.com/office/drawing/2014/main" id="{C0CD157A-95BD-4967-887B-27E808030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1709" y="5144498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3">
              <a:extLst>
                <a:ext uri="{FF2B5EF4-FFF2-40B4-BE49-F238E27FC236}">
                  <a16:creationId xmlns:a16="http://schemas.microsoft.com/office/drawing/2014/main" id="{02B9397E-F107-4BC0-9731-A272E0ED9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48229" y="4776245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4">
              <a:extLst>
                <a:ext uri="{FF2B5EF4-FFF2-40B4-BE49-F238E27FC236}">
                  <a16:creationId xmlns:a16="http://schemas.microsoft.com/office/drawing/2014/main" id="{8C701451-F060-41D8-B0F5-9A15754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8451" y="5094262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7">
              <a:extLst>
                <a:ext uri="{FF2B5EF4-FFF2-40B4-BE49-F238E27FC236}">
                  <a16:creationId xmlns:a16="http://schemas.microsoft.com/office/drawing/2014/main" id="{A11EFB12-CE1C-4164-AEF2-1F7513450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9025" y="4813378"/>
              <a:ext cx="179397" cy="88879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5">
              <a:extLst>
                <a:ext uri="{FF2B5EF4-FFF2-40B4-BE49-F238E27FC236}">
                  <a16:creationId xmlns:a16="http://schemas.microsoft.com/office/drawing/2014/main" id="{54CC6DB4-7797-481F-B489-36FD8198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8807" y="5130005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7">
              <a:extLst>
                <a:ext uri="{FF2B5EF4-FFF2-40B4-BE49-F238E27FC236}">
                  <a16:creationId xmlns:a16="http://schemas.microsoft.com/office/drawing/2014/main" id="{45A55FA5-1F4E-4B0A-8D1C-A74C9D41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9107" y="5144498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8">
              <a:extLst>
                <a:ext uri="{FF2B5EF4-FFF2-40B4-BE49-F238E27FC236}">
                  <a16:creationId xmlns:a16="http://schemas.microsoft.com/office/drawing/2014/main" id="{FED92530-3B86-4EE5-9112-A4B22DB37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72181" y="5151258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1">
              <a:extLst>
                <a:ext uri="{FF2B5EF4-FFF2-40B4-BE49-F238E27FC236}">
                  <a16:creationId xmlns:a16="http://schemas.microsoft.com/office/drawing/2014/main" id="{7E5DA643-D271-4BD3-BE37-7B70D3C80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990" y="5349193"/>
              <a:ext cx="140580" cy="96607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2">
              <a:extLst>
                <a:ext uri="{FF2B5EF4-FFF2-40B4-BE49-F238E27FC236}">
                  <a16:creationId xmlns:a16="http://schemas.microsoft.com/office/drawing/2014/main" id="{2483CD6E-CD32-414F-ABEB-38A860B2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87687" y="5348334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3">
              <a:extLst>
                <a:ext uri="{FF2B5EF4-FFF2-40B4-BE49-F238E27FC236}">
                  <a16:creationId xmlns:a16="http://schemas.microsoft.com/office/drawing/2014/main" id="{D07D67C7-3737-46B2-A818-404116756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05314" y="5358963"/>
              <a:ext cx="151070" cy="93707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4">
              <a:extLst>
                <a:ext uri="{FF2B5EF4-FFF2-40B4-BE49-F238E27FC236}">
                  <a16:creationId xmlns:a16="http://schemas.microsoft.com/office/drawing/2014/main" id="{537E8027-0A3D-40E2-BE05-5B3C1F5EE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8399" y="539180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5">
              <a:extLst>
                <a:ext uri="{FF2B5EF4-FFF2-40B4-BE49-F238E27FC236}">
                  <a16:creationId xmlns:a16="http://schemas.microsoft.com/office/drawing/2014/main" id="{81DBF15F-E31D-4645-8837-2C4C9A5A4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0940" y="5394706"/>
              <a:ext cx="139530" cy="96607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6">
              <a:extLst>
                <a:ext uri="{FF2B5EF4-FFF2-40B4-BE49-F238E27FC236}">
                  <a16:creationId xmlns:a16="http://schemas.microsoft.com/office/drawing/2014/main" id="{5B8CDE73-F3DC-4AC9-9297-EB4E2A576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4663" y="5402434"/>
              <a:ext cx="174151" cy="128486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7">
              <a:extLst>
                <a:ext uri="{FF2B5EF4-FFF2-40B4-BE49-F238E27FC236}">
                  <a16:creationId xmlns:a16="http://schemas.microsoft.com/office/drawing/2014/main" id="{F0376FDA-A4AF-45A1-8F87-FA4B02F2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78160" y="5405332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8">
              <a:extLst>
                <a:ext uri="{FF2B5EF4-FFF2-40B4-BE49-F238E27FC236}">
                  <a16:creationId xmlns:a16="http://schemas.microsoft.com/office/drawing/2014/main" id="{2FCD6E4E-8DEF-4CF5-BD6B-94763A5F3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54079" y="5405333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9">
              <a:extLst>
                <a:ext uri="{FF2B5EF4-FFF2-40B4-BE49-F238E27FC236}">
                  <a16:creationId xmlns:a16="http://schemas.microsoft.com/office/drawing/2014/main" id="{3C67A02A-2727-4748-AA3F-BE1E430E1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82783" y="5405330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0">
              <a:extLst>
                <a:ext uri="{FF2B5EF4-FFF2-40B4-BE49-F238E27FC236}">
                  <a16:creationId xmlns:a16="http://schemas.microsoft.com/office/drawing/2014/main" id="{3FBBF2DA-87EB-4F70-9B79-6C81721C9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34439" y="5405332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1">
              <a:extLst>
                <a:ext uri="{FF2B5EF4-FFF2-40B4-BE49-F238E27FC236}">
                  <a16:creationId xmlns:a16="http://schemas.microsoft.com/office/drawing/2014/main" id="{BCEB5F06-BFA8-4814-9E4C-76DCAD121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62131" y="5413062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2">
              <a:extLst>
                <a:ext uri="{FF2B5EF4-FFF2-40B4-BE49-F238E27FC236}">
                  <a16:creationId xmlns:a16="http://schemas.microsoft.com/office/drawing/2014/main" id="{18CCA59A-7924-4538-BFC4-0CB7F1E4E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6142" y="5416926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3">
              <a:extLst>
                <a:ext uri="{FF2B5EF4-FFF2-40B4-BE49-F238E27FC236}">
                  <a16:creationId xmlns:a16="http://schemas.microsoft.com/office/drawing/2014/main" id="{A0A93E30-463F-4F62-A384-056F7CDE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56678" y="5423687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04">
              <a:extLst>
                <a:ext uri="{FF2B5EF4-FFF2-40B4-BE49-F238E27FC236}">
                  <a16:creationId xmlns:a16="http://schemas.microsoft.com/office/drawing/2014/main" id="{59F75A4E-692F-4BAA-BE1F-ACE3640FA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61124" y="5423687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13">
              <a:extLst>
                <a:ext uri="{FF2B5EF4-FFF2-40B4-BE49-F238E27FC236}">
                  <a16:creationId xmlns:a16="http://schemas.microsoft.com/office/drawing/2014/main" id="{406CF913-2FAD-4D42-9157-2899C41EE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98807" y="5477785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4">
              <a:extLst>
                <a:ext uri="{FF2B5EF4-FFF2-40B4-BE49-F238E27FC236}">
                  <a16:creationId xmlns:a16="http://schemas.microsoft.com/office/drawing/2014/main" id="{76306C74-917D-43D4-B6E5-6B4C4A540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28101" y="5477787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15">
              <a:extLst>
                <a:ext uri="{FF2B5EF4-FFF2-40B4-BE49-F238E27FC236}">
                  <a16:creationId xmlns:a16="http://schemas.microsoft.com/office/drawing/2014/main" id="{80F8F223-CC1A-4E1A-80E7-A4A3E52CF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12829" y="5484550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17">
              <a:extLst>
                <a:ext uri="{FF2B5EF4-FFF2-40B4-BE49-F238E27FC236}">
                  <a16:creationId xmlns:a16="http://schemas.microsoft.com/office/drawing/2014/main" id="{92D47487-B5D3-4C4B-AF8B-486D7E963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0114" y="5499041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8">
              <a:extLst>
                <a:ext uri="{FF2B5EF4-FFF2-40B4-BE49-F238E27FC236}">
                  <a16:creationId xmlns:a16="http://schemas.microsoft.com/office/drawing/2014/main" id="{E60E8C17-5F97-46EF-9891-75B625EFC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42458" y="5440169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19">
              <a:extLst>
                <a:ext uri="{FF2B5EF4-FFF2-40B4-BE49-F238E27FC236}">
                  <a16:creationId xmlns:a16="http://schemas.microsoft.com/office/drawing/2014/main" id="{DBB99CEB-E543-43DF-B31F-18AC8BB7F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0221" y="5425337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0">
              <a:extLst>
                <a:ext uri="{FF2B5EF4-FFF2-40B4-BE49-F238E27FC236}">
                  <a16:creationId xmlns:a16="http://schemas.microsoft.com/office/drawing/2014/main" id="{3D6FE725-2751-43F4-B9FC-DAB446B3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80933" y="5699014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21">
              <a:extLst>
                <a:ext uri="{FF2B5EF4-FFF2-40B4-BE49-F238E27FC236}">
                  <a16:creationId xmlns:a16="http://schemas.microsoft.com/office/drawing/2014/main" id="{417E512D-7D83-498E-AB2F-4E1719AA4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20758" y="5706744"/>
              <a:ext cx="158415" cy="100470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25">
              <a:extLst>
                <a:ext uri="{FF2B5EF4-FFF2-40B4-BE49-F238E27FC236}">
                  <a16:creationId xmlns:a16="http://schemas.microsoft.com/office/drawing/2014/main" id="{CCC352A1-A818-43E3-B2B6-3659C06AA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86192" y="5711091"/>
              <a:ext cx="175200" cy="93707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26">
              <a:extLst>
                <a:ext uri="{FF2B5EF4-FFF2-40B4-BE49-F238E27FC236}">
                  <a16:creationId xmlns:a16="http://schemas.microsoft.com/office/drawing/2014/main" id="{B6290974-ACC6-4D67-8719-DEB0CF60C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2724" y="5734760"/>
              <a:ext cx="179397" cy="93707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27">
              <a:extLst>
                <a:ext uri="{FF2B5EF4-FFF2-40B4-BE49-F238E27FC236}">
                  <a16:creationId xmlns:a16="http://schemas.microsoft.com/office/drawing/2014/main" id="{0CBDF33A-236E-480A-91D2-7918A8BCD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46735" y="5734760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28">
              <a:extLst>
                <a:ext uri="{FF2B5EF4-FFF2-40B4-BE49-F238E27FC236}">
                  <a16:creationId xmlns:a16="http://schemas.microsoft.com/office/drawing/2014/main" id="{52AEEED2-755A-4DFD-8742-9D0D2184F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3130" y="5738622"/>
              <a:ext cx="155267" cy="92743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29">
              <a:extLst>
                <a:ext uri="{FF2B5EF4-FFF2-40B4-BE49-F238E27FC236}">
                  <a16:creationId xmlns:a16="http://schemas.microsoft.com/office/drawing/2014/main" id="{7ACDEC4F-0513-41C4-B4E8-FF1FD9F22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09054" y="5738622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3">
              <a:extLst>
                <a:ext uri="{FF2B5EF4-FFF2-40B4-BE49-F238E27FC236}">
                  <a16:creationId xmlns:a16="http://schemas.microsoft.com/office/drawing/2014/main" id="{428F7B69-9ADC-451F-93EE-EE4FD32CC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80349" y="574925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6">
              <a:extLst>
                <a:ext uri="{FF2B5EF4-FFF2-40B4-BE49-F238E27FC236}">
                  <a16:creationId xmlns:a16="http://schemas.microsoft.com/office/drawing/2014/main" id="{7C5B8578-66EF-4F86-94E8-17B14E7C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3769" y="5762290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7">
              <a:extLst>
                <a:ext uri="{FF2B5EF4-FFF2-40B4-BE49-F238E27FC236}">
                  <a16:creationId xmlns:a16="http://schemas.microsoft.com/office/drawing/2014/main" id="{A4F67E73-C46B-40ED-9E3D-0649DAF1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1526" y="5767605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8">
              <a:extLst>
                <a:ext uri="{FF2B5EF4-FFF2-40B4-BE49-F238E27FC236}">
                  <a16:creationId xmlns:a16="http://schemas.microsoft.com/office/drawing/2014/main" id="{FFE7AB6C-54A1-4F65-9ACF-E5413181F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2533" y="5770505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39">
              <a:extLst>
                <a:ext uri="{FF2B5EF4-FFF2-40B4-BE49-F238E27FC236}">
                  <a16:creationId xmlns:a16="http://schemas.microsoft.com/office/drawing/2014/main" id="{3EDD83D5-0515-4C55-9801-059EFEA5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83838" y="5778232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0">
              <a:extLst>
                <a:ext uri="{FF2B5EF4-FFF2-40B4-BE49-F238E27FC236}">
                  <a16:creationId xmlns:a16="http://schemas.microsoft.com/office/drawing/2014/main" id="{B7F53F4D-406A-4567-9069-1BA203669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90584" y="5782096"/>
              <a:ext cx="162611" cy="113994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B20A98BB-1F55-46AA-9FA5-C282E2532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86685" y="5813976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238B452B-9549-4291-9F8D-23D2F36EE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6365" y="5767604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0BBF55D-713C-4AB7-AA88-924BA5FC1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732" y="5762520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E63429DA-81CB-4D2B-A0AB-4635078C4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69108" y="5820739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">
              <a:extLst>
                <a:ext uri="{FF2B5EF4-FFF2-40B4-BE49-F238E27FC236}">
                  <a16:creationId xmlns:a16="http://schemas.microsoft.com/office/drawing/2014/main" id="{371746A6-2F81-42FB-B148-E901528E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92786" y="5468528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8">
              <a:extLst>
                <a:ext uri="{FF2B5EF4-FFF2-40B4-BE49-F238E27FC236}">
                  <a16:creationId xmlns:a16="http://schemas.microsoft.com/office/drawing/2014/main" id="{27FDEB1E-2A09-43E6-A2A8-C87B60485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34177" y="530922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06">
              <a:extLst>
                <a:ext uri="{FF2B5EF4-FFF2-40B4-BE49-F238E27FC236}">
                  <a16:creationId xmlns:a16="http://schemas.microsoft.com/office/drawing/2014/main" id="{C7789A38-CEEA-4306-9AAB-3C243A73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44182" y="5563147"/>
              <a:ext cx="159463" cy="114961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">
              <a:extLst>
                <a:ext uri="{FF2B5EF4-FFF2-40B4-BE49-F238E27FC236}">
                  <a16:creationId xmlns:a16="http://schemas.microsoft.com/office/drawing/2014/main" id="{D4FCE247-95C5-49B0-BD80-F8F32E562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528" y="4985840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F39222FF-A4BB-4C84-8BFA-83870C6A3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0567" y="4966780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8">
              <a:extLst>
                <a:ext uri="{FF2B5EF4-FFF2-40B4-BE49-F238E27FC236}">
                  <a16:creationId xmlns:a16="http://schemas.microsoft.com/office/drawing/2014/main" id="{4BBEE2B2-F42E-4733-AE29-579F6F4A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68" y="4995442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9">
              <a:extLst>
                <a:ext uri="{FF2B5EF4-FFF2-40B4-BE49-F238E27FC236}">
                  <a16:creationId xmlns:a16="http://schemas.microsoft.com/office/drawing/2014/main" id="{D90F45F4-4F12-450D-8E3A-DDCE8F572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8652" y="4675775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0">
              <a:extLst>
                <a:ext uri="{FF2B5EF4-FFF2-40B4-BE49-F238E27FC236}">
                  <a16:creationId xmlns:a16="http://schemas.microsoft.com/office/drawing/2014/main" id="{7BA42DCB-AC30-4712-9B9A-840C27DE7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898" y="4682756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612EE244-7483-443D-A61E-A1181946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13" y="5601966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3C1575BB-FFFB-4B90-9E24-6CA7E85EE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0597" y="4997655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7">
              <a:extLst>
                <a:ext uri="{FF2B5EF4-FFF2-40B4-BE49-F238E27FC236}">
                  <a16:creationId xmlns:a16="http://schemas.microsoft.com/office/drawing/2014/main" id="{214D2F75-52F5-4584-8485-6E8144C82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9028" y="4675775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0">
              <a:extLst>
                <a:ext uri="{FF2B5EF4-FFF2-40B4-BE49-F238E27FC236}">
                  <a16:creationId xmlns:a16="http://schemas.microsoft.com/office/drawing/2014/main" id="{FF701E98-7F94-4BB8-8030-F3826701E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44614" y="5009770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3">
              <a:extLst>
                <a:ext uri="{FF2B5EF4-FFF2-40B4-BE49-F238E27FC236}">
                  <a16:creationId xmlns:a16="http://schemas.microsoft.com/office/drawing/2014/main" id="{0A653647-A061-4D85-83B2-0C7F6C37D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0181" y="5278332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51">
              <a:extLst>
                <a:ext uri="{FF2B5EF4-FFF2-40B4-BE49-F238E27FC236}">
                  <a16:creationId xmlns:a16="http://schemas.microsoft.com/office/drawing/2014/main" id="{9FCF7254-A4AB-4B8D-BB02-E7A34CFBA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500" y="4970162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52">
              <a:extLst>
                <a:ext uri="{FF2B5EF4-FFF2-40B4-BE49-F238E27FC236}">
                  <a16:creationId xmlns:a16="http://schemas.microsoft.com/office/drawing/2014/main" id="{C68C42B0-A7DB-42EC-9EB6-A6D121C56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795" y="5274469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53">
              <a:extLst>
                <a:ext uri="{FF2B5EF4-FFF2-40B4-BE49-F238E27FC236}">
                  <a16:creationId xmlns:a16="http://schemas.microsoft.com/office/drawing/2014/main" id="{8448C9F7-5297-496D-BC93-DFE082FEF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37984" y="5281233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54">
              <a:extLst>
                <a:ext uri="{FF2B5EF4-FFF2-40B4-BE49-F238E27FC236}">
                  <a16:creationId xmlns:a16="http://schemas.microsoft.com/office/drawing/2014/main" id="{D19FF980-A005-43B0-87C9-50B8E5050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2073" y="5278334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55">
              <a:extLst>
                <a:ext uri="{FF2B5EF4-FFF2-40B4-BE49-F238E27FC236}">
                  <a16:creationId xmlns:a16="http://schemas.microsoft.com/office/drawing/2014/main" id="{E14C8988-ADBF-47EE-B659-04FA25844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78228" y="5285096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56">
              <a:extLst>
                <a:ext uri="{FF2B5EF4-FFF2-40B4-BE49-F238E27FC236}">
                  <a16:creationId xmlns:a16="http://schemas.microsoft.com/office/drawing/2014/main" id="{063998C3-740F-4834-BD97-377E5011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24259" y="5322718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57">
              <a:extLst>
                <a:ext uri="{FF2B5EF4-FFF2-40B4-BE49-F238E27FC236}">
                  <a16:creationId xmlns:a16="http://schemas.microsoft.com/office/drawing/2014/main" id="{280651D9-CD8B-4D7E-AE4D-34327E6C0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35259" y="5281233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59">
              <a:extLst>
                <a:ext uri="{FF2B5EF4-FFF2-40B4-BE49-F238E27FC236}">
                  <a16:creationId xmlns:a16="http://schemas.microsoft.com/office/drawing/2014/main" id="{BCD90D50-5156-49FC-BC6E-D6C41AAF9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747" y="5324705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60">
              <a:extLst>
                <a:ext uri="{FF2B5EF4-FFF2-40B4-BE49-F238E27FC236}">
                  <a16:creationId xmlns:a16="http://schemas.microsoft.com/office/drawing/2014/main" id="{141388CF-0E8C-476E-8E8A-911436B0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8582" y="5331468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61">
              <a:extLst>
                <a:ext uri="{FF2B5EF4-FFF2-40B4-BE49-F238E27FC236}">
                  <a16:creationId xmlns:a16="http://schemas.microsoft.com/office/drawing/2014/main" id="{ED6CA826-3C3C-40B5-A409-5E528A77C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0231" y="5349824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78">
              <a:extLst>
                <a:ext uri="{FF2B5EF4-FFF2-40B4-BE49-F238E27FC236}">
                  <a16:creationId xmlns:a16="http://schemas.microsoft.com/office/drawing/2014/main" id="{C7F84BE3-F05F-4A09-A75E-827F5F99B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2788" y="5572016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79">
              <a:extLst>
                <a:ext uri="{FF2B5EF4-FFF2-40B4-BE49-F238E27FC236}">
                  <a16:creationId xmlns:a16="http://schemas.microsoft.com/office/drawing/2014/main" id="{F023CCF7-170C-4C99-8B0C-06AE1114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095" y="5574915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80">
              <a:extLst>
                <a:ext uri="{FF2B5EF4-FFF2-40B4-BE49-F238E27FC236}">
                  <a16:creationId xmlns:a16="http://schemas.microsoft.com/office/drawing/2014/main" id="{9F3688B3-3806-4D81-BDE2-C7F940DEA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56154" y="5582644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1">
              <a:extLst>
                <a:ext uri="{FF2B5EF4-FFF2-40B4-BE49-F238E27FC236}">
                  <a16:creationId xmlns:a16="http://schemas.microsoft.com/office/drawing/2014/main" id="{88BEDD69-B41B-4240-A962-05A51B72A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60522" y="5578779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82">
              <a:extLst>
                <a:ext uri="{FF2B5EF4-FFF2-40B4-BE49-F238E27FC236}">
                  <a16:creationId xmlns:a16="http://schemas.microsoft.com/office/drawing/2014/main" id="{DD4885F3-3A11-4C4C-A957-7914A9BDA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1952" y="5589404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83">
              <a:extLst>
                <a:ext uri="{FF2B5EF4-FFF2-40B4-BE49-F238E27FC236}">
                  <a16:creationId xmlns:a16="http://schemas.microsoft.com/office/drawing/2014/main" id="{C0B1280F-8A5C-45C5-B0AC-32873353F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69880" y="5568152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84">
              <a:extLst>
                <a:ext uri="{FF2B5EF4-FFF2-40B4-BE49-F238E27FC236}">
                  <a16:creationId xmlns:a16="http://schemas.microsoft.com/office/drawing/2014/main" id="{D9893454-ADA4-4FBE-99C7-4DE71F3A8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281" y="5596169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86">
              <a:extLst>
                <a:ext uri="{FF2B5EF4-FFF2-40B4-BE49-F238E27FC236}">
                  <a16:creationId xmlns:a16="http://schemas.microsoft.com/office/drawing/2014/main" id="{13BBDA86-4629-40D2-A355-CC4AC6D8A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6777" y="5582838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89">
              <a:extLst>
                <a:ext uri="{FF2B5EF4-FFF2-40B4-BE49-F238E27FC236}">
                  <a16:creationId xmlns:a16="http://schemas.microsoft.com/office/drawing/2014/main" id="{4B6E067D-6CC3-43E0-8C2A-16BA578FA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78228" y="5632878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0">
              <a:extLst>
                <a:ext uri="{FF2B5EF4-FFF2-40B4-BE49-F238E27FC236}">
                  <a16:creationId xmlns:a16="http://schemas.microsoft.com/office/drawing/2014/main" id="{4B7F3C12-F3AD-436D-974D-504D6D865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44073" y="5668620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7">
              <a:extLst>
                <a:ext uri="{FF2B5EF4-FFF2-40B4-BE49-F238E27FC236}">
                  <a16:creationId xmlns:a16="http://schemas.microsoft.com/office/drawing/2014/main" id="{97444C0B-8604-4B2F-851C-84362484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4682" y="4693473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3">
              <a:extLst>
                <a:ext uri="{FF2B5EF4-FFF2-40B4-BE49-F238E27FC236}">
                  <a16:creationId xmlns:a16="http://schemas.microsoft.com/office/drawing/2014/main" id="{8DA541A2-82D2-4FD7-A25D-103155F60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228" y="4702825"/>
              <a:ext cx="147925" cy="82115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08D63E44-6FDA-4B88-9A8D-722E37864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61851" y="5315665"/>
              <a:ext cx="171003" cy="125588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7">
              <a:extLst>
                <a:ext uri="{FF2B5EF4-FFF2-40B4-BE49-F238E27FC236}">
                  <a16:creationId xmlns:a16="http://schemas.microsoft.com/office/drawing/2014/main" id="{36F11BC1-4AA7-49EE-B6D9-EAA019FFB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9018" y="5307935"/>
              <a:ext cx="136383" cy="143944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0">
              <a:extLst>
                <a:ext uri="{FF2B5EF4-FFF2-40B4-BE49-F238E27FC236}">
                  <a16:creationId xmlns:a16="http://schemas.microsoft.com/office/drawing/2014/main" id="{7E80B3FA-E704-425C-A636-0A15FC4C5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26768" y="532629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6">
              <a:extLst>
                <a:ext uri="{FF2B5EF4-FFF2-40B4-BE49-F238E27FC236}">
                  <a16:creationId xmlns:a16="http://schemas.microsoft.com/office/drawing/2014/main" id="{865CF4A4-DABF-417B-AF8A-8679539E6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0024" y="5319526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62">
              <a:extLst>
                <a:ext uri="{FF2B5EF4-FFF2-40B4-BE49-F238E27FC236}">
                  <a16:creationId xmlns:a16="http://schemas.microsoft.com/office/drawing/2014/main" id="{20712703-E6D6-4B20-810D-520D613CB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0671" y="5609346"/>
              <a:ext cx="178347" cy="88879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64">
              <a:extLst>
                <a:ext uri="{FF2B5EF4-FFF2-40B4-BE49-F238E27FC236}">
                  <a16:creationId xmlns:a16="http://schemas.microsoft.com/office/drawing/2014/main" id="{023F44A2-99D4-4CB4-AC2B-EB4D1DFB0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35873" y="56267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68">
              <a:extLst>
                <a:ext uri="{FF2B5EF4-FFF2-40B4-BE49-F238E27FC236}">
                  <a16:creationId xmlns:a16="http://schemas.microsoft.com/office/drawing/2014/main" id="{46A5B51B-7598-4E55-B491-6A9DEAD1E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30378" y="5630599"/>
              <a:ext cx="136383" cy="146842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75">
              <a:extLst>
                <a:ext uri="{FF2B5EF4-FFF2-40B4-BE49-F238E27FC236}">
                  <a16:creationId xmlns:a16="http://schemas.microsoft.com/office/drawing/2014/main" id="{29677179-8E06-47D7-B638-4B8E2DD60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44225" y="5584229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8">
              <a:extLst>
                <a:ext uri="{FF2B5EF4-FFF2-40B4-BE49-F238E27FC236}">
                  <a16:creationId xmlns:a16="http://schemas.microsoft.com/office/drawing/2014/main" id="{57B1A6FA-56F9-40CE-9BA0-9865F6540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91" y="5289581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8">
              <a:extLst>
                <a:ext uri="{FF2B5EF4-FFF2-40B4-BE49-F238E27FC236}">
                  <a16:creationId xmlns:a16="http://schemas.microsoft.com/office/drawing/2014/main" id="{CA94A32D-9D7D-488E-A538-C8E0EF4A2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77489" y="509495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31">
              <a:extLst>
                <a:ext uri="{FF2B5EF4-FFF2-40B4-BE49-F238E27FC236}">
                  <a16:creationId xmlns:a16="http://schemas.microsoft.com/office/drawing/2014/main" id="{F8E8C51E-F6BF-4014-88A7-7F071EB8F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9102" y="5296998"/>
              <a:ext cx="139530" cy="103369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31">
              <a:extLst>
                <a:ext uri="{FF2B5EF4-FFF2-40B4-BE49-F238E27FC236}">
                  <a16:creationId xmlns:a16="http://schemas.microsoft.com/office/drawing/2014/main" id="{A19DC4F3-0CEC-4012-AC71-B42D37FC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66574" y="4806132"/>
              <a:ext cx="139530" cy="103369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70">
              <a:extLst>
                <a:ext uri="{FF2B5EF4-FFF2-40B4-BE49-F238E27FC236}">
                  <a16:creationId xmlns:a16="http://schemas.microsoft.com/office/drawing/2014/main" id="{05658760-791B-476C-B6BB-B2A0C4AC4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51489" y="4770546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85">
              <a:extLst>
                <a:ext uri="{FF2B5EF4-FFF2-40B4-BE49-F238E27FC236}">
                  <a16:creationId xmlns:a16="http://schemas.microsoft.com/office/drawing/2014/main" id="{E0F7D9D9-7F3C-4DD8-A6B2-37C03ACBA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3543" y="4805211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87">
              <a:extLst>
                <a:ext uri="{FF2B5EF4-FFF2-40B4-BE49-F238E27FC236}">
                  <a16:creationId xmlns:a16="http://schemas.microsoft.com/office/drawing/2014/main" id="{1865DC3B-FB26-40A1-BD75-CAE2188A7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82239" y="4808811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18">
              <a:extLst>
                <a:ext uri="{FF2B5EF4-FFF2-40B4-BE49-F238E27FC236}">
                  <a16:creationId xmlns:a16="http://schemas.microsoft.com/office/drawing/2014/main" id="{93BF91C1-F8F3-4A58-A79A-A2827268A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5705" y="5090751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19">
              <a:extLst>
                <a:ext uri="{FF2B5EF4-FFF2-40B4-BE49-F238E27FC236}">
                  <a16:creationId xmlns:a16="http://schemas.microsoft.com/office/drawing/2014/main" id="{B744D406-1012-44B3-97CB-CAFDFE4B0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74880" y="5125521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F17A6E8D-EB47-41D0-B03C-BDFE17B82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6033" y="511911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70">
              <a:extLst>
                <a:ext uri="{FF2B5EF4-FFF2-40B4-BE49-F238E27FC236}">
                  <a16:creationId xmlns:a16="http://schemas.microsoft.com/office/drawing/2014/main" id="{75E13D45-6A6F-48DE-ADCD-E4B9C749E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50492" y="4686684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85">
              <a:extLst>
                <a:ext uri="{FF2B5EF4-FFF2-40B4-BE49-F238E27FC236}">
                  <a16:creationId xmlns:a16="http://schemas.microsoft.com/office/drawing/2014/main" id="{DEAEF3F9-4993-4792-9B8D-53B14BF52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7590" y="4672191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87">
              <a:extLst>
                <a:ext uri="{FF2B5EF4-FFF2-40B4-BE49-F238E27FC236}">
                  <a16:creationId xmlns:a16="http://schemas.microsoft.com/office/drawing/2014/main" id="{C102EB83-B0D1-4BF3-B2FF-05B21AD76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57890" y="4686684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18">
              <a:extLst>
                <a:ext uri="{FF2B5EF4-FFF2-40B4-BE49-F238E27FC236}">
                  <a16:creationId xmlns:a16="http://schemas.microsoft.com/office/drawing/2014/main" id="{63EBD56E-54F0-4963-8A17-E0D0D39C9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884" y="4982355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19">
              <a:extLst>
                <a:ext uri="{FF2B5EF4-FFF2-40B4-BE49-F238E27FC236}">
                  <a16:creationId xmlns:a16="http://schemas.microsoft.com/office/drawing/2014/main" id="{7BC3EE2E-E90B-4EC3-A131-B51AFFF29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8647" y="4967523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502750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_2SEEDS">
      <a:dk1>
        <a:srgbClr val="000000"/>
      </a:dk1>
      <a:lt1>
        <a:srgbClr val="FFFFFF"/>
      </a:lt1>
      <a:dk2>
        <a:srgbClr val="1B2F30"/>
      </a:dk2>
      <a:lt2>
        <a:srgbClr val="F0F1F3"/>
      </a:lt2>
      <a:accent1>
        <a:srgbClr val="B8A014"/>
      </a:accent1>
      <a:accent2>
        <a:srgbClr val="E77C29"/>
      </a:accent2>
      <a:accent3>
        <a:srgbClr val="87AE1F"/>
      </a:accent3>
      <a:accent4>
        <a:srgbClr val="176ED5"/>
      </a:accent4>
      <a:accent5>
        <a:srgbClr val="383FE8"/>
      </a:accent5>
      <a:accent6>
        <a:srgbClr val="6521D7"/>
      </a:accent6>
      <a:hlink>
        <a:srgbClr val="3F52BF"/>
      </a:hlink>
      <a:folHlink>
        <a:srgbClr val="7F7F7F"/>
      </a:folHlink>
    </a:clrScheme>
    <a:fontScheme name="modern love avenir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200</Words>
  <Application>Microsoft Office PowerPoint</Application>
  <PresentationFormat>와이드스크린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Malgun Gothic Semilight</vt:lpstr>
      <vt:lpstr>Malgun Gothic</vt:lpstr>
      <vt:lpstr>Arial</vt:lpstr>
      <vt:lpstr>BohemianVTI</vt:lpstr>
      <vt:lpstr>졸업작품2 I Review U</vt:lpstr>
      <vt:lpstr>Contents</vt:lpstr>
      <vt:lpstr>1. Frontend</vt:lpstr>
      <vt:lpstr>2. Backend(Crawling)</vt:lpstr>
      <vt:lpstr>2. Backend(Server)</vt:lpstr>
      <vt:lpstr>2. Backend(Server)</vt:lpstr>
      <vt:lpstr>2. Backend(Server)</vt:lpstr>
      <vt:lpstr>3. Future Developments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졸업작품2</dc:title>
  <dc:creator>정영훈</dc:creator>
  <cp:lastModifiedBy>정영훈</cp:lastModifiedBy>
  <cp:revision>5</cp:revision>
  <dcterms:created xsi:type="dcterms:W3CDTF">2021-09-27T14:39:12Z</dcterms:created>
  <dcterms:modified xsi:type="dcterms:W3CDTF">2021-09-28T08:31:59Z</dcterms:modified>
</cp:coreProperties>
</file>