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0"/>
  </p:notesMasterIdLst>
  <p:handoutMasterIdLst>
    <p:handoutMasterId r:id="rId11"/>
  </p:handoutMasterIdLst>
  <p:sldIdLst>
    <p:sldId id="347" r:id="rId5"/>
    <p:sldId id="356" r:id="rId6"/>
    <p:sldId id="362" r:id="rId7"/>
    <p:sldId id="348" r:id="rId8"/>
    <p:sldId id="36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6344" autoAdjust="0"/>
  </p:normalViewPr>
  <p:slideViewPr>
    <p:cSldViewPr snapToGrid="0">
      <p:cViewPr>
        <p:scale>
          <a:sx n="75" d="100"/>
          <a:sy n="75" d="100"/>
        </p:scale>
        <p:origin x="19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2021-09-12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2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2021-09-12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0866"/>
            <a:ext cx="11029615" cy="214746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b="1" noProof="1">
                <a:ea typeface="맑은 고딕" panose="020B0503020000020004" pitchFamily="50" charset="-127"/>
              </a:rPr>
              <a:t>졸업작품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br>
              <a:rPr lang="en-US" altLang="ko-KR" b="1" noProof="1">
                <a:ea typeface="맑은 고딕" panose="020B0503020000020004" pitchFamily="50" charset="-127"/>
              </a:rPr>
            </a:br>
            <a:r>
              <a:rPr lang="en-US" altLang="ko-KR" b="1" noProof="1"/>
              <a:t>2</a:t>
            </a:r>
            <a:r>
              <a:rPr lang="ko-KR" altLang="en-US" b="1" noProof="1"/>
              <a:t>학기 </a:t>
            </a:r>
            <a:r>
              <a:rPr lang="en-US" altLang="ko-KR" b="1" noProof="1">
                <a:ea typeface="맑은 고딕" panose="020B0503020000020004" pitchFamily="50" charset="-127"/>
              </a:rPr>
              <a:t>plaN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endParaRPr lang="en-US" altLang="ko-KR" b="1" noProof="1"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ko-KR" altLang="en-US" noProof="1"/>
              <a:t>김태희</a:t>
            </a:r>
            <a:r>
              <a:rPr lang="en-US" altLang="ko-KR" noProof="1"/>
              <a:t>, </a:t>
            </a:r>
            <a:r>
              <a:rPr lang="ko-KR" altLang="en-US" noProof="1"/>
              <a:t>고준호</a:t>
            </a:r>
            <a:r>
              <a:rPr lang="en-US" altLang="ko-KR" noProof="1"/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안세훈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정영훈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Framework Architecture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C376FE7-19F6-46D2-9DC8-1887509415D2}"/>
              </a:ext>
            </a:extLst>
          </p:cNvPr>
          <p:cNvGrpSpPr/>
          <p:nvPr/>
        </p:nvGrpSpPr>
        <p:grpSpPr>
          <a:xfrm>
            <a:off x="338751" y="498977"/>
            <a:ext cx="11156420" cy="6170106"/>
            <a:chOff x="338751" y="498977"/>
            <a:chExt cx="11156420" cy="6170106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4881498-092A-4D2B-B9F7-A1B9C452839E}"/>
                </a:ext>
              </a:extLst>
            </p:cNvPr>
            <p:cNvCxnSpPr/>
            <p:nvPr/>
          </p:nvCxnSpPr>
          <p:spPr>
            <a:xfrm flipH="1">
              <a:off x="4697969" y="1434760"/>
              <a:ext cx="75501" cy="523432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1A75C7-0989-4E01-9A72-02CEF0094DB3}"/>
                </a:ext>
              </a:extLst>
            </p:cNvPr>
            <p:cNvSpPr txBox="1"/>
            <p:nvPr/>
          </p:nvSpPr>
          <p:spPr>
            <a:xfrm>
              <a:off x="4735719" y="619218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 End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542E4-704B-4B42-AA82-384CE7C56EF2}"/>
                </a:ext>
              </a:extLst>
            </p:cNvPr>
            <p:cNvSpPr txBox="1"/>
            <p:nvPr/>
          </p:nvSpPr>
          <p:spPr>
            <a:xfrm>
              <a:off x="3495460" y="6192183"/>
              <a:ext cx="120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End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8526D-2AA1-4BA6-ABD7-0DE9B9F3E2C4}"/>
                </a:ext>
              </a:extLst>
            </p:cNvPr>
            <p:cNvSpPr txBox="1"/>
            <p:nvPr/>
          </p:nvSpPr>
          <p:spPr>
            <a:xfrm>
              <a:off x="9395272" y="5268853"/>
              <a:ext cx="1389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Review Analysis Model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195B001-1DEB-4C43-B38E-B112DFFA024A}"/>
                </a:ext>
              </a:extLst>
            </p:cNvPr>
            <p:cNvSpPr/>
            <p:nvPr/>
          </p:nvSpPr>
          <p:spPr>
            <a:xfrm>
              <a:off x="338751" y="1825987"/>
              <a:ext cx="2826032" cy="33863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Flutter</a:t>
              </a: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2467A57-0310-4844-A2E5-A84EDA25EEA5}"/>
                </a:ext>
              </a:extLst>
            </p:cNvPr>
            <p:cNvSpPr/>
            <p:nvPr/>
          </p:nvSpPr>
          <p:spPr>
            <a:xfrm>
              <a:off x="704378" y="2836589"/>
              <a:ext cx="1979141" cy="738231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FFFCCAC-5D7C-4D40-9A9A-88914E01AEF5}"/>
                </a:ext>
              </a:extLst>
            </p:cNvPr>
            <p:cNvSpPr/>
            <p:nvPr/>
          </p:nvSpPr>
          <p:spPr>
            <a:xfrm>
              <a:off x="704379" y="3750447"/>
              <a:ext cx="1979141" cy="738231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Mobile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26E164F-AC5B-4F82-9AE9-B1F831421DFA}"/>
                </a:ext>
              </a:extLst>
            </p:cNvPr>
            <p:cNvSpPr/>
            <p:nvPr/>
          </p:nvSpPr>
          <p:spPr>
            <a:xfrm>
              <a:off x="9100445" y="498977"/>
              <a:ext cx="1979141" cy="7382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Naver Place Review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C2C942E-F5D9-4905-BC30-8A472811E8DE}"/>
                </a:ext>
              </a:extLst>
            </p:cNvPr>
            <p:cNvSpPr/>
            <p:nvPr/>
          </p:nvSpPr>
          <p:spPr>
            <a:xfrm>
              <a:off x="4880231" y="1735819"/>
              <a:ext cx="2941669" cy="33863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Django</a:t>
              </a:r>
              <a:endParaRPr lang="en-US" altLang="ko-KR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CB7683A-AD28-446C-92DC-CE3677979575}"/>
                </a:ext>
              </a:extLst>
            </p:cNvPr>
            <p:cNvSpPr/>
            <p:nvPr/>
          </p:nvSpPr>
          <p:spPr>
            <a:xfrm>
              <a:off x="5361494" y="3094400"/>
              <a:ext cx="1979141" cy="73823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42F91FD-ACE1-4C71-8782-9B226F6416C5}"/>
                </a:ext>
              </a:extLst>
            </p:cNvPr>
            <p:cNvSpPr/>
            <p:nvPr/>
          </p:nvSpPr>
          <p:spPr>
            <a:xfrm>
              <a:off x="9100445" y="3059884"/>
              <a:ext cx="1979141" cy="7382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E15821A-DC9F-4203-A6B1-17693F7EC15F}"/>
                </a:ext>
              </a:extLst>
            </p:cNvPr>
            <p:cNvSpPr/>
            <p:nvPr/>
          </p:nvSpPr>
          <p:spPr>
            <a:xfrm>
              <a:off x="9100443" y="4395201"/>
              <a:ext cx="1979141" cy="73823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6060717A-C87F-4E70-B902-4C80FAEEAF08}"/>
                </a:ext>
              </a:extLst>
            </p:cNvPr>
            <p:cNvSpPr/>
            <p:nvPr/>
          </p:nvSpPr>
          <p:spPr>
            <a:xfrm>
              <a:off x="9898078" y="1334257"/>
              <a:ext cx="383873" cy="15734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678309-E0FB-473A-A962-AE1E26471DD8}"/>
                </a:ext>
              </a:extLst>
            </p:cNvPr>
            <p:cNvSpPr txBox="1"/>
            <p:nvPr/>
          </p:nvSpPr>
          <p:spPr>
            <a:xfrm>
              <a:off x="10281951" y="1904434"/>
              <a:ext cx="121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Crawling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10F3A51-C730-4219-9080-3FA5B4AE9F4F}"/>
                </a:ext>
              </a:extLst>
            </p:cNvPr>
            <p:cNvCxnSpPr>
              <a:cxnSpLocks/>
            </p:cNvCxnSpPr>
            <p:nvPr/>
          </p:nvCxnSpPr>
          <p:spPr>
            <a:xfrm>
              <a:off x="7821898" y="3264530"/>
              <a:ext cx="12785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8CC5E9A-B834-4782-8861-190915A4D5C0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10090014" y="3798115"/>
              <a:ext cx="2" cy="59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9DA3EBA-7727-497A-AA71-7F847067A0BA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7821898" y="4764317"/>
              <a:ext cx="127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665D3AF-1F62-4D31-985E-B920BBB89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1898" y="3519168"/>
              <a:ext cx="127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DEC93-F649-4A60-844F-606655EA592E}"/>
                </a:ext>
              </a:extLst>
            </p:cNvPr>
            <p:cNvSpPr txBox="1"/>
            <p:nvPr/>
          </p:nvSpPr>
          <p:spPr>
            <a:xfrm>
              <a:off x="7854561" y="3613449"/>
              <a:ext cx="121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Review Data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659439-1026-4A24-96F0-77633503F3AB}"/>
                </a:ext>
              </a:extLst>
            </p:cNvPr>
            <p:cNvSpPr txBox="1"/>
            <p:nvPr/>
          </p:nvSpPr>
          <p:spPr>
            <a:xfrm>
              <a:off x="7870893" y="2792875"/>
              <a:ext cx="121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F948CC-421C-42FB-8E54-810EB368B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783" y="3613449"/>
              <a:ext cx="1533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60CE56-9661-4CCE-AF6A-F8C55F12AE2A}"/>
                </a:ext>
              </a:extLst>
            </p:cNvPr>
            <p:cNvSpPr txBox="1"/>
            <p:nvPr/>
          </p:nvSpPr>
          <p:spPr>
            <a:xfrm>
              <a:off x="3376483" y="3634993"/>
              <a:ext cx="12132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Review &amp;</a:t>
              </a: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Analysis Data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98A0463-DCC5-403A-89B3-3F4257F053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4782" y="3386147"/>
              <a:ext cx="1533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145DD0-BC49-4836-9DBE-5A424AC0DA9F}"/>
                </a:ext>
              </a:extLst>
            </p:cNvPr>
            <p:cNvSpPr txBox="1"/>
            <p:nvPr/>
          </p:nvSpPr>
          <p:spPr>
            <a:xfrm>
              <a:off x="3355454" y="2977541"/>
              <a:ext cx="121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0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6904B-333F-4EAC-8803-A7D1C0DE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677187"/>
            <a:ext cx="11029616" cy="740156"/>
          </a:xfrm>
        </p:spPr>
        <p:txBody>
          <a:bodyPr/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AAF25-1DE7-49D5-841A-3086D95A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59" y="4276986"/>
            <a:ext cx="11029615" cy="1727396"/>
          </a:xfrm>
        </p:spPr>
        <p:txBody>
          <a:bodyPr/>
          <a:lstStyle/>
          <a:p>
            <a:r>
              <a:rPr lang="en-US" altLang="ko-KR" dirty="0"/>
              <a:t>Front End(UI): </a:t>
            </a:r>
            <a:r>
              <a:rPr lang="ko-KR" altLang="en-US" dirty="0"/>
              <a:t>김태희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4"/>
                </a:solidFill>
              </a:rPr>
              <a:t>고준호</a:t>
            </a:r>
            <a:r>
              <a:rPr lang="en-US" altLang="ko-KR" dirty="0"/>
              <a:t>, </a:t>
            </a:r>
            <a:r>
              <a:rPr lang="ko-KR" altLang="en-US" dirty="0"/>
              <a:t>안세훈</a:t>
            </a:r>
            <a:endParaRPr lang="en-US" altLang="ko-KR" dirty="0"/>
          </a:p>
          <a:p>
            <a:r>
              <a:rPr lang="en-US" altLang="ko-KR" dirty="0"/>
              <a:t>Back End(DB, Server): </a:t>
            </a:r>
            <a:r>
              <a:rPr lang="ko-KR" altLang="en-US" dirty="0">
                <a:solidFill>
                  <a:schemeClr val="accent4"/>
                </a:solidFill>
              </a:rPr>
              <a:t>정영훈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/>
              <a:t>Modeling(Deep Learning): </a:t>
            </a:r>
            <a:r>
              <a:rPr lang="ko-KR" altLang="en-US" dirty="0">
                <a:solidFill>
                  <a:schemeClr val="accent4"/>
                </a:solidFill>
              </a:rPr>
              <a:t>김태희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안세훈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41157E-7452-4804-BF75-7AA6842FE9A5}"/>
              </a:ext>
            </a:extLst>
          </p:cNvPr>
          <p:cNvGrpSpPr/>
          <p:nvPr/>
        </p:nvGrpSpPr>
        <p:grpSpPr>
          <a:xfrm>
            <a:off x="581192" y="2044057"/>
            <a:ext cx="11029615" cy="2019902"/>
            <a:chOff x="338751" y="498977"/>
            <a:chExt cx="11156420" cy="66599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36A74F2-6A7C-4425-AFE0-282A20237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9697" y="1434761"/>
              <a:ext cx="13775" cy="512675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1B6030-DEF2-4E6B-9AF3-9DBCA1A8A5B3}"/>
                </a:ext>
              </a:extLst>
            </p:cNvPr>
            <p:cNvSpPr txBox="1"/>
            <p:nvPr/>
          </p:nvSpPr>
          <p:spPr>
            <a:xfrm>
              <a:off x="4735719" y="619218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 End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B488C0-A9CD-4D6D-B7F4-0EE41BA6E5A2}"/>
                </a:ext>
              </a:extLst>
            </p:cNvPr>
            <p:cNvSpPr txBox="1"/>
            <p:nvPr/>
          </p:nvSpPr>
          <p:spPr>
            <a:xfrm>
              <a:off x="3495460" y="6192183"/>
              <a:ext cx="120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End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1F493B7-1C2E-4453-9F95-0AEDEA23E657}"/>
                </a:ext>
              </a:extLst>
            </p:cNvPr>
            <p:cNvSpPr/>
            <p:nvPr/>
          </p:nvSpPr>
          <p:spPr>
            <a:xfrm>
              <a:off x="338751" y="1825987"/>
              <a:ext cx="2826032" cy="33863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Flutter</a:t>
              </a: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349BEB9-8D6A-4B3C-AFE2-CC69D4C441F0}"/>
                </a:ext>
              </a:extLst>
            </p:cNvPr>
            <p:cNvSpPr/>
            <p:nvPr/>
          </p:nvSpPr>
          <p:spPr>
            <a:xfrm>
              <a:off x="704378" y="2836589"/>
              <a:ext cx="1979141" cy="738231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9417CE9-D210-42A2-82B1-FDE95A71F873}"/>
                </a:ext>
              </a:extLst>
            </p:cNvPr>
            <p:cNvSpPr/>
            <p:nvPr/>
          </p:nvSpPr>
          <p:spPr>
            <a:xfrm>
              <a:off x="704379" y="3750447"/>
              <a:ext cx="1979141" cy="738231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Mobile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9C1C8D-17A5-448C-B948-81798448AF2A}"/>
                </a:ext>
              </a:extLst>
            </p:cNvPr>
            <p:cNvSpPr/>
            <p:nvPr/>
          </p:nvSpPr>
          <p:spPr>
            <a:xfrm>
              <a:off x="9100445" y="498977"/>
              <a:ext cx="1979141" cy="7382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Review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47924F-80AB-47E1-8077-8AF3B929C613}"/>
                </a:ext>
              </a:extLst>
            </p:cNvPr>
            <p:cNvSpPr/>
            <p:nvPr/>
          </p:nvSpPr>
          <p:spPr>
            <a:xfrm>
              <a:off x="4880231" y="1735819"/>
              <a:ext cx="2941669" cy="338636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Django</a:t>
              </a:r>
              <a:endParaRPr lang="en-US" altLang="ko-KR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A6919DF-AEB4-4E2B-B6C3-720414A27F2D}"/>
                </a:ext>
              </a:extLst>
            </p:cNvPr>
            <p:cNvSpPr/>
            <p:nvPr/>
          </p:nvSpPr>
          <p:spPr>
            <a:xfrm>
              <a:off x="5361494" y="3094400"/>
              <a:ext cx="1979141" cy="73823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D3E5692-B8A4-4A42-9415-9D2150422966}"/>
                </a:ext>
              </a:extLst>
            </p:cNvPr>
            <p:cNvSpPr/>
            <p:nvPr/>
          </p:nvSpPr>
          <p:spPr>
            <a:xfrm>
              <a:off x="9100445" y="3059884"/>
              <a:ext cx="1979141" cy="73823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9B3ABD6-951F-448D-8426-AD1336E1CCBA}"/>
                </a:ext>
              </a:extLst>
            </p:cNvPr>
            <p:cNvSpPr/>
            <p:nvPr/>
          </p:nvSpPr>
          <p:spPr>
            <a:xfrm>
              <a:off x="9100443" y="4395201"/>
              <a:ext cx="1979141" cy="73823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ACD66B9A-C13E-4C25-A05A-9760C0EB23C5}"/>
                </a:ext>
              </a:extLst>
            </p:cNvPr>
            <p:cNvSpPr/>
            <p:nvPr/>
          </p:nvSpPr>
          <p:spPr>
            <a:xfrm>
              <a:off x="9898078" y="1334257"/>
              <a:ext cx="383873" cy="15734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FE2ADA-5663-4FE9-B298-6477B69D56A8}"/>
                </a:ext>
              </a:extLst>
            </p:cNvPr>
            <p:cNvSpPr txBox="1"/>
            <p:nvPr/>
          </p:nvSpPr>
          <p:spPr>
            <a:xfrm>
              <a:off x="10281951" y="1904434"/>
              <a:ext cx="1213220" cy="101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Crawling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258EA38-9683-4386-9F47-1D140A7E0904}"/>
                </a:ext>
              </a:extLst>
            </p:cNvPr>
            <p:cNvCxnSpPr>
              <a:cxnSpLocks/>
            </p:cNvCxnSpPr>
            <p:nvPr/>
          </p:nvCxnSpPr>
          <p:spPr>
            <a:xfrm>
              <a:off x="7821898" y="3264530"/>
              <a:ext cx="12785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B2FA50A-4DB8-4C93-BAEE-95ABF242637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90014" y="3798115"/>
              <a:ext cx="2" cy="59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DDDDD40-F2DD-46E1-8022-B7997F9F5FE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7821898" y="4764317"/>
              <a:ext cx="127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C8CF6C8-A698-4262-98E4-F591661DE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1898" y="3519168"/>
              <a:ext cx="127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292F22D-42A9-4292-BB8C-BCB99B390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783" y="3613449"/>
              <a:ext cx="1533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A4C06A9-BFFA-41B3-BD09-1BFAF0D80AB3}"/>
                </a:ext>
              </a:extLst>
            </p:cNvPr>
            <p:cNvCxnSpPr>
              <a:cxnSpLocks/>
            </p:cNvCxnSpPr>
            <p:nvPr/>
          </p:nvCxnSpPr>
          <p:spPr>
            <a:xfrm>
              <a:off x="3164782" y="3386147"/>
              <a:ext cx="1533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A47A7C-94CF-46AC-B8B9-1D2FE0C2556B}"/>
                </a:ext>
              </a:extLst>
            </p:cNvPr>
            <p:cNvSpPr txBox="1"/>
            <p:nvPr/>
          </p:nvSpPr>
          <p:spPr>
            <a:xfrm>
              <a:off x="9050684" y="5941171"/>
              <a:ext cx="1195320" cy="1217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Modeling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667F7FF-E2FF-4D28-B226-5657E7893F2C}"/>
                </a:ext>
              </a:extLst>
            </p:cNvPr>
            <p:cNvCxnSpPr>
              <a:cxnSpLocks/>
            </p:cNvCxnSpPr>
            <p:nvPr/>
          </p:nvCxnSpPr>
          <p:spPr>
            <a:xfrm>
              <a:off x="8990681" y="4143163"/>
              <a:ext cx="6888" cy="28428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21222AC-26B9-46AF-A9E1-786E23D11E1C}"/>
                </a:ext>
              </a:extLst>
            </p:cNvPr>
            <p:cNvCxnSpPr>
              <a:cxnSpLocks/>
            </p:cNvCxnSpPr>
            <p:nvPr/>
          </p:nvCxnSpPr>
          <p:spPr>
            <a:xfrm>
              <a:off x="8990681" y="4128287"/>
              <a:ext cx="2428122" cy="9072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94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2" y="1937857"/>
            <a:ext cx="11029615" cy="430934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</a:rPr>
              <a:t>현재 구현 사항</a:t>
            </a:r>
            <a:endParaRPr lang="en-US" altLang="ko-KR" sz="2000" b="1" dirty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 err="1"/>
              <a:t>크롤링</a:t>
            </a:r>
            <a:r>
              <a:rPr lang="en-US" altLang="ko-KR" sz="2000" dirty="0"/>
              <a:t>: </a:t>
            </a:r>
            <a:r>
              <a:rPr lang="ko-KR" altLang="en-US" sz="2000" dirty="0"/>
              <a:t>타겟</a:t>
            </a:r>
            <a:r>
              <a:rPr lang="en-US" altLang="ko-KR" sz="2000" dirty="0"/>
              <a:t>, </a:t>
            </a:r>
            <a:r>
              <a:rPr lang="ko-KR" altLang="en-US" sz="2000" dirty="0"/>
              <a:t>리뷰 양 설정 </a:t>
            </a:r>
            <a:r>
              <a:rPr lang="en-US" altLang="ko-KR" sz="2000" dirty="0"/>
              <a:t>ex) </a:t>
            </a:r>
            <a:r>
              <a:rPr lang="ko-KR" altLang="en-US" sz="2000" dirty="0"/>
              <a:t>성남 </a:t>
            </a:r>
            <a:r>
              <a:rPr lang="ko-KR" altLang="en-US" sz="2000" dirty="0" err="1"/>
              <a:t>스터디카페</a:t>
            </a:r>
            <a:r>
              <a:rPr lang="ko-KR" altLang="en-US" sz="2000" dirty="0"/>
              <a:t> 중 최근 리뷰 </a:t>
            </a:r>
            <a:r>
              <a:rPr lang="en-US" altLang="ko-KR" sz="2000" dirty="0"/>
              <a:t>50</a:t>
            </a:r>
            <a:r>
              <a:rPr lang="ko-KR" altLang="en-US" sz="2000" dirty="0"/>
              <a:t>개씩 추출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sz="2000" dirty="0"/>
              <a:t>Django API </a:t>
            </a:r>
            <a:r>
              <a:rPr lang="ko-KR" altLang="en-US" sz="2000" dirty="0"/>
              <a:t>구현</a:t>
            </a:r>
            <a:r>
              <a:rPr lang="en-US" sz="2000" dirty="0"/>
              <a:t>: </a:t>
            </a:r>
            <a:r>
              <a:rPr lang="ko-KR" altLang="en-US" sz="2000" dirty="0"/>
              <a:t>로컬 서버에 타겟 리뷰 데이터 전달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solidFill>
                  <a:schemeClr val="accent6"/>
                </a:solidFill>
              </a:rPr>
              <a:t>개발방식</a:t>
            </a:r>
            <a:endParaRPr lang="en-US" altLang="ko-KR" sz="2000" b="1" dirty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en-US" altLang="ko-KR" sz="2000" dirty="0"/>
              <a:t>Agile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Issue</a:t>
            </a:r>
            <a:endParaRPr lang="en-US" altLang="ko-KR" b="1" kern="100" dirty="0">
              <a:solidFill>
                <a:schemeClr val="accent6"/>
              </a:solidFill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kern="100" dirty="0" err="1">
                <a:cs typeface="Times New Roman" panose="02020603050405020304" pitchFamily="18" charset="0"/>
              </a:rPr>
              <a:t>크롤링</a:t>
            </a:r>
            <a:r>
              <a:rPr lang="ko-KR" altLang="en-US" kern="100" dirty="0"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cs typeface="Times New Roman" panose="02020603050405020304" pitchFamily="18" charset="0"/>
              </a:rPr>
              <a:t>&amp; DB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퍼포먼스 및 </a:t>
            </a:r>
            <a:r>
              <a:rPr lang="ko-KR" altLang="en-US" kern="100" dirty="0">
                <a:cs typeface="Times New Roman" panose="02020603050405020304" pitchFamily="18" charset="0"/>
              </a:rPr>
              <a:t>업데이트 문제 </a:t>
            </a:r>
            <a:r>
              <a:rPr lang="en-US" altLang="ko-KR" kern="100" dirty="0"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cs typeface="Times New Roman" panose="02020603050405020304" pitchFamily="18" charset="0"/>
              </a:rPr>
              <a:t>로직 최적화 필요</a:t>
            </a:r>
            <a:r>
              <a:rPr lang="en-US" altLang="ko-KR" kern="100" dirty="0"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cs typeface="Times New Roman" panose="02020603050405020304" pitchFamily="18" charset="0"/>
              </a:rPr>
              <a:t>앱 </a:t>
            </a:r>
            <a:r>
              <a:rPr lang="ko-KR" altLang="en-US" kern="100" dirty="0" err="1">
                <a:cs typeface="Times New Roman" panose="02020603050405020304" pitchFamily="18" charset="0"/>
              </a:rPr>
              <a:t>개발후</a:t>
            </a:r>
            <a:r>
              <a:rPr lang="ko-KR" altLang="en-US" kern="100" dirty="0"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cs typeface="Times New Roman" panose="02020603050405020304" pitchFamily="18" charset="0"/>
              </a:rPr>
              <a:t>API </a:t>
            </a:r>
            <a:r>
              <a:rPr lang="ko-KR" altLang="en-US" kern="100" dirty="0">
                <a:cs typeface="Times New Roman" panose="02020603050405020304" pitchFamily="18" charset="0"/>
              </a:rPr>
              <a:t>신청</a:t>
            </a:r>
            <a:endParaRPr lang="en-US" altLang="ko-KR" kern="1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kern="100" dirty="0">
                <a:cs typeface="Times New Roman" panose="02020603050405020304" pitchFamily="18" charset="0"/>
              </a:rPr>
              <a:t>prototype =&gt; </a:t>
            </a:r>
            <a:r>
              <a:rPr lang="ko-KR" altLang="en-US" kern="100" dirty="0">
                <a:cs typeface="Times New Roman" panose="02020603050405020304" pitchFamily="18" charset="0"/>
              </a:rPr>
              <a:t>검색 시 </a:t>
            </a:r>
            <a:r>
              <a:rPr lang="ko-KR" altLang="en-US" kern="100" dirty="0" err="1">
                <a:cs typeface="Times New Roman" panose="02020603050405020304" pitchFamily="18" charset="0"/>
              </a:rPr>
              <a:t>크롤링</a:t>
            </a:r>
            <a:r>
              <a:rPr lang="en-US" altLang="ko-KR" kern="100" dirty="0"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cs typeface="Times New Roman" panose="02020603050405020304" pitchFamily="18" charset="0"/>
              </a:rPr>
              <a:t>작동 후 출력 </a:t>
            </a:r>
            <a:r>
              <a:rPr lang="en-US" altLang="ko-KR" kern="100" dirty="0">
                <a:cs typeface="Times New Roman" panose="02020603050405020304" pitchFamily="18" charset="0"/>
              </a:rPr>
              <a:t>Test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en-US" kern="100" dirty="0">
                <a:cs typeface="Times New Roman" panose="02020603050405020304" pitchFamily="18" charset="0"/>
              </a:rPr>
              <a:t>제공되는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긍부정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주제분석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가능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kern="100" dirty="0">
                <a:cs typeface="Times New Roman" panose="02020603050405020304" pitchFamily="18" charset="0"/>
              </a:rPr>
              <a:t>기존 모델 개선 및 새로운 모델 필요</a:t>
            </a:r>
            <a:endParaRPr lang="en-US" altLang="ko-KR" kern="1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kern="100" dirty="0">
                <a:cs typeface="Times New Roman" panose="02020603050405020304" pitchFamily="18" charset="0"/>
              </a:rPr>
              <a:t>prototype =&gt; </a:t>
            </a:r>
            <a:r>
              <a:rPr lang="ko-KR" altLang="en-US" kern="100" dirty="0" err="1">
                <a:cs typeface="Times New Roman" panose="02020603050405020304" pitchFamily="18" charset="0"/>
              </a:rPr>
              <a:t>긍부정</a:t>
            </a:r>
            <a:r>
              <a:rPr lang="en-US" altLang="ko-KR" kern="100" dirty="0"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cs typeface="Times New Roman" panose="02020603050405020304" pitchFamily="18" charset="0"/>
              </a:rPr>
              <a:t> 주제분석 </a:t>
            </a:r>
            <a:r>
              <a:rPr lang="en-US" altLang="ko-KR" kern="100" dirty="0">
                <a:cs typeface="Times New Roman" panose="02020603050405020304" pitchFamily="18" charset="0"/>
              </a:rPr>
              <a:t>2</a:t>
            </a:r>
            <a:r>
              <a:rPr lang="ko-KR" altLang="en-US" kern="100" dirty="0">
                <a:cs typeface="Times New Roman" panose="02020603050405020304" pitchFamily="18" charset="0"/>
              </a:rPr>
              <a:t>가지 모델 </a:t>
            </a:r>
            <a:r>
              <a:rPr lang="en-US" altLang="ko-KR" kern="100" dirty="0">
                <a:cs typeface="Times New Roman" panose="02020603050405020304" pitchFamily="18" charset="0"/>
              </a:rPr>
              <a:t>Test</a:t>
            </a:r>
            <a:endParaRPr lang="en-US" altLang="ko-KR" sz="2000" dirty="0"/>
          </a:p>
          <a:p>
            <a:pPr>
              <a:buFontTx/>
              <a:buChar char="-"/>
            </a:pPr>
            <a:endParaRPr 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654C1-89DB-48E9-86EA-470D4043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82" y="3085051"/>
            <a:ext cx="4148581" cy="12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9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6BCD-8193-466C-9A5F-6DF926BF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FCAE38-E47F-45FB-95D3-23B6C2D996E4}"/>
              </a:ext>
            </a:extLst>
          </p:cNvPr>
          <p:cNvCxnSpPr>
            <a:cxnSpLocks/>
          </p:cNvCxnSpPr>
          <p:nvPr/>
        </p:nvCxnSpPr>
        <p:spPr>
          <a:xfrm>
            <a:off x="1078661" y="5137811"/>
            <a:ext cx="10034678" cy="5228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C9B64F-1B84-41C9-934D-8A44ACD60709}"/>
              </a:ext>
            </a:extLst>
          </p:cNvPr>
          <p:cNvCxnSpPr>
            <a:cxnSpLocks/>
          </p:cNvCxnSpPr>
          <p:nvPr/>
        </p:nvCxnSpPr>
        <p:spPr>
          <a:xfrm flipV="1">
            <a:off x="3065231" y="5176025"/>
            <a:ext cx="0" cy="39737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13A213-4EDD-40E9-99F2-23D72CEA8CA4}"/>
              </a:ext>
            </a:extLst>
          </p:cNvPr>
          <p:cNvCxnSpPr>
            <a:cxnSpLocks/>
          </p:cNvCxnSpPr>
          <p:nvPr/>
        </p:nvCxnSpPr>
        <p:spPr>
          <a:xfrm flipV="1">
            <a:off x="5193497" y="4402774"/>
            <a:ext cx="0" cy="7503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6A1004-5479-4974-850D-4B5E1D354826}"/>
              </a:ext>
            </a:extLst>
          </p:cNvPr>
          <p:cNvSpPr txBox="1"/>
          <p:nvPr/>
        </p:nvSpPr>
        <p:spPr>
          <a:xfrm>
            <a:off x="4997535" y="396038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D0C3C-4875-4CB2-9861-9A18791DF369}"/>
              </a:ext>
            </a:extLst>
          </p:cNvPr>
          <p:cNvSpPr txBox="1"/>
          <p:nvPr/>
        </p:nvSpPr>
        <p:spPr>
          <a:xfrm>
            <a:off x="3090631" y="55439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9BBEE-4621-447C-93B4-C0B86AC0C611}"/>
              </a:ext>
            </a:extLst>
          </p:cNvPr>
          <p:cNvSpPr txBox="1"/>
          <p:nvPr/>
        </p:nvSpPr>
        <p:spPr>
          <a:xfrm>
            <a:off x="1119415" y="397780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89FA1D-BF04-4FDF-850D-E4658CC3589D}"/>
              </a:ext>
            </a:extLst>
          </p:cNvPr>
          <p:cNvCxnSpPr>
            <a:cxnSpLocks/>
          </p:cNvCxnSpPr>
          <p:nvPr/>
        </p:nvCxnSpPr>
        <p:spPr>
          <a:xfrm flipV="1">
            <a:off x="7452924" y="5196267"/>
            <a:ext cx="0" cy="37713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AA8801-327E-438F-B2D1-1C19E9DBB417}"/>
              </a:ext>
            </a:extLst>
          </p:cNvPr>
          <p:cNvSpPr txBox="1"/>
          <p:nvPr/>
        </p:nvSpPr>
        <p:spPr>
          <a:xfrm>
            <a:off x="7478324" y="55733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D9F902-D073-4A59-9754-707C7AB35C54}"/>
              </a:ext>
            </a:extLst>
          </p:cNvPr>
          <p:cNvCxnSpPr>
            <a:cxnSpLocks/>
          </p:cNvCxnSpPr>
          <p:nvPr/>
        </p:nvCxnSpPr>
        <p:spPr>
          <a:xfrm flipV="1">
            <a:off x="8676301" y="4385375"/>
            <a:ext cx="0" cy="79065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958D05-612F-42D6-9E33-93A65A5235F4}"/>
              </a:ext>
            </a:extLst>
          </p:cNvPr>
          <p:cNvSpPr txBox="1"/>
          <p:nvPr/>
        </p:nvSpPr>
        <p:spPr>
          <a:xfrm>
            <a:off x="8442690" y="398246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B380C-96CA-4D18-B532-3EB7AEA8B374}"/>
              </a:ext>
            </a:extLst>
          </p:cNvPr>
          <p:cNvSpPr txBox="1"/>
          <p:nvPr/>
        </p:nvSpPr>
        <p:spPr>
          <a:xfrm>
            <a:off x="1622103" y="4382473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B1455-AF5C-49B6-B517-08EAE1368446}"/>
              </a:ext>
            </a:extLst>
          </p:cNvPr>
          <p:cNvSpPr txBox="1"/>
          <p:nvPr/>
        </p:nvSpPr>
        <p:spPr>
          <a:xfrm>
            <a:off x="2989730" y="5943870"/>
            <a:ext cx="308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매장 리스트 및 리뷰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리스트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틀 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6DF28-1C0E-4992-9917-251F9708F695}"/>
              </a:ext>
            </a:extLst>
          </p:cNvPr>
          <p:cNvSpPr txBox="1"/>
          <p:nvPr/>
        </p:nvSpPr>
        <p:spPr>
          <a:xfrm>
            <a:off x="6071811" y="4097730"/>
            <a:ext cx="239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 분석 모델 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리뷰 분석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Prototype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ver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090CA-F2B8-4ECD-ABCC-BBBD5A5A084B}"/>
              </a:ext>
            </a:extLst>
          </p:cNvPr>
          <p:cNvSpPr txBox="1"/>
          <p:nvPr/>
        </p:nvSpPr>
        <p:spPr>
          <a:xfrm>
            <a:off x="8061934" y="5835222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 사항 분석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기능 구현</a:t>
            </a:r>
            <a:endParaRPr lang="en-US" altLang="ko-KR" spc="-15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D0DE1-2676-4665-8B4E-7DEB1A174FCE}"/>
              </a:ext>
            </a:extLst>
          </p:cNvPr>
          <p:cNvSpPr txBox="1"/>
          <p:nvPr/>
        </p:nvSpPr>
        <p:spPr>
          <a:xfrm>
            <a:off x="8801233" y="4385375"/>
            <a:ext cx="16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Prototype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pc="-150" dirty="0" err="1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ver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2.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7B7FF7-3707-42F5-9CF0-296B2FFCE86E}"/>
              </a:ext>
            </a:extLst>
          </p:cNvPr>
          <p:cNvCxnSpPr/>
          <p:nvPr/>
        </p:nvCxnSpPr>
        <p:spPr>
          <a:xfrm flipV="1">
            <a:off x="1385674" y="4402774"/>
            <a:ext cx="0" cy="71995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2AD5197-4092-493F-B4B4-4C7C94D4C8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609" y="274764"/>
            <a:ext cx="6732009" cy="2794064"/>
          </a:xfrm>
          <a:prstGeom prst="rect">
            <a:avLst/>
          </a:prstGeom>
        </p:spPr>
      </p:pic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9F117ABE-C209-4477-A870-7650D9CA7F43}"/>
              </a:ext>
            </a:extLst>
          </p:cNvPr>
          <p:cNvSpPr/>
          <p:nvPr/>
        </p:nvSpPr>
        <p:spPr>
          <a:xfrm rot="5400000">
            <a:off x="4527006" y="2793685"/>
            <a:ext cx="246206" cy="1086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A63EA54C-70A9-47E7-B947-CA5C02CC5671}"/>
              </a:ext>
            </a:extLst>
          </p:cNvPr>
          <p:cNvSpPr/>
          <p:nvPr/>
        </p:nvSpPr>
        <p:spPr>
          <a:xfrm rot="5400000">
            <a:off x="7800946" y="2679468"/>
            <a:ext cx="246206" cy="1086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7332FFE3-E18B-40E5-A688-6C875C898C64}"/>
              </a:ext>
            </a:extLst>
          </p:cNvPr>
          <p:cNvSpPr/>
          <p:nvPr/>
        </p:nvSpPr>
        <p:spPr>
          <a:xfrm rot="1959090">
            <a:off x="4177782" y="3642941"/>
            <a:ext cx="174256" cy="1206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7690BAA-ACA3-4676-8BF3-02CC576CAFFC}"/>
              </a:ext>
            </a:extLst>
          </p:cNvPr>
          <p:cNvSpPr/>
          <p:nvPr/>
        </p:nvSpPr>
        <p:spPr>
          <a:xfrm rot="2836604">
            <a:off x="7509584" y="3410177"/>
            <a:ext cx="171320" cy="736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222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1900</TotalTime>
  <Words>228</Words>
  <Application>Microsoft Office PowerPoint</Application>
  <PresentationFormat>와이드스크린</PresentationFormat>
  <Paragraphs>94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나눔스퀘어_ac Bold</vt:lpstr>
      <vt:lpstr>맑은 고딕</vt:lpstr>
      <vt:lpstr>Arial</vt:lpstr>
      <vt:lpstr>Garamond</vt:lpstr>
      <vt:lpstr>Wingdings 2</vt:lpstr>
      <vt:lpstr>DividendVTI</vt:lpstr>
      <vt:lpstr>졸업작품  2학기 plaN </vt:lpstr>
      <vt:lpstr>Framework Architecture</vt:lpstr>
      <vt:lpstr>Role</vt:lpstr>
      <vt:lpstr>Process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IDEa proposal</dc:title>
  <dc:creator>dkstpgns12@naver.com</dc:creator>
  <cp:lastModifiedBy>dkstpgns12@naver.com</cp:lastModifiedBy>
  <cp:revision>103</cp:revision>
  <dcterms:created xsi:type="dcterms:W3CDTF">2021-03-14T07:49:24Z</dcterms:created>
  <dcterms:modified xsi:type="dcterms:W3CDTF">2021-09-12T14:04:21Z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