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0"/>
  </p:notesMasterIdLst>
  <p:handoutMasterIdLst>
    <p:handoutMasterId r:id="rId11"/>
  </p:handoutMasterIdLst>
  <p:sldIdLst>
    <p:sldId id="347" r:id="rId5"/>
    <p:sldId id="362" r:id="rId6"/>
    <p:sldId id="365" r:id="rId7"/>
    <p:sldId id="363" r:id="rId8"/>
    <p:sldId id="364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6344" autoAdjust="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35AD9E-2D7D-466D-AF28-D422FD715C28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2021-10-28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FD49E4-4598-4E6D-A4E7-609CDCD382BA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8442E7-1E35-4707-8504-AE37222ED57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>
      <a:defRPr sz="1200" baseline="0">
        <a:ea typeface="맑은 고딕" panose="020B0503020000020004" pitchFamily="50" charset="-127"/>
      </a:defRPr>
    </a:lvl2pPr>
    <a:lvl3pPr marL="914400">
      <a:defRPr sz="1200" baseline="0">
        <a:ea typeface="맑은 고딕" panose="020B0503020000020004" pitchFamily="50" charset="-127"/>
      </a:defRPr>
    </a:lvl3pPr>
    <a:lvl4pPr marL="1371600">
      <a:defRPr sz="1200" baseline="0">
        <a:ea typeface="맑은 고딕" panose="020B0503020000020004" pitchFamily="50" charset="-127"/>
      </a:defRPr>
    </a:lvl4pPr>
    <a:lvl5pPr marL="1828800">
      <a:defRPr sz="1200" baseline="0">
        <a:ea typeface="맑은 고딕" panose="020B0503020000020004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32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B54A9C8-BA70-4B48-95E6-45E856F36760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38A1676-6EC2-44D1-A2DF-86C4DC62DF04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22" name="내용 개체 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갤러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B7F9021-0BB2-460F-937F-BCBDB2AC1996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634A02-0D94-4530-89BB-D2D454250511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71D24-B9F8-4062-BF5C-53936FCAA97C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35F7840-18EC-4C69-BD04-F06CF802B6A4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 baseline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ko-KR" altLang="en-US" noProof="1"/>
              <a:t>여기에 부제를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6172" y="0"/>
            <a:ext cx="4994803" cy="6858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4AD115A-45C9-40C1-A582-B0BD24482304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2479F49-6E7A-454B-84ED-9681F655C86B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1pPr>
            <a:lvl2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2pPr>
            <a:lvl3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3pPr>
            <a:lvl4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4pPr>
            <a:lvl5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22D1E9F-E6A0-49D1-8DEF-C6B1B027799D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F451D80-7668-4748-B8EA-A22A4A431D43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2946A5D-DE14-4244-B0F2-802DE334AAD0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BD6E70-7DF4-4FDB-8095-7C5D5BD44452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96E87A6-9E32-4D89-B930-5FFC15180104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ko-KR" sz="1600" kern="0" baseline="0" noProof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0CBE6E2-341C-40E0-A2FA-072549F49128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80BD98A-63B9-4719-840D-A81076C1799E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좁은 내용 대형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DD75E35-6548-4B07-93E8-54893E945DC7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63D32-71D9-452E-B996-1BBCCC0ADD0C}" type="datetime1">
              <a:rPr lang="ko-KR" altLang="en-US" noProof="1" smtClean="0"/>
              <a:t>2021-10-28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2pPr>
      <a:lvl3pPr marL="90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3pPr>
      <a:lvl4pPr marL="124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4pPr>
      <a:lvl5pPr marL="160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5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980866"/>
            <a:ext cx="11029615" cy="2147467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b="1" noProof="1">
                <a:ea typeface="맑은 고딕" panose="020B0503020000020004" pitchFamily="50" charset="-127"/>
              </a:rPr>
              <a:t>졸업작품</a:t>
            </a:r>
            <a:br>
              <a:rPr lang="en-US" altLang="ko-KR" b="1" noProof="1">
                <a:ea typeface="맑은 고딕" panose="020B0503020000020004" pitchFamily="50" charset="-127"/>
              </a:rPr>
            </a:br>
            <a:br>
              <a:rPr lang="en-US" altLang="ko-KR" b="1" noProof="1">
                <a:ea typeface="맑은 고딕" panose="020B0503020000020004" pitchFamily="50" charset="-127"/>
              </a:rPr>
            </a:br>
            <a:r>
              <a:rPr lang="en-US" altLang="ko-KR" b="1" noProof="1">
                <a:ea typeface="맑은 고딕" panose="020B0503020000020004" pitchFamily="50" charset="-127"/>
              </a:rPr>
              <a:t>I Review U</a:t>
            </a:r>
            <a:br>
              <a:rPr lang="en-US" altLang="ko-KR" b="1" noProof="1">
                <a:ea typeface="맑은 고딕" panose="020B0503020000020004" pitchFamily="50" charset="-127"/>
              </a:rPr>
            </a:br>
            <a:endParaRPr lang="en-US" altLang="ko-KR" b="1" noProof="1"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r" rtl="0"/>
            <a:r>
              <a:rPr lang="ko-KR" altLang="en-US" noProof="1"/>
              <a:t>김태희</a:t>
            </a:r>
            <a:r>
              <a:rPr lang="en-US" altLang="ko-KR" noProof="1"/>
              <a:t>, </a:t>
            </a:r>
            <a:r>
              <a:rPr lang="ko-KR" altLang="en-US" noProof="1"/>
              <a:t>고준호</a:t>
            </a:r>
            <a:r>
              <a:rPr lang="en-US" altLang="ko-KR" noProof="1"/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안세훈</a:t>
            </a:r>
            <a:r>
              <a:rPr lang="en-US" altLang="ko-KR" noProof="1"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정영훈</a:t>
            </a:r>
            <a:endParaRPr lang="en-US" altLang="ko-KR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6904B-333F-4EAC-8803-A7D1C0DE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677187"/>
            <a:ext cx="11029616" cy="740156"/>
          </a:xfr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AAF25-1DE7-49D5-841A-3086D95A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4360876"/>
            <a:ext cx="10081215" cy="1727396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현재 진행상황</a:t>
            </a:r>
            <a:r>
              <a:rPr lang="en-US" altLang="ko-KR" dirty="0">
                <a:solidFill>
                  <a:schemeClr val="tx1"/>
                </a:solidFill>
              </a:rPr>
              <a:t>: UI </a:t>
            </a:r>
            <a:r>
              <a:rPr lang="ko-KR" altLang="en-US" dirty="0">
                <a:solidFill>
                  <a:schemeClr val="tx1"/>
                </a:solidFill>
              </a:rPr>
              <a:t>구현</a:t>
            </a:r>
            <a:r>
              <a:rPr lang="en-US" altLang="ko-KR" dirty="0">
                <a:solidFill>
                  <a:schemeClr val="tx1"/>
                </a:solidFill>
              </a:rPr>
              <a:t>(70%), </a:t>
            </a:r>
            <a:r>
              <a:rPr lang="ko-KR" altLang="en-US" dirty="0">
                <a:solidFill>
                  <a:schemeClr val="tx1"/>
                </a:solidFill>
              </a:rPr>
              <a:t>서버 구현</a:t>
            </a:r>
            <a:r>
              <a:rPr lang="en-US" altLang="ko-KR" dirty="0">
                <a:solidFill>
                  <a:schemeClr val="tx1"/>
                </a:solidFill>
              </a:rPr>
              <a:t>(80%), DB </a:t>
            </a:r>
            <a:r>
              <a:rPr lang="ko-KR" altLang="en-US" dirty="0">
                <a:solidFill>
                  <a:schemeClr val="tx1"/>
                </a:solidFill>
              </a:rPr>
              <a:t>구현</a:t>
            </a:r>
            <a:r>
              <a:rPr lang="en-US" altLang="ko-KR" dirty="0">
                <a:solidFill>
                  <a:schemeClr val="tx1"/>
                </a:solidFill>
              </a:rPr>
              <a:t>(80%), </a:t>
            </a:r>
            <a:r>
              <a:rPr lang="ko-KR" altLang="en-US" dirty="0">
                <a:solidFill>
                  <a:schemeClr val="tx1"/>
                </a:solidFill>
              </a:rPr>
              <a:t>딥러닝 모델</a:t>
            </a:r>
            <a:r>
              <a:rPr lang="en-US" altLang="ko-KR" dirty="0">
                <a:solidFill>
                  <a:schemeClr val="tx1"/>
                </a:solidFill>
              </a:rPr>
              <a:t>(10%)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남은 구현사항</a:t>
            </a:r>
            <a:r>
              <a:rPr lang="en-US" altLang="ko-KR" dirty="0">
                <a:solidFill>
                  <a:schemeClr val="tx1"/>
                </a:solidFill>
              </a:rPr>
              <a:t>: UI </a:t>
            </a:r>
            <a:r>
              <a:rPr lang="ko-KR" altLang="en-US" dirty="0">
                <a:solidFill>
                  <a:schemeClr val="tx1"/>
                </a:solidFill>
              </a:rPr>
              <a:t>기본 틀 완성</a:t>
            </a:r>
            <a:r>
              <a:rPr lang="en-US" altLang="ko-KR" dirty="0">
                <a:solidFill>
                  <a:schemeClr val="tx1"/>
                </a:solidFill>
              </a:rPr>
              <a:t>, API</a:t>
            </a:r>
            <a:r>
              <a:rPr lang="ko-KR" altLang="en-US" dirty="0">
                <a:solidFill>
                  <a:schemeClr val="tx1"/>
                </a:solidFill>
              </a:rPr>
              <a:t> 연동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모델링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41157E-7452-4804-BF75-7AA6842FE9A5}"/>
              </a:ext>
            </a:extLst>
          </p:cNvPr>
          <p:cNvGrpSpPr/>
          <p:nvPr/>
        </p:nvGrpSpPr>
        <p:grpSpPr>
          <a:xfrm>
            <a:off x="581192" y="2044057"/>
            <a:ext cx="11029615" cy="2019902"/>
            <a:chOff x="338751" y="498977"/>
            <a:chExt cx="11156420" cy="665994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36A74F2-6A7C-4425-AFE0-282A20237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9697" y="1434761"/>
              <a:ext cx="13775" cy="512675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1B6030-DEF2-4E6B-9AF3-9DBCA1A8A5B3}"/>
                </a:ext>
              </a:extLst>
            </p:cNvPr>
            <p:cNvSpPr txBox="1"/>
            <p:nvPr/>
          </p:nvSpPr>
          <p:spPr>
            <a:xfrm>
              <a:off x="4735719" y="619218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Back End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B488C0-A9CD-4D6D-B7F4-0EE41BA6E5A2}"/>
                </a:ext>
              </a:extLst>
            </p:cNvPr>
            <p:cNvSpPr txBox="1"/>
            <p:nvPr/>
          </p:nvSpPr>
          <p:spPr>
            <a:xfrm>
              <a:off x="3495460" y="6192183"/>
              <a:ext cx="1202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 End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1F493B7-1C2E-4453-9F95-0AEDEA23E657}"/>
                </a:ext>
              </a:extLst>
            </p:cNvPr>
            <p:cNvSpPr/>
            <p:nvPr/>
          </p:nvSpPr>
          <p:spPr>
            <a:xfrm>
              <a:off x="338751" y="1825987"/>
              <a:ext cx="2826032" cy="33863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Flutter</a:t>
              </a: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349BEB9-8D6A-4B3C-AFE2-CC69D4C441F0}"/>
                </a:ext>
              </a:extLst>
            </p:cNvPr>
            <p:cNvSpPr/>
            <p:nvPr/>
          </p:nvSpPr>
          <p:spPr>
            <a:xfrm>
              <a:off x="704378" y="2836589"/>
              <a:ext cx="1979141" cy="738231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9417CE9-D210-42A2-82B1-FDE95A71F873}"/>
                </a:ext>
              </a:extLst>
            </p:cNvPr>
            <p:cNvSpPr/>
            <p:nvPr/>
          </p:nvSpPr>
          <p:spPr>
            <a:xfrm>
              <a:off x="704379" y="3750447"/>
              <a:ext cx="1979141" cy="738231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Mobile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59C1C8D-17A5-448C-B948-81798448AF2A}"/>
                </a:ext>
              </a:extLst>
            </p:cNvPr>
            <p:cNvSpPr/>
            <p:nvPr/>
          </p:nvSpPr>
          <p:spPr>
            <a:xfrm>
              <a:off x="9100445" y="498977"/>
              <a:ext cx="1979141" cy="73823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Review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A47924F-80AB-47E1-8077-8AF3B929C613}"/>
                </a:ext>
              </a:extLst>
            </p:cNvPr>
            <p:cNvSpPr/>
            <p:nvPr/>
          </p:nvSpPr>
          <p:spPr>
            <a:xfrm>
              <a:off x="4880231" y="1735819"/>
              <a:ext cx="2941669" cy="33863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Django</a:t>
              </a:r>
              <a:endParaRPr lang="en-US" altLang="ko-KR" b="1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A6919DF-AEB4-4E2B-B6C3-720414A27F2D}"/>
                </a:ext>
              </a:extLst>
            </p:cNvPr>
            <p:cNvSpPr/>
            <p:nvPr/>
          </p:nvSpPr>
          <p:spPr>
            <a:xfrm>
              <a:off x="5361494" y="3094400"/>
              <a:ext cx="1979141" cy="73823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D3E5692-B8A4-4A42-9415-9D2150422966}"/>
                </a:ext>
              </a:extLst>
            </p:cNvPr>
            <p:cNvSpPr/>
            <p:nvPr/>
          </p:nvSpPr>
          <p:spPr>
            <a:xfrm>
              <a:off x="9100445" y="3059884"/>
              <a:ext cx="1979141" cy="73823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9B3ABD6-951F-448D-8426-AD1336E1CCBA}"/>
                </a:ext>
              </a:extLst>
            </p:cNvPr>
            <p:cNvSpPr/>
            <p:nvPr/>
          </p:nvSpPr>
          <p:spPr>
            <a:xfrm>
              <a:off x="9100443" y="4395201"/>
              <a:ext cx="1979141" cy="73823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Model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ACD66B9A-C13E-4C25-A05A-9760C0EB23C5}"/>
                </a:ext>
              </a:extLst>
            </p:cNvPr>
            <p:cNvSpPr/>
            <p:nvPr/>
          </p:nvSpPr>
          <p:spPr>
            <a:xfrm>
              <a:off x="9898078" y="1334257"/>
              <a:ext cx="383873" cy="15734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FE2ADA-5663-4FE9-B298-6477B69D56A8}"/>
                </a:ext>
              </a:extLst>
            </p:cNvPr>
            <p:cNvSpPr txBox="1"/>
            <p:nvPr/>
          </p:nvSpPr>
          <p:spPr>
            <a:xfrm>
              <a:off x="10281951" y="1904434"/>
              <a:ext cx="1213220" cy="101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Crawling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258EA38-9683-4386-9F47-1D140A7E0904}"/>
                </a:ext>
              </a:extLst>
            </p:cNvPr>
            <p:cNvCxnSpPr>
              <a:cxnSpLocks/>
            </p:cNvCxnSpPr>
            <p:nvPr/>
          </p:nvCxnSpPr>
          <p:spPr>
            <a:xfrm>
              <a:off x="7821898" y="3264530"/>
              <a:ext cx="12785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B2FA50A-4DB8-4C93-BAEE-95ABF2426371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90014" y="3798115"/>
              <a:ext cx="2" cy="597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DDDDD40-F2DD-46E1-8022-B7997F9F5FE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7821898" y="4764317"/>
              <a:ext cx="1278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C8CF6C8-A698-4262-98E4-F591661DE1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1898" y="3519168"/>
              <a:ext cx="1278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292F22D-42A9-4292-BB8C-BCB99B390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783" y="3613449"/>
              <a:ext cx="15331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A4C06A9-BFFA-41B3-BD09-1BFAF0D80AB3}"/>
                </a:ext>
              </a:extLst>
            </p:cNvPr>
            <p:cNvCxnSpPr>
              <a:cxnSpLocks/>
            </p:cNvCxnSpPr>
            <p:nvPr/>
          </p:nvCxnSpPr>
          <p:spPr>
            <a:xfrm>
              <a:off x="3164782" y="3386147"/>
              <a:ext cx="1533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A47A7C-94CF-46AC-B8B9-1D2FE0C2556B}"/>
                </a:ext>
              </a:extLst>
            </p:cNvPr>
            <p:cNvSpPr txBox="1"/>
            <p:nvPr/>
          </p:nvSpPr>
          <p:spPr>
            <a:xfrm>
              <a:off x="9050684" y="5941171"/>
              <a:ext cx="1195320" cy="1217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Modeling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667F7FF-E2FF-4D28-B226-5657E7893F2C}"/>
                </a:ext>
              </a:extLst>
            </p:cNvPr>
            <p:cNvCxnSpPr>
              <a:cxnSpLocks/>
            </p:cNvCxnSpPr>
            <p:nvPr/>
          </p:nvCxnSpPr>
          <p:spPr>
            <a:xfrm>
              <a:off x="8990681" y="4143163"/>
              <a:ext cx="6888" cy="28428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21222AC-26B9-46AF-A9E1-786E23D11E1C}"/>
                </a:ext>
              </a:extLst>
            </p:cNvPr>
            <p:cNvCxnSpPr>
              <a:cxnSpLocks/>
            </p:cNvCxnSpPr>
            <p:nvPr/>
          </p:nvCxnSpPr>
          <p:spPr>
            <a:xfrm>
              <a:off x="8990681" y="4128287"/>
              <a:ext cx="2428122" cy="907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942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A73B1-FDDD-46B3-82FC-FA2C0B36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9BD9D-EC1F-4079-BE70-A7F34F6F2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14" y="1792889"/>
            <a:ext cx="7027623" cy="449885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맞춤법 교정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hanspell</a:t>
            </a:r>
            <a:r>
              <a:rPr lang="en-US" altLang="ko-KR" dirty="0"/>
              <a:t> </a:t>
            </a:r>
            <a:r>
              <a:rPr lang="ko-KR" altLang="en-US" dirty="0"/>
              <a:t>을 이용해 맞춤법 교정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긍부정</a:t>
            </a:r>
            <a:r>
              <a:rPr lang="ko-KR" altLang="en-US" dirty="0"/>
              <a:t> 감성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Train Set: </a:t>
            </a:r>
            <a:r>
              <a:rPr lang="ko-KR" altLang="en-US" dirty="0"/>
              <a:t>네이버 쇼핑 리뷰 </a:t>
            </a:r>
            <a:r>
              <a:rPr lang="en-US" altLang="ko-KR" dirty="0"/>
              <a:t>20</a:t>
            </a:r>
            <a:r>
              <a:rPr lang="ko-KR" altLang="en-US" dirty="0" err="1"/>
              <a:t>만건</a:t>
            </a:r>
            <a:r>
              <a:rPr lang="en-US" altLang="ko-KR" dirty="0"/>
              <a:t>, </a:t>
            </a:r>
            <a:r>
              <a:rPr lang="ko-KR" altLang="en-US" dirty="0" err="1"/>
              <a:t>긍부정</a:t>
            </a:r>
            <a:r>
              <a:rPr lang="ko-KR" altLang="en-US" dirty="0"/>
              <a:t> 기준</a:t>
            </a:r>
            <a:br>
              <a:rPr lang="en-US" altLang="ko-KR" dirty="0"/>
            </a:br>
            <a:r>
              <a:rPr lang="en-US" altLang="ko-KR" dirty="0"/>
              <a:t>Test set: 4,5 </a:t>
            </a:r>
            <a:r>
              <a:rPr lang="ko-KR" altLang="en-US" dirty="0"/>
              <a:t>긍정 </a:t>
            </a:r>
            <a:r>
              <a:rPr lang="en-US" altLang="ko-KR" dirty="0"/>
              <a:t>/ 1,2 </a:t>
            </a:r>
            <a:r>
              <a:rPr lang="ko-KR" altLang="en-US" dirty="0"/>
              <a:t>부정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리뷰마다 긍정 리뷰 </a:t>
            </a:r>
            <a:r>
              <a:rPr lang="en-US" altLang="ko-KR" dirty="0"/>
              <a:t>/ </a:t>
            </a:r>
            <a:r>
              <a:rPr lang="ko-KR" altLang="en-US" dirty="0"/>
              <a:t>부정 리뷰 </a:t>
            </a:r>
            <a:r>
              <a:rPr lang="ko-KR" altLang="en-US" dirty="0" err="1"/>
              <a:t>태깅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정렬 가능</a:t>
            </a:r>
          </a:p>
          <a:p>
            <a:pPr>
              <a:buFontTx/>
              <a:buChar char="-"/>
            </a:pPr>
            <a:r>
              <a:rPr lang="ko-KR" altLang="en-US" dirty="0"/>
              <a:t>한 매장의 전체 </a:t>
            </a:r>
            <a:r>
              <a:rPr lang="ko-KR" altLang="en-US" dirty="0" err="1"/>
              <a:t>긍부정도</a:t>
            </a:r>
            <a:r>
              <a:rPr lang="ko-KR" altLang="en-US" dirty="0"/>
              <a:t> 통계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주제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각 도메인마다 관련 속성을 미리 정의할 수 있다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속성 정렬 가능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 Test set: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미정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151990-63AE-4202-AE57-FA44EDA8D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537032"/>
            <a:ext cx="4848225" cy="704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5568C6-EDDD-4086-B770-4324ABDB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6290068"/>
            <a:ext cx="4943475" cy="24765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1459717-0B1E-4769-B65C-676AC8D5D14F}"/>
              </a:ext>
            </a:extLst>
          </p:cNvPr>
          <p:cNvSpPr txBox="1">
            <a:spLocks/>
          </p:cNvSpPr>
          <p:nvPr/>
        </p:nvSpPr>
        <p:spPr>
          <a:xfrm>
            <a:off x="7857243" y="1781732"/>
            <a:ext cx="4256459" cy="4084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최종 목표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ko-KR" altLang="en-US" dirty="0"/>
              <a:t>주제 분석 시 관련 단어 색깔로 표시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광고성 리뷰 모델 추가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기타 추가 정보 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추천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35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906E3-F7A1-408C-9FAF-1319EE3C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2CBA3-FD9A-4D86-B4AE-7E032F1F1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Demo Scenario (one cycle)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사용자가 원하는 지역 검색 </a:t>
            </a:r>
            <a:r>
              <a:rPr lang="en-US" altLang="ko-KR" dirty="0"/>
              <a:t>(ex. </a:t>
            </a:r>
            <a:r>
              <a:rPr lang="ko-KR" altLang="en-US" dirty="0"/>
              <a:t>성남시 스터디 카페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=&gt; ‘</a:t>
            </a:r>
            <a:r>
              <a:rPr lang="ko-KR" altLang="en-US" dirty="0" err="1"/>
              <a:t>스터디카페</a:t>
            </a:r>
            <a:r>
              <a:rPr lang="en-US" altLang="ko-KR" dirty="0"/>
              <a:t>’ </a:t>
            </a:r>
            <a:r>
              <a:rPr lang="ko-KR" altLang="en-US" dirty="0"/>
              <a:t>기준 전국 매장 검색 가능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성남시 안에서 구별로 선택 가능 옵션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지역의 매장 리스트 출력 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매장 선택 </a:t>
            </a:r>
            <a:r>
              <a:rPr lang="en-US" altLang="ko-KR" dirty="0"/>
              <a:t>-&gt; </a:t>
            </a:r>
            <a:r>
              <a:rPr lang="ko-KR" altLang="en-US" dirty="0"/>
              <a:t>매장 세부정보 출력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(ex. </a:t>
            </a:r>
            <a:r>
              <a:rPr lang="ko-KR" altLang="en-US" dirty="0"/>
              <a:t>종합 </a:t>
            </a:r>
            <a:r>
              <a:rPr lang="ko-KR" altLang="en-US" dirty="0" err="1"/>
              <a:t>긍부정도</a:t>
            </a:r>
            <a:r>
              <a:rPr lang="en-US" altLang="ko-KR" dirty="0"/>
              <a:t>,</a:t>
            </a:r>
            <a:r>
              <a:rPr lang="ko-KR" altLang="en-US" dirty="0"/>
              <a:t> 대표속성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리뷰 선택 </a:t>
            </a:r>
            <a:r>
              <a:rPr lang="en-US" altLang="ko-KR" dirty="0"/>
              <a:t>-&gt; </a:t>
            </a:r>
            <a:r>
              <a:rPr lang="ko-KR" altLang="en-US" dirty="0"/>
              <a:t>리뷰 세부정보 출력</a:t>
            </a:r>
            <a:r>
              <a:rPr lang="en-US" altLang="ko-KR" dirty="0"/>
              <a:t>, </a:t>
            </a:r>
            <a:r>
              <a:rPr lang="ko-KR" altLang="en-US" dirty="0"/>
              <a:t>정렬 </a:t>
            </a:r>
            <a:br>
              <a:rPr lang="en-US" altLang="ko-KR" dirty="0"/>
            </a:br>
            <a:r>
              <a:rPr lang="en-US" altLang="ko-KR" dirty="0"/>
              <a:t>(ex.</a:t>
            </a:r>
            <a:r>
              <a:rPr lang="ko-KR" altLang="en-US" dirty="0"/>
              <a:t> </a:t>
            </a:r>
            <a:r>
              <a:rPr lang="ko-KR" altLang="en-US" dirty="0" err="1"/>
              <a:t>리뷰별</a:t>
            </a:r>
            <a:r>
              <a:rPr lang="ko-KR" altLang="en-US" dirty="0"/>
              <a:t> </a:t>
            </a:r>
            <a:r>
              <a:rPr lang="ko-KR" altLang="en-US" dirty="0" err="1"/>
              <a:t>별점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리뷰별</a:t>
            </a:r>
            <a:r>
              <a:rPr lang="ko-KR" altLang="en-US" dirty="0"/>
              <a:t> </a:t>
            </a:r>
            <a:r>
              <a:rPr lang="ko-KR" altLang="en-US" dirty="0" err="1"/>
              <a:t>긍부정도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정렬 기준</a:t>
            </a:r>
            <a:r>
              <a:rPr lang="en-US" altLang="ko-KR" dirty="0"/>
              <a:t>: </a:t>
            </a:r>
            <a:r>
              <a:rPr lang="ko-KR" altLang="en-US" dirty="0" err="1"/>
              <a:t>별점</a:t>
            </a:r>
            <a:r>
              <a:rPr lang="en-US" altLang="ko-KR" dirty="0"/>
              <a:t>, </a:t>
            </a:r>
            <a:r>
              <a:rPr lang="ko-KR" altLang="en-US" dirty="0" err="1"/>
              <a:t>긍부정도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리뷰 분석 </a:t>
            </a:r>
            <a:r>
              <a:rPr lang="en-US" altLang="ko-KR" dirty="0"/>
              <a:t>-&gt; </a:t>
            </a:r>
            <a:r>
              <a:rPr lang="ko-KR" altLang="en-US" dirty="0"/>
              <a:t>종합 분석 결과 출력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14467E-9EA1-49DD-920E-CF73429AAF95}"/>
              </a:ext>
            </a:extLst>
          </p:cNvPr>
          <p:cNvPicPr/>
          <p:nvPr/>
        </p:nvPicPr>
        <p:blipFill rotWithShape="1">
          <a:blip r:embed="rId2"/>
          <a:srcRect l="74323"/>
          <a:stretch/>
        </p:blipFill>
        <p:spPr>
          <a:xfrm>
            <a:off x="9996714" y="2696930"/>
            <a:ext cx="1923274" cy="33203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C53901-5C47-426D-B04D-7CB997E3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488" y="2772561"/>
            <a:ext cx="1923274" cy="32237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4210DE-5D42-4E39-B6A6-5727830FE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96930"/>
            <a:ext cx="1551962" cy="3448804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D5A050D-543F-4DDE-BE9D-7652EC7C0007}"/>
              </a:ext>
            </a:extLst>
          </p:cNvPr>
          <p:cNvSpPr/>
          <p:nvPr/>
        </p:nvSpPr>
        <p:spPr>
          <a:xfrm>
            <a:off x="7768206" y="4353886"/>
            <a:ext cx="137330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53E278F-3343-4A74-97E6-FCCEE28900E6}"/>
              </a:ext>
            </a:extLst>
          </p:cNvPr>
          <p:cNvSpPr/>
          <p:nvPr/>
        </p:nvSpPr>
        <p:spPr>
          <a:xfrm>
            <a:off x="10016291" y="4353886"/>
            <a:ext cx="137330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으로 구부러짐 4">
            <a:extLst>
              <a:ext uri="{FF2B5EF4-FFF2-40B4-BE49-F238E27FC236}">
                <a16:creationId xmlns:a16="http://schemas.microsoft.com/office/drawing/2014/main" id="{C93F8052-AA7E-4459-A704-DE711330C7CF}"/>
              </a:ext>
            </a:extLst>
          </p:cNvPr>
          <p:cNvSpPr/>
          <p:nvPr/>
        </p:nvSpPr>
        <p:spPr>
          <a:xfrm>
            <a:off x="394283" y="2961314"/>
            <a:ext cx="186909" cy="6040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9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906E3-F7A1-408C-9FAF-1319EE3C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sp>
        <p:nvSpPr>
          <p:cNvPr id="123" name="텍스트 상자 194">
            <a:extLst>
              <a:ext uri="{FF2B5EF4-FFF2-40B4-BE49-F238E27FC236}">
                <a16:creationId xmlns:a16="http://schemas.microsoft.com/office/drawing/2014/main" id="{159EBA67-CF69-443D-A0F6-7F6ACE61B14D}"/>
              </a:ext>
            </a:extLst>
          </p:cNvPr>
          <p:cNvSpPr txBox="1"/>
          <p:nvPr/>
        </p:nvSpPr>
        <p:spPr>
          <a:xfrm>
            <a:off x="787955" y="3273441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1" name="텍스트 상자 114">
            <a:extLst>
              <a:ext uri="{FF2B5EF4-FFF2-40B4-BE49-F238E27FC236}">
                <a16:creationId xmlns:a16="http://schemas.microsoft.com/office/drawing/2014/main" id="{83CCD288-2904-4C5D-AEFA-F70EBCBEBF6C}"/>
              </a:ext>
            </a:extLst>
          </p:cNvPr>
          <p:cNvSpPr txBox="1"/>
          <p:nvPr/>
        </p:nvSpPr>
        <p:spPr>
          <a:xfrm>
            <a:off x="787955" y="2204586"/>
            <a:ext cx="1294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구현완료</a:t>
            </a:r>
          </a:p>
        </p:txBody>
      </p:sp>
      <p:sp>
        <p:nvSpPr>
          <p:cNvPr id="134" name="타원 133" title="중요 시점 번호">
            <a:extLst>
              <a:ext uri="{FF2B5EF4-FFF2-40B4-BE49-F238E27FC236}">
                <a16:creationId xmlns:a16="http://schemas.microsoft.com/office/drawing/2014/main" id="{56CCE0E5-2145-4C4E-924C-7334BDE15317}"/>
              </a:ext>
            </a:extLst>
          </p:cNvPr>
          <p:cNvSpPr/>
          <p:nvPr/>
        </p:nvSpPr>
        <p:spPr>
          <a:xfrm>
            <a:off x="1220097" y="2468702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</a:p>
        </p:txBody>
      </p:sp>
      <p:pic>
        <p:nvPicPr>
          <p:cNvPr id="135" name="그래픽 134" title="설명선">
            <a:extLst>
              <a:ext uri="{FF2B5EF4-FFF2-40B4-BE49-F238E27FC236}">
                <a16:creationId xmlns:a16="http://schemas.microsoft.com/office/drawing/2014/main" id="{BCD57F34-CC09-4312-8BC8-AA8FD5823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278991" y="3136595"/>
            <a:ext cx="581025" cy="295275"/>
          </a:xfrm>
          <a:prstGeom prst="rect">
            <a:avLst/>
          </a:prstGeom>
        </p:spPr>
      </p:pic>
      <p:sp>
        <p:nvSpPr>
          <p:cNvPr id="138" name="텍스트 상자 120">
            <a:extLst>
              <a:ext uri="{FF2B5EF4-FFF2-40B4-BE49-F238E27FC236}">
                <a16:creationId xmlns:a16="http://schemas.microsoft.com/office/drawing/2014/main" id="{07F510A2-1125-4AD7-B7F1-C4B36CBD1939}"/>
              </a:ext>
            </a:extLst>
          </p:cNvPr>
          <p:cNvSpPr txBox="1"/>
          <p:nvPr/>
        </p:nvSpPr>
        <p:spPr>
          <a:xfrm>
            <a:off x="4661169" y="5234169"/>
            <a:ext cx="129478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기말고사 및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텀프로젝트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1" name="타원 140" title="중요 시점 번호">
            <a:extLst>
              <a:ext uri="{FF2B5EF4-FFF2-40B4-BE49-F238E27FC236}">
                <a16:creationId xmlns:a16="http://schemas.microsoft.com/office/drawing/2014/main" id="{3F21FAAF-9AF7-4E89-954F-54575BC3DC96}"/>
              </a:ext>
            </a:extLst>
          </p:cNvPr>
          <p:cNvSpPr/>
          <p:nvPr/>
        </p:nvSpPr>
        <p:spPr>
          <a:xfrm>
            <a:off x="5096015" y="4710581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42" name="그래픽 141" title="설명선">
            <a:extLst>
              <a:ext uri="{FF2B5EF4-FFF2-40B4-BE49-F238E27FC236}">
                <a16:creationId xmlns:a16="http://schemas.microsoft.com/office/drawing/2014/main" id="{8F4BAA03-CB81-4B56-BCD3-B729B2F17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841050" y="4202829"/>
            <a:ext cx="581025" cy="295275"/>
          </a:xfrm>
          <a:prstGeom prst="rect">
            <a:avLst/>
          </a:prstGeom>
        </p:spPr>
      </p:pic>
      <p:sp>
        <p:nvSpPr>
          <p:cNvPr id="143" name="텍스트 상자 196">
            <a:extLst>
              <a:ext uri="{FF2B5EF4-FFF2-40B4-BE49-F238E27FC236}">
                <a16:creationId xmlns:a16="http://schemas.microsoft.com/office/drawing/2014/main" id="{9602F564-C24A-4565-B881-8BC8701FA37B}"/>
              </a:ext>
            </a:extLst>
          </p:cNvPr>
          <p:cNvSpPr txBox="1"/>
          <p:nvPr/>
        </p:nvSpPr>
        <p:spPr>
          <a:xfrm>
            <a:off x="5734157" y="3260436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1" name="텍스트 상자 135">
            <a:extLst>
              <a:ext uri="{FF2B5EF4-FFF2-40B4-BE49-F238E27FC236}">
                <a16:creationId xmlns:a16="http://schemas.microsoft.com/office/drawing/2014/main" id="{DC47D7F7-B8BD-4F30-86D7-1616D3FC95FC}"/>
              </a:ext>
            </a:extLst>
          </p:cNvPr>
          <p:cNvSpPr txBox="1"/>
          <p:nvPr/>
        </p:nvSpPr>
        <p:spPr>
          <a:xfrm>
            <a:off x="2190536" y="2208702"/>
            <a:ext cx="1294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연동</a:t>
            </a:r>
          </a:p>
        </p:txBody>
      </p:sp>
      <p:sp>
        <p:nvSpPr>
          <p:cNvPr id="154" name="타원 153" title="중요 시점 번호">
            <a:extLst>
              <a:ext uri="{FF2B5EF4-FFF2-40B4-BE49-F238E27FC236}">
                <a16:creationId xmlns:a16="http://schemas.microsoft.com/office/drawing/2014/main" id="{0A499D86-AB17-40F8-8A7E-CE72F9D10213}"/>
              </a:ext>
            </a:extLst>
          </p:cNvPr>
          <p:cNvSpPr/>
          <p:nvPr/>
        </p:nvSpPr>
        <p:spPr>
          <a:xfrm>
            <a:off x="2608148" y="2525632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</a:p>
        </p:txBody>
      </p:sp>
      <p:pic>
        <p:nvPicPr>
          <p:cNvPr id="155" name="그래픽 154" title="설명선">
            <a:extLst>
              <a:ext uri="{FF2B5EF4-FFF2-40B4-BE49-F238E27FC236}">
                <a16:creationId xmlns:a16="http://schemas.microsoft.com/office/drawing/2014/main" id="{E24632D4-6EFE-4ACA-9D72-DE4F31404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646499" y="3197098"/>
            <a:ext cx="581025" cy="295275"/>
          </a:xfrm>
          <a:prstGeom prst="rect">
            <a:avLst/>
          </a:prstGeom>
        </p:spPr>
      </p:pic>
      <p:sp>
        <p:nvSpPr>
          <p:cNvPr id="157" name="타원 156" title="중요 시점 번호">
            <a:extLst>
              <a:ext uri="{FF2B5EF4-FFF2-40B4-BE49-F238E27FC236}">
                <a16:creationId xmlns:a16="http://schemas.microsoft.com/office/drawing/2014/main" id="{35B2BA77-F1FC-4B0E-8ED4-A849A64B36FD}"/>
              </a:ext>
            </a:extLst>
          </p:cNvPr>
          <p:cNvSpPr/>
          <p:nvPr/>
        </p:nvSpPr>
        <p:spPr>
          <a:xfrm>
            <a:off x="6051760" y="4709169"/>
            <a:ext cx="407673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9" name="텍스트 상자 141">
            <a:extLst>
              <a:ext uri="{FF2B5EF4-FFF2-40B4-BE49-F238E27FC236}">
                <a16:creationId xmlns:a16="http://schemas.microsoft.com/office/drawing/2014/main" id="{2FDE429B-C59F-4019-83E9-34F21F14EAD0}"/>
              </a:ext>
            </a:extLst>
          </p:cNvPr>
          <p:cNvSpPr txBox="1"/>
          <p:nvPr/>
        </p:nvSpPr>
        <p:spPr>
          <a:xfrm>
            <a:off x="5615261" y="5232758"/>
            <a:ext cx="1294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학기제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종강</a:t>
            </a:r>
          </a:p>
        </p:txBody>
      </p:sp>
      <p:pic>
        <p:nvPicPr>
          <p:cNvPr id="162" name="그래픽 161" title="설명선">
            <a:extLst>
              <a:ext uri="{FF2B5EF4-FFF2-40B4-BE49-F238E27FC236}">
                <a16:creationId xmlns:a16="http://schemas.microsoft.com/office/drawing/2014/main" id="{9AA1D821-204C-4655-9C87-85D51D76B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17447" y="4211749"/>
            <a:ext cx="581025" cy="295275"/>
          </a:xfrm>
          <a:prstGeom prst="rect">
            <a:avLst/>
          </a:prstGeom>
        </p:spPr>
      </p:pic>
      <p:sp>
        <p:nvSpPr>
          <p:cNvPr id="164" name="텍스트 상자 148">
            <a:extLst>
              <a:ext uri="{FF2B5EF4-FFF2-40B4-BE49-F238E27FC236}">
                <a16:creationId xmlns:a16="http://schemas.microsoft.com/office/drawing/2014/main" id="{58C4C243-4627-4327-878A-F7A24350A731}"/>
              </a:ext>
            </a:extLst>
          </p:cNvPr>
          <p:cNvSpPr txBox="1"/>
          <p:nvPr/>
        </p:nvSpPr>
        <p:spPr>
          <a:xfrm>
            <a:off x="4620923" y="1698542"/>
            <a:ext cx="12947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0" name="텍스트 상자 170">
            <a:extLst>
              <a:ext uri="{FF2B5EF4-FFF2-40B4-BE49-F238E27FC236}">
                <a16:creationId xmlns:a16="http://schemas.microsoft.com/office/drawing/2014/main" id="{AA7A2E59-6182-4F87-8234-8BB88BD510FE}"/>
              </a:ext>
            </a:extLst>
          </p:cNvPr>
          <p:cNvSpPr txBox="1"/>
          <p:nvPr/>
        </p:nvSpPr>
        <p:spPr>
          <a:xfrm>
            <a:off x="8352650" y="2194200"/>
            <a:ext cx="12947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테스팅 및 발표 준비​​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73" name="그룹 172" title="오늘 플래그 아이콘">
            <a:extLst>
              <a:ext uri="{FF2B5EF4-FFF2-40B4-BE49-F238E27FC236}">
                <a16:creationId xmlns:a16="http://schemas.microsoft.com/office/drawing/2014/main" id="{243DD1F8-0ADB-43BA-BBA6-C2A52F580BD3}"/>
              </a:ext>
            </a:extLst>
          </p:cNvPr>
          <p:cNvGrpSpPr/>
          <p:nvPr/>
        </p:nvGrpSpPr>
        <p:grpSpPr>
          <a:xfrm>
            <a:off x="8796205" y="2500711"/>
            <a:ext cx="407673" cy="407673"/>
            <a:chOff x="10636741" y="2652807"/>
            <a:chExt cx="296963" cy="296963"/>
          </a:xfrm>
        </p:grpSpPr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C19E1BF4-17E2-4E9B-9E07-B616B41F031B}"/>
                </a:ext>
              </a:extLst>
            </p:cNvPr>
            <p:cNvSpPr/>
            <p:nvPr/>
          </p:nvSpPr>
          <p:spPr>
            <a:xfrm>
              <a:off x="10636741" y="2652807"/>
              <a:ext cx="296963" cy="296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175" name="그래픽 174" title="플래그 아이콘">
              <a:extLst>
                <a:ext uri="{FF2B5EF4-FFF2-40B4-BE49-F238E27FC236}">
                  <a16:creationId xmlns:a16="http://schemas.microsoft.com/office/drawing/2014/main" id="{65122FCC-5697-407D-9209-4A5EC2178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0816" y="2716810"/>
              <a:ext cx="149367" cy="168956"/>
            </a:xfrm>
            <a:prstGeom prst="rect">
              <a:avLst/>
            </a:prstGeom>
          </p:spPr>
        </p:pic>
      </p:grpSp>
      <p:pic>
        <p:nvPicPr>
          <p:cNvPr id="176" name="그래픽 175" title="설명선">
            <a:extLst>
              <a:ext uri="{FF2B5EF4-FFF2-40B4-BE49-F238E27FC236}">
                <a16:creationId xmlns:a16="http://schemas.microsoft.com/office/drawing/2014/main" id="{EF466A8F-7108-484A-9467-22CE581DE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857167" y="3172177"/>
            <a:ext cx="581025" cy="295275"/>
          </a:xfrm>
          <a:prstGeom prst="rect">
            <a:avLst/>
          </a:prstGeom>
        </p:spPr>
      </p:pic>
      <p:grpSp>
        <p:nvGrpSpPr>
          <p:cNvPr id="177" name="그룹 176" title="연도 4">
            <a:extLst>
              <a:ext uri="{FF2B5EF4-FFF2-40B4-BE49-F238E27FC236}">
                <a16:creationId xmlns:a16="http://schemas.microsoft.com/office/drawing/2014/main" id="{9789397F-05D4-4E28-9BB7-8019F646520C}"/>
              </a:ext>
            </a:extLst>
          </p:cNvPr>
          <p:cNvGrpSpPr/>
          <p:nvPr/>
        </p:nvGrpSpPr>
        <p:grpSpPr>
          <a:xfrm>
            <a:off x="8477628" y="3454605"/>
            <a:ext cx="3133180" cy="562188"/>
            <a:chOff x="8481353" y="3119046"/>
            <a:chExt cx="3133180" cy="562188"/>
          </a:xfrm>
        </p:grpSpPr>
        <p:cxnSp>
          <p:nvCxnSpPr>
            <p:cNvPr id="178" name="직선 연결선(S) 131" title="Q 줄">
              <a:extLst>
                <a:ext uri="{FF2B5EF4-FFF2-40B4-BE49-F238E27FC236}">
                  <a16:creationId xmlns:a16="http://schemas.microsoft.com/office/drawing/2014/main" id="{8858C6A1-2A83-4260-95C1-2D2150655A6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(S) 123" title="Q 줄">
              <a:extLst>
                <a:ext uri="{FF2B5EF4-FFF2-40B4-BE49-F238E27FC236}">
                  <a16:creationId xmlns:a16="http://schemas.microsoft.com/office/drawing/2014/main" id="{AF56EBD3-F4C7-4BCD-AFEE-50DAB5E9B1AA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02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화살표: 오른쪽 179" title="연도 화살표">
              <a:extLst>
                <a:ext uri="{FF2B5EF4-FFF2-40B4-BE49-F238E27FC236}">
                  <a16:creationId xmlns:a16="http://schemas.microsoft.com/office/drawing/2014/main" id="{61B86AC1-632B-4B82-9113-94A085ED2907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1" name="타원 180" title="분기 배경 원">
              <a:extLst>
                <a:ext uri="{FF2B5EF4-FFF2-40B4-BE49-F238E27FC236}">
                  <a16:creationId xmlns:a16="http://schemas.microsoft.com/office/drawing/2014/main" id="{A53E5CD8-B55A-4DF8-8950-EBAAB4FE81AA}"/>
                </a:ext>
              </a:extLst>
            </p:cNvPr>
            <p:cNvSpPr/>
            <p:nvPr/>
          </p:nvSpPr>
          <p:spPr>
            <a:xfrm>
              <a:off x="10682502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2" name="타원 181" title="분기 배경 원">
              <a:extLst>
                <a:ext uri="{FF2B5EF4-FFF2-40B4-BE49-F238E27FC236}">
                  <a16:creationId xmlns:a16="http://schemas.microsoft.com/office/drawing/2014/main" id="{3516D725-DD27-430F-B4DD-81FA6B1AF152}"/>
                </a:ext>
              </a:extLst>
            </p:cNvPr>
            <p:cNvSpPr/>
            <p:nvPr/>
          </p:nvSpPr>
          <p:spPr>
            <a:xfrm>
              <a:off x="10031923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3" name="타원 182" title="분기 배경 원">
              <a:extLst>
                <a:ext uri="{FF2B5EF4-FFF2-40B4-BE49-F238E27FC236}">
                  <a16:creationId xmlns:a16="http://schemas.microsoft.com/office/drawing/2014/main" id="{59FCFD45-EC4E-4752-B473-21F47734BBCE}"/>
                </a:ext>
              </a:extLst>
            </p:cNvPr>
            <p:cNvSpPr/>
            <p:nvPr/>
          </p:nvSpPr>
          <p:spPr>
            <a:xfrm>
              <a:off x="9384678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4" name="타원 183" title="분기 배경 원">
              <a:extLst>
                <a:ext uri="{FF2B5EF4-FFF2-40B4-BE49-F238E27FC236}">
                  <a16:creationId xmlns:a16="http://schemas.microsoft.com/office/drawing/2014/main" id="{0C3EB1F2-DABA-4719-83EF-8ACCEE8B6BF4}"/>
                </a:ext>
              </a:extLst>
            </p:cNvPr>
            <p:cNvSpPr/>
            <p:nvPr/>
          </p:nvSpPr>
          <p:spPr>
            <a:xfrm>
              <a:off x="8731634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86" name="직선 연결선(S) 55" title="Q 줄">
              <a:extLst>
                <a:ext uri="{FF2B5EF4-FFF2-40B4-BE49-F238E27FC236}">
                  <a16:creationId xmlns:a16="http://schemas.microsoft.com/office/drawing/2014/main" id="{97D93C63-EA1B-4AB1-B698-FBAB4D0D3FB4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텍스트 상자 108" title="분기 번호">
              <a:extLst>
                <a:ext uri="{FF2B5EF4-FFF2-40B4-BE49-F238E27FC236}">
                  <a16:creationId xmlns:a16="http://schemas.microsoft.com/office/drawing/2014/main" id="{D0E95F30-5EC9-4F34-9ADF-5165BDC0DAE4}"/>
                </a:ext>
              </a:extLst>
            </p:cNvPr>
            <p:cNvSpPr txBox="1"/>
            <p:nvPr/>
          </p:nvSpPr>
          <p:spPr>
            <a:xfrm>
              <a:off x="869683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8" name="텍스트 상자 109" title="분기 번호">
              <a:extLst>
                <a:ext uri="{FF2B5EF4-FFF2-40B4-BE49-F238E27FC236}">
                  <a16:creationId xmlns:a16="http://schemas.microsoft.com/office/drawing/2014/main" id="{DF84BD85-8FA9-4A63-B5C0-DBA548D106DB}"/>
                </a:ext>
              </a:extLst>
            </p:cNvPr>
            <p:cNvSpPr txBox="1"/>
            <p:nvPr/>
          </p:nvSpPr>
          <p:spPr>
            <a:xfrm>
              <a:off x="934434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9" name="텍스트 상자 110" title="분기 번호">
              <a:extLst>
                <a:ext uri="{FF2B5EF4-FFF2-40B4-BE49-F238E27FC236}">
                  <a16:creationId xmlns:a16="http://schemas.microsoft.com/office/drawing/2014/main" id="{57472A69-5D78-457D-98C3-BEEDA3809664}"/>
                </a:ext>
              </a:extLst>
            </p:cNvPr>
            <p:cNvSpPr txBox="1"/>
            <p:nvPr/>
          </p:nvSpPr>
          <p:spPr>
            <a:xfrm>
              <a:off x="999186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0" name="텍스트 상자 111" title="분기 번호">
              <a:extLst>
                <a:ext uri="{FF2B5EF4-FFF2-40B4-BE49-F238E27FC236}">
                  <a16:creationId xmlns:a16="http://schemas.microsoft.com/office/drawing/2014/main" id="{7A06E369-1B07-4F9E-98C1-650B7991FA63}"/>
                </a:ext>
              </a:extLst>
            </p:cNvPr>
            <p:cNvSpPr txBox="1"/>
            <p:nvPr/>
          </p:nvSpPr>
          <p:spPr>
            <a:xfrm>
              <a:off x="10639376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91" name="그룹 190" title="연도 3">
            <a:extLst>
              <a:ext uri="{FF2B5EF4-FFF2-40B4-BE49-F238E27FC236}">
                <a16:creationId xmlns:a16="http://schemas.microsoft.com/office/drawing/2014/main" id="{884CDDCA-5BF6-4DDB-8A97-B2AE787B2C8F}"/>
              </a:ext>
            </a:extLst>
          </p:cNvPr>
          <p:cNvGrpSpPr/>
          <p:nvPr/>
        </p:nvGrpSpPr>
        <p:grpSpPr>
          <a:xfrm>
            <a:off x="5882902" y="3454605"/>
            <a:ext cx="5727899" cy="562188"/>
            <a:chOff x="5886628" y="3119046"/>
            <a:chExt cx="2784204" cy="562188"/>
          </a:xfrm>
        </p:grpSpPr>
        <p:cxnSp>
          <p:nvCxnSpPr>
            <p:cNvPr id="192" name="직선 연결선(S) 117" title="Q 줄">
              <a:extLst>
                <a:ext uri="{FF2B5EF4-FFF2-40B4-BE49-F238E27FC236}">
                  <a16:creationId xmlns:a16="http://schemas.microsoft.com/office/drawing/2014/main" id="{BB60A326-400F-46DA-B63C-25D1601B5EFA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화살표: 오른쪽 192" title="연도 화살표">
              <a:extLst>
                <a:ext uri="{FF2B5EF4-FFF2-40B4-BE49-F238E27FC236}">
                  <a16:creationId xmlns:a16="http://schemas.microsoft.com/office/drawing/2014/main" id="{47A74175-10C3-45A5-80C8-A2E3D838390F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4" name="타원 193" title="분기 배경 원">
              <a:extLst>
                <a:ext uri="{FF2B5EF4-FFF2-40B4-BE49-F238E27FC236}">
                  <a16:creationId xmlns:a16="http://schemas.microsoft.com/office/drawing/2014/main" id="{3795BD66-748A-47CC-8DAF-876CE5F9F3D4}"/>
                </a:ext>
              </a:extLst>
            </p:cNvPr>
            <p:cNvSpPr/>
            <p:nvPr/>
          </p:nvSpPr>
          <p:spPr>
            <a:xfrm>
              <a:off x="8095938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5" name="타원 194" title="분기 배경 원">
              <a:extLst>
                <a:ext uri="{FF2B5EF4-FFF2-40B4-BE49-F238E27FC236}">
                  <a16:creationId xmlns:a16="http://schemas.microsoft.com/office/drawing/2014/main" id="{1DBA36C0-904F-4CA6-8A81-0DEB43C92FCC}"/>
                </a:ext>
              </a:extLst>
            </p:cNvPr>
            <p:cNvSpPr/>
            <p:nvPr/>
          </p:nvSpPr>
          <p:spPr>
            <a:xfrm>
              <a:off x="7443121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6" name="타원 195" title="분기 배경 원">
              <a:extLst>
                <a:ext uri="{FF2B5EF4-FFF2-40B4-BE49-F238E27FC236}">
                  <a16:creationId xmlns:a16="http://schemas.microsoft.com/office/drawing/2014/main" id="{1F29B20E-485F-427C-B995-F6F38B4415AA}"/>
                </a:ext>
              </a:extLst>
            </p:cNvPr>
            <p:cNvSpPr/>
            <p:nvPr/>
          </p:nvSpPr>
          <p:spPr>
            <a:xfrm>
              <a:off x="6791842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7" name="타원 196" title="분기 배경 원">
              <a:extLst>
                <a:ext uri="{FF2B5EF4-FFF2-40B4-BE49-F238E27FC236}">
                  <a16:creationId xmlns:a16="http://schemas.microsoft.com/office/drawing/2014/main" id="{EB2ACF20-DC2C-43DD-847E-0756FA6AAA4E}"/>
                </a:ext>
              </a:extLst>
            </p:cNvPr>
            <p:cNvSpPr/>
            <p:nvPr/>
          </p:nvSpPr>
          <p:spPr>
            <a:xfrm>
              <a:off x="6140756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98" name="직선 연결선(S) 49" title="Q 줄">
              <a:extLst>
                <a:ext uri="{FF2B5EF4-FFF2-40B4-BE49-F238E27FC236}">
                  <a16:creationId xmlns:a16="http://schemas.microsoft.com/office/drawing/2014/main" id="{B6C4A84E-EE24-41CF-9AAF-2D2A307F8E77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(S) 51" title="Q 줄">
              <a:extLst>
                <a:ext uri="{FF2B5EF4-FFF2-40B4-BE49-F238E27FC236}">
                  <a16:creationId xmlns:a16="http://schemas.microsoft.com/office/drawing/2014/main" id="{36F6D180-37CA-4665-98C5-9D656305B3C3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(S) 52" title="Q 줄">
              <a:extLst>
                <a:ext uri="{FF2B5EF4-FFF2-40B4-BE49-F238E27FC236}">
                  <a16:creationId xmlns:a16="http://schemas.microsoft.com/office/drawing/2014/main" id="{36D829E6-9CC4-4413-B8E2-3D5A9F0A9F31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텍스트 상자 104" title="분기 번호">
              <a:extLst>
                <a:ext uri="{FF2B5EF4-FFF2-40B4-BE49-F238E27FC236}">
                  <a16:creationId xmlns:a16="http://schemas.microsoft.com/office/drawing/2014/main" id="{43372195-A24F-4D6B-AD00-F72128D94B9F}"/>
                </a:ext>
              </a:extLst>
            </p:cNvPr>
            <p:cNvSpPr txBox="1"/>
            <p:nvPr/>
          </p:nvSpPr>
          <p:spPr>
            <a:xfrm>
              <a:off x="610677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주차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2" name="텍스트 상자 105" title="분기 번호">
              <a:extLst>
                <a:ext uri="{FF2B5EF4-FFF2-40B4-BE49-F238E27FC236}">
                  <a16:creationId xmlns:a16="http://schemas.microsoft.com/office/drawing/2014/main" id="{8B8B77FD-C279-4FDD-B03C-491B3C82F6D5}"/>
                </a:ext>
              </a:extLst>
            </p:cNvPr>
            <p:cNvSpPr txBox="1"/>
            <p:nvPr/>
          </p:nvSpPr>
          <p:spPr>
            <a:xfrm>
              <a:off x="675428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주차</a:t>
              </a:r>
            </a:p>
          </p:txBody>
        </p:sp>
        <p:sp>
          <p:nvSpPr>
            <p:cNvPr id="203" name="텍스트 상자 106" title="분기 번호">
              <a:extLst>
                <a:ext uri="{FF2B5EF4-FFF2-40B4-BE49-F238E27FC236}">
                  <a16:creationId xmlns:a16="http://schemas.microsoft.com/office/drawing/2014/main" id="{F58D9014-5FFC-4030-A9D0-22709119C3DF}"/>
                </a:ext>
              </a:extLst>
            </p:cNvPr>
            <p:cNvSpPr txBox="1"/>
            <p:nvPr/>
          </p:nvSpPr>
          <p:spPr>
            <a:xfrm>
              <a:off x="740180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주차</a:t>
              </a:r>
            </a:p>
          </p:txBody>
        </p:sp>
        <p:sp>
          <p:nvSpPr>
            <p:cNvPr id="204" name="텍스트 상자 107" title="분기 번호">
              <a:extLst>
                <a:ext uri="{FF2B5EF4-FFF2-40B4-BE49-F238E27FC236}">
                  <a16:creationId xmlns:a16="http://schemas.microsoft.com/office/drawing/2014/main" id="{78CD7A9C-6D11-4E3D-9F36-AF24D8AB9A2F}"/>
                </a:ext>
              </a:extLst>
            </p:cNvPr>
            <p:cNvSpPr txBox="1"/>
            <p:nvPr/>
          </p:nvSpPr>
          <p:spPr>
            <a:xfrm>
              <a:off x="804931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주차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05" name="그룹 204" title="연도 2">
            <a:extLst>
              <a:ext uri="{FF2B5EF4-FFF2-40B4-BE49-F238E27FC236}">
                <a16:creationId xmlns:a16="http://schemas.microsoft.com/office/drawing/2014/main" id="{E924A60D-B810-4A71-855A-E4D9673E9157}"/>
              </a:ext>
            </a:extLst>
          </p:cNvPr>
          <p:cNvGrpSpPr/>
          <p:nvPr/>
        </p:nvGrpSpPr>
        <p:grpSpPr>
          <a:xfrm>
            <a:off x="3305416" y="3454605"/>
            <a:ext cx="2759196" cy="561751"/>
            <a:chOff x="3309141" y="3119046"/>
            <a:chExt cx="2759196" cy="561751"/>
          </a:xfrm>
        </p:grpSpPr>
        <p:sp>
          <p:nvSpPr>
            <p:cNvPr id="206" name="화살표: 오른쪽 205" title="연도 화살표">
              <a:extLst>
                <a:ext uri="{FF2B5EF4-FFF2-40B4-BE49-F238E27FC236}">
                  <a16:creationId xmlns:a16="http://schemas.microsoft.com/office/drawing/2014/main" id="{A41BB08B-0621-4CB9-876B-BD8FE6C1E098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7" name="타원 206" title="분기 배경 원">
              <a:extLst>
                <a:ext uri="{FF2B5EF4-FFF2-40B4-BE49-F238E27FC236}">
                  <a16:creationId xmlns:a16="http://schemas.microsoft.com/office/drawing/2014/main" id="{46E4222D-1636-4507-B1F9-AE179D8852AE}"/>
                </a:ext>
              </a:extLst>
            </p:cNvPr>
            <p:cNvSpPr/>
            <p:nvPr/>
          </p:nvSpPr>
          <p:spPr>
            <a:xfrm>
              <a:off x="5494904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8" name="타원 207" title="분기 배경 원">
              <a:extLst>
                <a:ext uri="{FF2B5EF4-FFF2-40B4-BE49-F238E27FC236}">
                  <a16:creationId xmlns:a16="http://schemas.microsoft.com/office/drawing/2014/main" id="{A6877ED2-22EE-4B8A-B9D3-006E710ED7FD}"/>
                </a:ext>
              </a:extLst>
            </p:cNvPr>
            <p:cNvSpPr/>
            <p:nvPr/>
          </p:nvSpPr>
          <p:spPr>
            <a:xfrm>
              <a:off x="4845879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9" name="타원 208" title="분기 배경 원">
              <a:extLst>
                <a:ext uri="{FF2B5EF4-FFF2-40B4-BE49-F238E27FC236}">
                  <a16:creationId xmlns:a16="http://schemas.microsoft.com/office/drawing/2014/main" id="{BF4B5AD3-784A-4B8E-BA76-880A5BFF6DC6}"/>
                </a:ext>
              </a:extLst>
            </p:cNvPr>
            <p:cNvSpPr/>
            <p:nvPr/>
          </p:nvSpPr>
          <p:spPr>
            <a:xfrm>
              <a:off x="420935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0" name="타원 209" title="분기 배경 원">
              <a:extLst>
                <a:ext uri="{FF2B5EF4-FFF2-40B4-BE49-F238E27FC236}">
                  <a16:creationId xmlns:a16="http://schemas.microsoft.com/office/drawing/2014/main" id="{441B814F-867A-4DCE-8846-09098EFB5245}"/>
                </a:ext>
              </a:extLst>
            </p:cNvPr>
            <p:cNvSpPr/>
            <p:nvPr/>
          </p:nvSpPr>
          <p:spPr>
            <a:xfrm>
              <a:off x="355216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11" name="직선 연결선(S) 37" title="Q 줄">
              <a:extLst>
                <a:ext uri="{FF2B5EF4-FFF2-40B4-BE49-F238E27FC236}">
                  <a16:creationId xmlns:a16="http://schemas.microsoft.com/office/drawing/2014/main" id="{9BA9ABDB-FACE-4FD3-A3BF-7396621313C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(S) 38" title="Q 줄">
              <a:extLst>
                <a:ext uri="{FF2B5EF4-FFF2-40B4-BE49-F238E27FC236}">
                  <a16:creationId xmlns:a16="http://schemas.microsoft.com/office/drawing/2014/main" id="{EF347B43-9A7A-461A-B10F-AFE086897E96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(S) 44" title="Q 줄">
              <a:extLst>
                <a:ext uri="{FF2B5EF4-FFF2-40B4-BE49-F238E27FC236}">
                  <a16:creationId xmlns:a16="http://schemas.microsoft.com/office/drawing/2014/main" id="{55F2AFA9-65B2-42D4-8703-B4F57426074E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(S) 46" title="Q 줄">
              <a:extLst>
                <a:ext uri="{FF2B5EF4-FFF2-40B4-BE49-F238E27FC236}">
                  <a16:creationId xmlns:a16="http://schemas.microsoft.com/office/drawing/2014/main" id="{6E858826-6B31-4123-9966-7D526E11B209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텍스트 상자 100" title="분기 번호">
              <a:extLst>
                <a:ext uri="{FF2B5EF4-FFF2-40B4-BE49-F238E27FC236}">
                  <a16:creationId xmlns:a16="http://schemas.microsoft.com/office/drawing/2014/main" id="{A03D4F6E-4D23-4ECA-89F0-0E75362FBCDA}"/>
                </a:ext>
              </a:extLst>
            </p:cNvPr>
            <p:cNvSpPr txBox="1"/>
            <p:nvPr/>
          </p:nvSpPr>
          <p:spPr>
            <a:xfrm>
              <a:off x="351671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6" name="텍스트 상자 101" title="분기 번호">
              <a:extLst>
                <a:ext uri="{FF2B5EF4-FFF2-40B4-BE49-F238E27FC236}">
                  <a16:creationId xmlns:a16="http://schemas.microsoft.com/office/drawing/2014/main" id="{4ED56229-8B44-47DB-AE1C-331D6F3C908E}"/>
                </a:ext>
              </a:extLst>
            </p:cNvPr>
            <p:cNvSpPr txBox="1"/>
            <p:nvPr/>
          </p:nvSpPr>
          <p:spPr>
            <a:xfrm>
              <a:off x="416422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7" name="텍스트 상자 102" title="분기 번호">
              <a:extLst>
                <a:ext uri="{FF2B5EF4-FFF2-40B4-BE49-F238E27FC236}">
                  <a16:creationId xmlns:a16="http://schemas.microsoft.com/office/drawing/2014/main" id="{25A000E4-2278-4DFF-B7DE-29F048621932}"/>
                </a:ext>
              </a:extLst>
            </p:cNvPr>
            <p:cNvSpPr txBox="1"/>
            <p:nvPr/>
          </p:nvSpPr>
          <p:spPr>
            <a:xfrm>
              <a:off x="481174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8" name="텍스트 상자 103" title="분기 번호">
              <a:extLst>
                <a:ext uri="{FF2B5EF4-FFF2-40B4-BE49-F238E27FC236}">
                  <a16:creationId xmlns:a16="http://schemas.microsoft.com/office/drawing/2014/main" id="{DDF4B669-9402-4128-92BD-2A937967F335}"/>
                </a:ext>
              </a:extLst>
            </p:cNvPr>
            <p:cNvSpPr txBox="1"/>
            <p:nvPr/>
          </p:nvSpPr>
          <p:spPr>
            <a:xfrm>
              <a:off x="545925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19" name="그룹 218" title="연도 1">
            <a:extLst>
              <a:ext uri="{FF2B5EF4-FFF2-40B4-BE49-F238E27FC236}">
                <a16:creationId xmlns:a16="http://schemas.microsoft.com/office/drawing/2014/main" id="{AE74B30A-20C1-4662-B1B1-446CD6D537FF}"/>
              </a:ext>
            </a:extLst>
          </p:cNvPr>
          <p:cNvGrpSpPr/>
          <p:nvPr/>
        </p:nvGrpSpPr>
        <p:grpSpPr>
          <a:xfrm>
            <a:off x="787955" y="3454605"/>
            <a:ext cx="5288273" cy="561751"/>
            <a:chOff x="791681" y="3119046"/>
            <a:chExt cx="2695434" cy="561751"/>
          </a:xfrm>
        </p:grpSpPr>
        <p:cxnSp>
          <p:nvCxnSpPr>
            <p:cNvPr id="220" name="직선 연결선(S) 112" title="Q 줄">
              <a:extLst>
                <a:ext uri="{FF2B5EF4-FFF2-40B4-BE49-F238E27FC236}">
                  <a16:creationId xmlns:a16="http://schemas.microsoft.com/office/drawing/2014/main" id="{0010C8C7-298B-4A25-A635-69C5AC1F16B6}"/>
                </a:ext>
              </a:extLst>
            </p:cNvPr>
            <p:cNvCxnSpPr>
              <a:cxnSpLocks/>
            </p:cNvCxnSpPr>
            <p:nvPr/>
          </p:nvCxnSpPr>
          <p:spPr>
            <a:xfrm>
              <a:off x="170330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화살표: 오른쪽 220" title="연도 화살표">
              <a:extLst>
                <a:ext uri="{FF2B5EF4-FFF2-40B4-BE49-F238E27FC236}">
                  <a16:creationId xmlns:a16="http://schemas.microsoft.com/office/drawing/2014/main" id="{73D74B06-11A0-454E-846F-BCDF2491D577}"/>
                </a:ext>
              </a:extLst>
            </p:cNvPr>
            <p:cNvSpPr/>
            <p:nvPr/>
          </p:nvSpPr>
          <p:spPr>
            <a:xfrm>
              <a:off x="791681" y="3325541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2" name="타원 221" title="분기 배경 원">
              <a:extLst>
                <a:ext uri="{FF2B5EF4-FFF2-40B4-BE49-F238E27FC236}">
                  <a16:creationId xmlns:a16="http://schemas.microsoft.com/office/drawing/2014/main" id="{66B58DB1-0317-4F4F-B9FC-E076C44E95B2}"/>
                </a:ext>
              </a:extLst>
            </p:cNvPr>
            <p:cNvSpPr/>
            <p:nvPr/>
          </p:nvSpPr>
          <p:spPr>
            <a:xfrm>
              <a:off x="2913639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3" name="타원 222" title="분기 배경 원">
              <a:extLst>
                <a:ext uri="{FF2B5EF4-FFF2-40B4-BE49-F238E27FC236}">
                  <a16:creationId xmlns:a16="http://schemas.microsoft.com/office/drawing/2014/main" id="{57762448-6BA6-457A-B813-AA5E658A4CF7}"/>
                </a:ext>
              </a:extLst>
            </p:cNvPr>
            <p:cNvSpPr/>
            <p:nvPr/>
          </p:nvSpPr>
          <p:spPr>
            <a:xfrm>
              <a:off x="2256010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4" name="타원 223" title="분기 배경 원">
              <a:extLst>
                <a:ext uri="{FF2B5EF4-FFF2-40B4-BE49-F238E27FC236}">
                  <a16:creationId xmlns:a16="http://schemas.microsoft.com/office/drawing/2014/main" id="{C518406B-6D53-4079-9E55-1245226D1A15}"/>
                </a:ext>
              </a:extLst>
            </p:cNvPr>
            <p:cNvSpPr/>
            <p:nvPr/>
          </p:nvSpPr>
          <p:spPr>
            <a:xfrm>
              <a:off x="161174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5" name="타원 224" title="분기 배경 원">
              <a:extLst>
                <a:ext uri="{FF2B5EF4-FFF2-40B4-BE49-F238E27FC236}">
                  <a16:creationId xmlns:a16="http://schemas.microsoft.com/office/drawing/2014/main" id="{DC9A8D40-067A-4FF5-BC0B-A0EC1B6A6607}"/>
                </a:ext>
              </a:extLst>
            </p:cNvPr>
            <p:cNvSpPr/>
            <p:nvPr/>
          </p:nvSpPr>
          <p:spPr>
            <a:xfrm>
              <a:off x="965783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26" name="직선 연결선(S) 29" title="Q 줄">
              <a:extLst>
                <a:ext uri="{FF2B5EF4-FFF2-40B4-BE49-F238E27FC236}">
                  <a16:creationId xmlns:a16="http://schemas.microsoft.com/office/drawing/2014/main" id="{5C901DE6-5D03-4F80-88DC-32FF804E036F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(S) 35" title="Q 줄">
              <a:extLst>
                <a:ext uri="{FF2B5EF4-FFF2-40B4-BE49-F238E27FC236}">
                  <a16:creationId xmlns:a16="http://schemas.microsoft.com/office/drawing/2014/main" id="{40A14044-88FA-48C2-9DB9-43558DA3C2CE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5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(S) 36" title="Q 줄">
              <a:extLst>
                <a:ext uri="{FF2B5EF4-FFF2-40B4-BE49-F238E27FC236}">
                  <a16:creationId xmlns:a16="http://schemas.microsoft.com/office/drawing/2014/main" id="{4967E687-5AAE-4E23-A0EB-C6D584C0D864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1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텍스트 상자 71" title="분기 번호">
              <a:extLst>
                <a:ext uri="{FF2B5EF4-FFF2-40B4-BE49-F238E27FC236}">
                  <a16:creationId xmlns:a16="http://schemas.microsoft.com/office/drawing/2014/main" id="{6FA3A20D-C068-4194-A47D-A4C7A5A8DC01}"/>
                </a:ext>
              </a:extLst>
            </p:cNvPr>
            <p:cNvSpPr txBox="1"/>
            <p:nvPr/>
          </p:nvSpPr>
          <p:spPr>
            <a:xfrm>
              <a:off x="92665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주차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0" name="텍스트 상자 72" title="분기 번호">
              <a:extLst>
                <a:ext uri="{FF2B5EF4-FFF2-40B4-BE49-F238E27FC236}">
                  <a16:creationId xmlns:a16="http://schemas.microsoft.com/office/drawing/2014/main" id="{E08CAF30-B7CE-4F6E-B597-923079731DB7}"/>
                </a:ext>
              </a:extLst>
            </p:cNvPr>
            <p:cNvSpPr txBox="1"/>
            <p:nvPr/>
          </p:nvSpPr>
          <p:spPr>
            <a:xfrm>
              <a:off x="157416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주차</a:t>
              </a:r>
            </a:p>
          </p:txBody>
        </p:sp>
        <p:sp>
          <p:nvSpPr>
            <p:cNvPr id="231" name="텍스트 상자 73" title="분기 번호">
              <a:extLst>
                <a:ext uri="{FF2B5EF4-FFF2-40B4-BE49-F238E27FC236}">
                  <a16:creationId xmlns:a16="http://schemas.microsoft.com/office/drawing/2014/main" id="{7058BCA3-CBDE-41CB-9261-6F331A7903CA}"/>
                </a:ext>
              </a:extLst>
            </p:cNvPr>
            <p:cNvSpPr txBox="1"/>
            <p:nvPr/>
          </p:nvSpPr>
          <p:spPr>
            <a:xfrm>
              <a:off x="222168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주차</a:t>
              </a:r>
            </a:p>
          </p:txBody>
        </p:sp>
        <p:sp>
          <p:nvSpPr>
            <p:cNvPr id="232" name="텍스트 상자 74" title="분기 번호">
              <a:extLst>
                <a:ext uri="{FF2B5EF4-FFF2-40B4-BE49-F238E27FC236}">
                  <a16:creationId xmlns:a16="http://schemas.microsoft.com/office/drawing/2014/main" id="{B81F3A59-F5B0-4106-B04C-4E2FD3BDD1AE}"/>
                </a:ext>
              </a:extLst>
            </p:cNvPr>
            <p:cNvSpPr txBox="1"/>
            <p:nvPr/>
          </p:nvSpPr>
          <p:spPr>
            <a:xfrm>
              <a:off x="286919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주차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13" name="그룹 112" title="중요 시점 텍스트">
            <a:extLst>
              <a:ext uri="{FF2B5EF4-FFF2-40B4-BE49-F238E27FC236}">
                <a16:creationId xmlns:a16="http://schemas.microsoft.com/office/drawing/2014/main" id="{5365ECF7-7F52-458E-82D4-EF65191B54E2}"/>
              </a:ext>
            </a:extLst>
          </p:cNvPr>
          <p:cNvGrpSpPr/>
          <p:nvPr/>
        </p:nvGrpSpPr>
        <p:grpSpPr>
          <a:xfrm>
            <a:off x="6976172" y="1694292"/>
            <a:ext cx="1294782" cy="727511"/>
            <a:chOff x="2110555" y="2162177"/>
            <a:chExt cx="1294782" cy="727511"/>
          </a:xfrm>
        </p:grpSpPr>
        <p:sp>
          <p:nvSpPr>
            <p:cNvPr id="114" name="텍스트 상자 148">
              <a:extLst>
                <a:ext uri="{FF2B5EF4-FFF2-40B4-BE49-F238E27FC236}">
                  <a16:creationId xmlns:a16="http://schemas.microsoft.com/office/drawing/2014/main" id="{1636659F-8D95-4B93-BE39-3B8D308B540E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5" name="텍스트 상자 150">
              <a:extLst>
                <a:ext uri="{FF2B5EF4-FFF2-40B4-BE49-F238E27FC236}">
                  <a16:creationId xmlns:a16="http://schemas.microsoft.com/office/drawing/2014/main" id="{886C1666-B57F-42E7-82A8-CC8AE18B395B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프로토 타입 완성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16" name="타원 115" title="중요 시점 번호">
            <a:extLst>
              <a:ext uri="{FF2B5EF4-FFF2-40B4-BE49-F238E27FC236}">
                <a16:creationId xmlns:a16="http://schemas.microsoft.com/office/drawing/2014/main" id="{7624A496-BCFF-43B9-A130-36E514F7E715}"/>
              </a:ext>
            </a:extLst>
          </p:cNvPr>
          <p:cNvSpPr/>
          <p:nvPr/>
        </p:nvSpPr>
        <p:spPr>
          <a:xfrm>
            <a:off x="7422252" y="2500714"/>
            <a:ext cx="407673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</a:p>
        </p:txBody>
      </p:sp>
      <p:pic>
        <p:nvPicPr>
          <p:cNvPr id="117" name="그래픽 116" title="설명선">
            <a:extLst>
              <a:ext uri="{FF2B5EF4-FFF2-40B4-BE49-F238E27FC236}">
                <a16:creationId xmlns:a16="http://schemas.microsoft.com/office/drawing/2014/main" id="{3B2E0F27-3CBD-455F-9BAA-39FFC22C8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524168" y="3175304"/>
            <a:ext cx="581025" cy="295275"/>
          </a:xfrm>
          <a:prstGeom prst="rect">
            <a:avLst/>
          </a:prstGeom>
        </p:spPr>
      </p:pic>
      <p:grpSp>
        <p:nvGrpSpPr>
          <p:cNvPr id="118" name="그룹 117" title="중요 시점 텍스트">
            <a:extLst>
              <a:ext uri="{FF2B5EF4-FFF2-40B4-BE49-F238E27FC236}">
                <a16:creationId xmlns:a16="http://schemas.microsoft.com/office/drawing/2014/main" id="{614B09C0-5D59-4EAD-B6CD-DD7B1D99C770}"/>
              </a:ext>
            </a:extLst>
          </p:cNvPr>
          <p:cNvGrpSpPr/>
          <p:nvPr/>
        </p:nvGrpSpPr>
        <p:grpSpPr>
          <a:xfrm>
            <a:off x="5656836" y="1685419"/>
            <a:ext cx="1294782" cy="727511"/>
            <a:chOff x="2110555" y="2162177"/>
            <a:chExt cx="1294782" cy="727511"/>
          </a:xfrm>
        </p:grpSpPr>
        <p:sp>
          <p:nvSpPr>
            <p:cNvPr id="119" name="텍스트 상자 148">
              <a:extLst>
                <a:ext uri="{FF2B5EF4-FFF2-40B4-BE49-F238E27FC236}">
                  <a16:creationId xmlns:a16="http://schemas.microsoft.com/office/drawing/2014/main" id="{B4701254-DCD6-4B7F-AB6A-93E6A68BAAAD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0" name="텍스트 상자 150">
              <a:extLst>
                <a:ext uri="{FF2B5EF4-FFF2-40B4-BE49-F238E27FC236}">
                  <a16:creationId xmlns:a16="http://schemas.microsoft.com/office/drawing/2014/main" id="{5F299E97-8754-4F7A-BDEE-99363775FCC9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모델링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21" name="타원 120" title="중요 시점 번호">
            <a:extLst>
              <a:ext uri="{FF2B5EF4-FFF2-40B4-BE49-F238E27FC236}">
                <a16:creationId xmlns:a16="http://schemas.microsoft.com/office/drawing/2014/main" id="{9F2E4CA3-0FB4-4C39-801C-99C3AF193F6C}"/>
              </a:ext>
            </a:extLst>
          </p:cNvPr>
          <p:cNvSpPr/>
          <p:nvPr/>
        </p:nvSpPr>
        <p:spPr>
          <a:xfrm>
            <a:off x="6102916" y="2491841"/>
            <a:ext cx="407673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</a:p>
        </p:txBody>
      </p:sp>
      <p:pic>
        <p:nvPicPr>
          <p:cNvPr id="122" name="그래픽 121" title="설명선">
            <a:extLst>
              <a:ext uri="{FF2B5EF4-FFF2-40B4-BE49-F238E27FC236}">
                <a16:creationId xmlns:a16="http://schemas.microsoft.com/office/drawing/2014/main" id="{2CFB1F08-3871-4CF1-AE1F-AA3F1CF23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204832" y="3166431"/>
            <a:ext cx="581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733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9_TF56180624_Win32" id="{DD7B655C-D52B-4575-95C5-124F518BBD53}" vid="{B15D3EB8-A690-420F-83F9-2922FA730D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2377</TotalTime>
  <Words>301</Words>
  <Application>Microsoft Office PowerPoint</Application>
  <PresentationFormat>와이드스크린</PresentationFormat>
  <Paragraphs>86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맑은 고딕</vt:lpstr>
      <vt:lpstr>Arial</vt:lpstr>
      <vt:lpstr>Garamond</vt:lpstr>
      <vt:lpstr>Wingdings 2</vt:lpstr>
      <vt:lpstr>DividendVTI</vt:lpstr>
      <vt:lpstr>졸업작품  I Review U </vt:lpstr>
      <vt:lpstr>Progress</vt:lpstr>
      <vt:lpstr>Modeling</vt:lpstr>
      <vt:lpstr>PowerPoint 프레젠테이션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IDEa proposal</dc:title>
  <dc:creator>dkstpgns12@naver.com</dc:creator>
  <cp:lastModifiedBy>dkstpgns12@naver.com</cp:lastModifiedBy>
  <cp:revision>110</cp:revision>
  <dcterms:created xsi:type="dcterms:W3CDTF">2021-03-14T07:49:24Z</dcterms:created>
  <dcterms:modified xsi:type="dcterms:W3CDTF">2021-10-28T04:58:44Z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