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9"/>
  </p:notesMasterIdLst>
  <p:handoutMasterIdLst>
    <p:handoutMasterId r:id="rId10"/>
  </p:handoutMasterIdLst>
  <p:sldIdLst>
    <p:sldId id="347" r:id="rId5"/>
    <p:sldId id="333" r:id="rId6"/>
    <p:sldId id="342" r:id="rId7"/>
    <p:sldId id="265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2021-03-15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2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8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smtClean="0"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6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2021-03-15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98550"/>
            <a:ext cx="11029615" cy="2147467"/>
          </a:xfrm>
        </p:spPr>
        <p:txBody>
          <a:bodyPr rtlCol="0"/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 </a:t>
            </a:r>
            <a:r>
              <a:rPr lang="en-US" altLang="ko-KR" b="1" noProof="1">
                <a:ea typeface="맑은 고딕" panose="020B0503020000020004" pitchFamily="50" charset="-127"/>
              </a:rPr>
              <a:t>IDEa proposal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US" altLang="ko-KR" noProof="1">
                <a:ea typeface="맑은 고딕" panose="020B0503020000020004" pitchFamily="50" charset="-127"/>
              </a:rPr>
              <a:t>201735849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- </a:t>
            </a:r>
            <a:r>
              <a:rPr lang="ko-KR" altLang="en-US" noProof="1">
                <a:ea typeface="맑은 고딕" panose="020B0503020000020004" pitchFamily="50" charset="-127"/>
              </a:rPr>
              <a:t>리뷰 </a:t>
            </a:r>
            <a:r>
              <a:rPr lang="en-US" altLang="ko-KR" noProof="1">
                <a:ea typeface="맑은 고딕" panose="020B0503020000020004" pitchFamily="50" charset="-127"/>
              </a:rPr>
              <a:t>= </a:t>
            </a:r>
            <a:r>
              <a:rPr lang="ko-KR" altLang="en-US" noProof="1">
                <a:ea typeface="맑은 고딕" panose="020B0503020000020004" pitchFamily="50" charset="-127"/>
              </a:rPr>
              <a:t>솔직함 </a:t>
            </a:r>
            <a:r>
              <a:rPr lang="en-US" altLang="ko-KR" noProof="1">
                <a:ea typeface="맑은 고딕" panose="020B0503020000020004" pitchFamily="50" charset="-127"/>
              </a:rPr>
              <a:t>= </a:t>
            </a:r>
            <a:r>
              <a:rPr lang="ko-KR" altLang="en-US" noProof="1">
                <a:ea typeface="맑은 고딕" panose="020B0503020000020004" pitchFamily="50" charset="-127"/>
              </a:rPr>
              <a:t>구매판단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en-US" altLang="ko-KR" noProof="1"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- But, SNS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↑</a:t>
            </a:r>
            <a:r>
              <a:rPr lang="en-US" altLang="ko-KR" noProof="1"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ea typeface="맑은 고딕" panose="020B0503020000020004" pitchFamily="50" charset="-127"/>
              </a:rPr>
              <a:t>광고</a:t>
            </a:r>
            <a:r>
              <a:rPr lang="ko-KR" altLang="en-US" noProof="1"/>
              <a:t>성</a:t>
            </a:r>
            <a:r>
              <a:rPr lang="ko-KR" altLang="en-US" noProof="1">
                <a:ea typeface="맑은 고딕" panose="020B0503020000020004" pitchFamily="50" charset="-127"/>
              </a:rPr>
              <a:t> 리뷰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noProof="1"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noProof="1">
                <a:ea typeface="맑은 고딕" panose="020B0503020000020004" pitchFamily="50" charset="-127"/>
              </a:rPr>
              <a:t>- </a:t>
            </a:r>
            <a:r>
              <a:rPr lang="ko-KR" altLang="en-US" noProof="1">
                <a:ea typeface="맑은 고딕" panose="020B0503020000020004" pitchFamily="50" charset="-127"/>
              </a:rPr>
              <a:t>솔직한 리뷰 찾는데 시간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rtl="0">
              <a:buNone/>
            </a:pP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1069768"/>
            <a:ext cx="3863216" cy="1415976"/>
          </a:xfrm>
        </p:spPr>
        <p:txBody>
          <a:bodyPr rtlCol="0"/>
          <a:lstStyle/>
          <a:p>
            <a:pPr rtl="0"/>
            <a:r>
              <a:rPr lang="en-US" altLang="ko-KR" noProof="1">
                <a:sym typeface="Bodoni SvtyTwo ITC TT-Book"/>
              </a:rPr>
              <a:t>“</a:t>
            </a:r>
            <a:r>
              <a:rPr lang="ko-KR" altLang="en-US" noProof="1">
                <a:sym typeface="Bodoni SvtyTwo ITC TT-Book"/>
              </a:rPr>
              <a:t>리뷰</a:t>
            </a:r>
            <a:r>
              <a:rPr lang="en-US" altLang="ko-KR" noProof="1">
                <a:sym typeface="Bodoni SvtyTwo ITC TT-Book"/>
              </a:rPr>
              <a:t>”</a:t>
            </a:r>
            <a:endParaRPr lang="ko-KR" altLang="en-US" noProof="1">
              <a:ea typeface="맑은 고딕" panose="020B0503020000020004" pitchFamily="50" charset="-127"/>
              <a:sym typeface="Bodoni SvtyTwo ITC TT-Book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97E977-C7C3-4DAA-943B-5414FA3DEC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27204D-4014-4E5B-82EF-1AE4E0F5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0"/>
            <a:ext cx="7069128" cy="32355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701260-BCEB-417B-9DFA-771BE92C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235569"/>
            <a:ext cx="2229854" cy="36633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8372BF-8196-4FD5-B739-006AD43C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455" y="3235569"/>
            <a:ext cx="4780544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defTabSz="412750" rtl="0" hangingPunct="0"/>
            <a:r>
              <a:rPr lang="en-US" altLang="ko-KR" kern="0" spc="340" noProof="1">
                <a:ea typeface="맑은 고딕" panose="020B0503020000020004" pitchFamily="50" charset="-127"/>
                <a:sym typeface="Bodoni SvtyTwo ITC TT-Book"/>
              </a:rPr>
              <a:t>White review</a:t>
            </a:r>
            <a:br>
              <a:rPr lang="en-US" altLang="ko-KR" kern="0" spc="340" noProof="1">
                <a:ea typeface="맑은 고딕" panose="020B0503020000020004" pitchFamily="50" charset="-127"/>
                <a:sym typeface="Bodoni SvtyTwo ITC TT-Book"/>
              </a:rPr>
            </a:br>
            <a:r>
              <a:rPr lang="en-US" altLang="ko-KR" sz="1800" kern="0" spc="340" noProof="1">
                <a:ea typeface="맑은 고딕" panose="020B0503020000020004" pitchFamily="50" charset="-127"/>
                <a:sym typeface="Bodoni SvtyTwo ITC TT-Book"/>
              </a:rPr>
              <a:t>by machine learning</a:t>
            </a:r>
            <a:endParaRPr lang="en-US" altLang="ko-KR" kern="0" spc="340" noProof="1">
              <a:ea typeface="맑은 고딕" panose="020B0503020000020004" pitchFamily="50" charset="-127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Machine learning?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230308"/>
              </p:ext>
            </p:extLst>
          </p:nvPr>
        </p:nvGraphicFramePr>
        <p:xfrm>
          <a:off x="581192" y="1833633"/>
          <a:ext cx="5767138" cy="42351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3569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2883569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외부</a:t>
                      </a:r>
                      <a:endParaRPr lang="en-US" sz="2400" b="0" cap="all" spc="1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cap="all" spc="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내부</a:t>
                      </a:r>
                      <a:endParaRPr lang="en-US" sz="2400" b="0" cap="all" spc="15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썸네일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키워드 반복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사진의 개수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사진의 남용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/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내 게시물 수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구성의 글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83528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게시물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 평가 </a:t>
                      </a:r>
                      <a:r>
                        <a:rPr lang="en-US" altLang="ko-KR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556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96A35C-E1CC-40E7-9D60-4C02A0164C37}"/>
              </a:ext>
            </a:extLst>
          </p:cNvPr>
          <p:cNvSpPr/>
          <p:nvPr/>
        </p:nvSpPr>
        <p:spPr>
          <a:xfrm>
            <a:off x="7700210" y="1072234"/>
            <a:ext cx="2245895" cy="8983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광고성</a:t>
            </a:r>
            <a:endParaRPr lang="en-US" altLang="ko-KR" sz="1800" b="0" cap="none" spc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004204D-C380-439C-A5AA-FC6CA4215D44}"/>
              </a:ext>
            </a:extLst>
          </p:cNvPr>
          <p:cNvSpPr/>
          <p:nvPr/>
        </p:nvSpPr>
        <p:spPr>
          <a:xfrm>
            <a:off x="7218946" y="3669079"/>
            <a:ext cx="3208421" cy="17485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광고성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(</a:t>
            </a:r>
            <a:r>
              <a:rPr lang="ko-KR" altLang="en-US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광고성 </a:t>
            </a:r>
            <a:r>
              <a:rPr lang="en-US" altLang="ko-KR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광고성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80%)</a:t>
            </a:r>
            <a:endParaRPr lang="en-US" altLang="ko-KR" sz="1800" b="0" cap="none" spc="0" baseline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AD4785-0D68-4CED-985E-172F63CF1EB9}"/>
              </a:ext>
            </a:extLst>
          </p:cNvPr>
          <p:cNvSpPr/>
          <p:nvPr/>
        </p:nvSpPr>
        <p:spPr>
          <a:xfrm>
            <a:off x="8157409" y="2385707"/>
            <a:ext cx="1331496" cy="8032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cap="none" spc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5AC26D-AE89-4B57-A55F-6A1625769A25}"/>
              </a:ext>
            </a:extLst>
          </p:cNvPr>
          <p:cNvCxnSpPr>
            <a:endCxn id="3" idx="1"/>
          </p:cNvCxnSpPr>
          <p:nvPr/>
        </p:nvCxnSpPr>
        <p:spPr>
          <a:xfrm flipV="1">
            <a:off x="6348330" y="1521413"/>
            <a:ext cx="1351880" cy="293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4E5F9F-40B4-423E-AB5F-5E7858194E8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8823157" y="1970592"/>
            <a:ext cx="1" cy="4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7C70157-7308-4CF3-8765-45C17C782566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823157" y="3188922"/>
            <a:ext cx="0" cy="4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148</TotalTime>
  <Words>89</Words>
  <Application>Microsoft Office PowerPoint</Application>
  <PresentationFormat>와이드스크린</PresentationFormat>
  <Paragraphs>29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 2</vt:lpstr>
      <vt:lpstr>DividendVTI</vt:lpstr>
      <vt:lpstr>졸업작품 IDEa proposal</vt:lpstr>
      <vt:lpstr>“리뷰”</vt:lpstr>
      <vt:lpstr>White review by machine learning</vt:lpstr>
      <vt:lpstr>Machine learning?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9</cp:revision>
  <dcterms:created xsi:type="dcterms:W3CDTF">2021-03-14T07:49:24Z</dcterms:created>
  <dcterms:modified xsi:type="dcterms:W3CDTF">2021-03-15T03:01:00Z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