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9"/>
  </p:notesMasterIdLst>
  <p:handoutMasterIdLst>
    <p:handoutMasterId r:id="rId10"/>
  </p:handoutMasterIdLst>
  <p:sldIdLst>
    <p:sldId id="347" r:id="rId5"/>
    <p:sldId id="348" r:id="rId6"/>
    <p:sldId id="349" r:id="rId7"/>
    <p:sldId id="35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3507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2021-04-25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2021-04-25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/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 사용 기술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endParaRPr lang="en-US" altLang="ko-KR" b="1" noProof="1"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ko-KR" altLang="en-US" noProof="1"/>
              <a:t>김태희</a:t>
            </a:r>
            <a:r>
              <a:rPr lang="en-US" altLang="ko-KR" noProof="1"/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정영훈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Priority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광고성 리뷰 필터링 시스템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000" dirty="0"/>
              <a:t>무인</a:t>
            </a:r>
            <a:r>
              <a:rPr lang="en-US" altLang="ko-KR" sz="2000" dirty="0"/>
              <a:t> </a:t>
            </a:r>
            <a:r>
              <a:rPr lang="en-US" sz="2000" dirty="0"/>
              <a:t>CCTV </a:t>
            </a:r>
            <a:r>
              <a:rPr lang="ko-KR" altLang="en-US" sz="2000" dirty="0"/>
              <a:t>위험감지 시스템</a:t>
            </a:r>
            <a:endParaRPr lang="en-US" sz="2000" dirty="0"/>
          </a:p>
          <a:p>
            <a:r>
              <a:rPr lang="ko-KR" altLang="en-US" sz="2000" dirty="0"/>
              <a:t>조립식 컴퓨터 부품 추천 시스템</a:t>
            </a:r>
            <a:r>
              <a:rPr lang="en-US" sz="2000" dirty="0"/>
              <a:t>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272EF57-9EC3-45C5-BDD0-2E95A6CD1AA4}"/>
              </a:ext>
            </a:extLst>
          </p:cNvPr>
          <p:cNvSpPr/>
          <p:nvPr/>
        </p:nvSpPr>
        <p:spPr>
          <a:xfrm>
            <a:off x="5518484" y="3429000"/>
            <a:ext cx="721895" cy="18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97A88-3ECF-49F8-88A3-EF6601DDB805}"/>
              </a:ext>
            </a:extLst>
          </p:cNvPr>
          <p:cNvSpPr txBox="1"/>
          <p:nvPr/>
        </p:nvSpPr>
        <p:spPr>
          <a:xfrm>
            <a:off x="6240379" y="3301606"/>
            <a:ext cx="4732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44261-937F-4EF2-9B4B-2D37B10B5002}"/>
              </a:ext>
            </a:extLst>
          </p:cNvPr>
          <p:cNvSpPr txBox="1"/>
          <p:nvPr/>
        </p:nvSpPr>
        <p:spPr>
          <a:xfrm>
            <a:off x="7571873" y="3288404"/>
            <a:ext cx="3400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활용기술</a:t>
            </a:r>
            <a:r>
              <a:rPr lang="en-US" altLang="ko-KR" sz="24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24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주제선정</a:t>
            </a:r>
          </a:p>
        </p:txBody>
      </p:sp>
    </p:spTree>
    <p:extLst>
      <p:ext uri="{BB962C8B-B14F-4D97-AF65-F5344CB8AC3E}">
        <p14:creationId xmlns:p14="http://schemas.microsoft.com/office/powerpoint/2010/main" val="391619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클라우드</a:t>
            </a:r>
            <a:r>
              <a:rPr lang="en-US" altLang="ko-KR" sz="2000" dirty="0"/>
              <a:t>(AWS)</a:t>
            </a:r>
          </a:p>
          <a:p>
            <a:r>
              <a:rPr lang="ko-KR" altLang="en-US" sz="2000" dirty="0"/>
              <a:t>하드웨어 개발 경험</a:t>
            </a:r>
            <a:endParaRPr lang="en-US" altLang="ko-KR" sz="2000" dirty="0"/>
          </a:p>
          <a:p>
            <a:r>
              <a:rPr lang="ko-KR" altLang="en-US" sz="2000" dirty="0" err="1"/>
              <a:t>웹개발</a:t>
            </a:r>
            <a:r>
              <a:rPr lang="ko-KR" altLang="en-US" sz="2000" dirty="0"/>
              <a:t> 능력</a:t>
            </a:r>
            <a:r>
              <a:rPr lang="en-US" altLang="ko-KR" sz="2000" dirty="0"/>
              <a:t>(</a:t>
            </a:r>
            <a:r>
              <a:rPr lang="en-US" sz="2000" dirty="0"/>
              <a:t>Front-end)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김태희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9ACBDE-5329-4A0C-86F6-7B678347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63" y="0"/>
            <a:ext cx="6475537" cy="2508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C713DE-AAF6-4159-BB09-8C377DE6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87" y="2508069"/>
            <a:ext cx="6476514" cy="107115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1E8021-D5D1-4CF6-9919-A6DE17D5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42" y="3579222"/>
            <a:ext cx="4071257" cy="3053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95D4FD-326E-473D-BCB2-659CD6563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63" y="3579223"/>
            <a:ext cx="3223079" cy="3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5971BF-6DF6-4C21-996C-B74EFD65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63DB79-6828-43A8-B528-38416F84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Keyword : AI, </a:t>
            </a:r>
            <a:r>
              <a:rPr lang="ko-KR" altLang="en-US" sz="2000" dirty="0"/>
              <a:t>서버</a:t>
            </a:r>
            <a:r>
              <a:rPr lang="en-US" altLang="ko-KR" sz="2000" dirty="0"/>
              <a:t>(</a:t>
            </a:r>
            <a:r>
              <a:rPr lang="ko-KR" altLang="en-US" sz="2000" dirty="0"/>
              <a:t>클라우드</a:t>
            </a:r>
            <a:r>
              <a:rPr lang="en-US" altLang="ko-KR" sz="2000" dirty="0"/>
              <a:t>), </a:t>
            </a:r>
            <a:r>
              <a:rPr lang="ko-KR" altLang="en-US" sz="2000" dirty="0"/>
              <a:t>임베디드 소프트웨어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 ex) </a:t>
            </a:r>
            <a:r>
              <a:rPr lang="ko-KR" altLang="en-US" sz="2000" dirty="0"/>
              <a:t>스마트</a:t>
            </a:r>
            <a:r>
              <a:rPr lang="en-US" altLang="ko-KR" sz="2000" dirty="0"/>
              <a:t>+HW,</a:t>
            </a:r>
            <a:r>
              <a:rPr lang="ko-KR" altLang="en-US" sz="2000" dirty="0"/>
              <a:t> 자율주행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322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640</TotalTime>
  <Words>62</Words>
  <Application>Microsoft Office PowerPoint</Application>
  <PresentationFormat>와이드스크린</PresentationFormat>
  <Paragraphs>17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Garamond</vt:lpstr>
      <vt:lpstr>Wingdings 2</vt:lpstr>
      <vt:lpstr>DividendVTI</vt:lpstr>
      <vt:lpstr>졸업작품 사용 기술 </vt:lpstr>
      <vt:lpstr>Priority</vt:lpstr>
      <vt:lpstr>김태희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32</cp:revision>
  <dcterms:created xsi:type="dcterms:W3CDTF">2021-03-14T07:49:24Z</dcterms:created>
  <dcterms:modified xsi:type="dcterms:W3CDTF">2021-04-25T11:45:30Z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