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86" r:id="rId2"/>
    <p:sldId id="257" r:id="rId3"/>
    <p:sldId id="288" r:id="rId4"/>
    <p:sldId id="258" r:id="rId5"/>
    <p:sldId id="296" r:id="rId6"/>
    <p:sldId id="281" r:id="rId7"/>
    <p:sldId id="280" r:id="rId8"/>
    <p:sldId id="270" r:id="rId9"/>
    <p:sldId id="272" r:id="rId10"/>
    <p:sldId id="274" r:id="rId11"/>
    <p:sldId id="275" r:id="rId12"/>
    <p:sldId id="297" r:id="rId13"/>
    <p:sldId id="289" r:id="rId14"/>
    <p:sldId id="265" r:id="rId15"/>
    <p:sldId id="290" r:id="rId16"/>
    <p:sldId id="285" r:id="rId17"/>
    <p:sldId id="284" r:id="rId18"/>
    <p:sldId id="291" r:id="rId19"/>
    <p:sldId id="293" r:id="rId20"/>
    <p:sldId id="287" r:id="rId21"/>
    <p:sldId id="298" r:id="rId22"/>
    <p:sldId id="294" r:id="rId23"/>
    <p:sldId id="295" r:id="rId24"/>
    <p:sldId id="299" r:id="rId25"/>
    <p:sldId id="300" r:id="rId26"/>
    <p:sldId id="301" r:id="rId27"/>
    <p:sldId id="302" r:id="rId28"/>
    <p:sldId id="304" r:id="rId29"/>
    <p:sldId id="303" r:id="rId30"/>
    <p:sldId id="292" r:id="rId31"/>
    <p:sldId id="267" r:id="rId32"/>
  </p:sldIdLst>
  <p:sldSz cx="18288000" cy="10287000"/>
  <p:notesSz cx="6858000" cy="9144000"/>
  <p:embeddedFontLs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AFF"/>
    <a:srgbClr val="E5ED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400" autoAdjust="0"/>
  </p:normalViewPr>
  <p:slideViewPr>
    <p:cSldViewPr>
      <p:cViewPr varScale="1">
        <p:scale>
          <a:sx n="57" d="100"/>
          <a:sy n="57" d="100"/>
        </p:scale>
        <p:origin x="74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84D1DB-5D84-41C0-BF60-446ADE5D76CA}" type="datetimeFigureOut">
              <a:rPr lang="ko-KR" altLang="en-US" smtClean="0"/>
              <a:pPr/>
              <a:t>2024-11-08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2E20431-9D19-4268-8A94-B4B7200B6D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0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394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맑은 고딕" panose="020B0503020000020004" pitchFamily="50" charset="-127"/>
                <a:ea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맑은 고딕" panose="020B0503020000020004" pitchFamily="50" charset="-127"/>
                <a:ea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맑은 고딕" panose="020B0503020000020004" pitchFamily="50" charset="-127"/>
                <a:ea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맑은 고딕" panose="020B0503020000020004" pitchFamily="50" charset="-127"/>
                <a:ea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2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1-3-3. ERD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 Table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Member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Manager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BA5AEB-F1A8-4A57-CFAE-982782C5E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49016"/>
            <a:ext cx="11766906" cy="72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구조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Front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구조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Backoffice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2.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팀 구성 및 역할 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88296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229598" y="3708469"/>
            <a:ext cx="1371604" cy="439105"/>
            <a:chOff x="4574107" y="3307757"/>
            <a:chExt cx="1113683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113683" cy="326913"/>
              <a:chOff x="4665547" y="3307757"/>
              <a:chExt cx="1113683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63875" cy="326913"/>
                <a:chOff x="4665552" y="3307757"/>
                <a:chExt cx="1031784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3178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9525000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125200" y="3723552"/>
            <a:ext cx="1371604" cy="439105"/>
            <a:chOff x="4574107" y="3307757"/>
            <a:chExt cx="1113683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113683" cy="326913"/>
              <a:chOff x="4665547" y="3307757"/>
              <a:chExt cx="1113683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0578" cy="326913"/>
                <a:chOff x="4665552" y="3307757"/>
                <a:chExt cx="996141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99614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420600" y="3715509"/>
            <a:ext cx="1371605" cy="439105"/>
            <a:chOff x="4574106" y="3307757"/>
            <a:chExt cx="1113684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1113684" cy="326913"/>
              <a:chOff x="4665546" y="3307757"/>
              <a:chExt cx="1113684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930575" cy="326913"/>
                <a:chOff x="4665552" y="3307757"/>
                <a:chExt cx="996138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99613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3" y="7599995"/>
            <a:ext cx="2743198" cy="439105"/>
            <a:chOff x="4574109" y="3307757"/>
            <a:chExt cx="2227357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227357" cy="326913"/>
              <a:chOff x="4665549" y="3307757"/>
              <a:chExt cx="2227357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670519" cy="326913"/>
                <a:chOff x="4665552" y="3307757"/>
                <a:chExt cx="1788213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7882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질의 응답</a:t>
                </a:r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14D27F-8614-8610-9512-4E4ACC1A0646}"/>
              </a:ext>
            </a:extLst>
          </p:cNvPr>
          <p:cNvGrpSpPr/>
          <p:nvPr/>
        </p:nvGrpSpPr>
        <p:grpSpPr>
          <a:xfrm>
            <a:off x="13716000" y="3722549"/>
            <a:ext cx="1371603" cy="439105"/>
            <a:chOff x="4574108" y="3307757"/>
            <a:chExt cx="1113682" cy="3269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CE672AF-6279-2C09-1032-E1BE76399E61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1BDB427-531D-B22B-6BF4-1A50D2B661AB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" name="사각형: 둥근 모서리 41">
                  <a:extLst>
                    <a:ext uri="{FF2B5EF4-FFF2-40B4-BE49-F238E27FC236}">
                      <a16:creationId xmlns:a16="http://schemas.microsoft.com/office/drawing/2014/main" id="{FF24B46D-FC1F-F903-6161-12B9EEF2FB9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4F1F677-4840-2495-31E8-722E725A655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BFD04A-E820-7CA1-92D0-AEFBD33C8C2B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Android</a:t>
                </a:r>
              </a:p>
            </p:txBody>
          </p:sp>
        </p:grpSp>
        <p:pic>
          <p:nvPicPr>
            <p:cNvPr id="7" name="그래픽 105">
              <a:extLst>
                <a:ext uri="{FF2B5EF4-FFF2-40B4-BE49-F238E27FC236}">
                  <a16:creationId xmlns:a16="http://schemas.microsoft.com/office/drawing/2014/main" id="{3CA47696-454A-09C7-40AA-82EFBF346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CFC9C7-667B-DB68-8419-BECD3A1A7EE5}"/>
              </a:ext>
            </a:extLst>
          </p:cNvPr>
          <p:cNvGrpSpPr/>
          <p:nvPr/>
        </p:nvGrpSpPr>
        <p:grpSpPr>
          <a:xfrm>
            <a:off x="15240000" y="3713795"/>
            <a:ext cx="1371603" cy="439105"/>
            <a:chOff x="4574108" y="3307757"/>
            <a:chExt cx="1113682" cy="32691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C35F100-45FC-D7A1-095B-529C199B7AC1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6FF3EB6-9CBF-E1E9-254E-E28C967D74AD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02414" cy="326913"/>
                <a:chOff x="4665552" y="3307757"/>
                <a:chExt cx="1073038" cy="358635"/>
              </a:xfrm>
            </p:grpSpPr>
            <p:sp>
              <p:nvSpPr>
                <p:cNvPr id="17" name="사각형: 둥근 모서리 41">
                  <a:extLst>
                    <a:ext uri="{FF2B5EF4-FFF2-40B4-BE49-F238E27FC236}">
                      <a16:creationId xmlns:a16="http://schemas.microsoft.com/office/drawing/2014/main" id="{13230549-1AB0-0646-8048-131EB877F68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730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8D1FE219-7CE4-0A34-ADF2-4C97E80071B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117DEF-14D5-0C5B-385F-F90E0756EA9A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문서 작업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" name="그래픽 105">
              <a:extLst>
                <a:ext uri="{FF2B5EF4-FFF2-40B4-BE49-F238E27FC236}">
                  <a16:creationId xmlns:a16="http://schemas.microsoft.com/office/drawing/2014/main" id="{302E717D-B3D9-8161-C913-1820C88B5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4F0F64-0FF6-D329-1A68-24F1013C467C}"/>
              </a:ext>
            </a:extLst>
          </p:cNvPr>
          <p:cNvGrpSpPr/>
          <p:nvPr/>
        </p:nvGrpSpPr>
        <p:grpSpPr>
          <a:xfrm>
            <a:off x="8225447" y="4686300"/>
            <a:ext cx="1371604" cy="439105"/>
            <a:chOff x="4574107" y="3307757"/>
            <a:chExt cx="1113683" cy="32691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6933245-092F-5E95-F327-A7C4E227BDD7}"/>
                </a:ext>
              </a:extLst>
            </p:cNvPr>
            <p:cNvGrpSpPr/>
            <p:nvPr/>
          </p:nvGrpSpPr>
          <p:grpSpPr>
            <a:xfrm>
              <a:off x="4574107" y="3307757"/>
              <a:ext cx="1113683" cy="326913"/>
              <a:chOff x="4665547" y="3307757"/>
              <a:chExt cx="1113683" cy="32691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1EEDE05-F41F-216F-05F1-60394D20B78E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63875" cy="326913"/>
                <a:chOff x="4665552" y="3307757"/>
                <a:chExt cx="1031784" cy="358635"/>
              </a:xfrm>
            </p:grpSpPr>
            <p:sp>
              <p:nvSpPr>
                <p:cNvPr id="25" name="사각형: 둥근 모서리 41">
                  <a:extLst>
                    <a:ext uri="{FF2B5EF4-FFF2-40B4-BE49-F238E27FC236}">
                      <a16:creationId xmlns:a16="http://schemas.microsoft.com/office/drawing/2014/main" id="{E2A12D14-6BE0-8F6E-EA63-D6101B342FC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3178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06E176D2-6148-5546-2A06-C3C8B50BEFD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33A1E-769F-D64E-9CD1-C75CF148464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" name="그래픽 105">
              <a:extLst>
                <a:ext uri="{FF2B5EF4-FFF2-40B4-BE49-F238E27FC236}">
                  <a16:creationId xmlns:a16="http://schemas.microsoft.com/office/drawing/2014/main" id="{F40C2B4B-798E-5C22-0A1B-513118EB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364941-F95B-0160-6D71-F99280BBC34D}"/>
              </a:ext>
            </a:extLst>
          </p:cNvPr>
          <p:cNvGrpSpPr/>
          <p:nvPr/>
        </p:nvGrpSpPr>
        <p:grpSpPr>
          <a:xfrm>
            <a:off x="6705600" y="4686300"/>
            <a:ext cx="1371603" cy="439105"/>
            <a:chOff x="4574108" y="3307757"/>
            <a:chExt cx="1113682" cy="3269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C934C93-877B-F42A-2313-FBE4D46E58F1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5E444CF-7099-CC16-EE77-A1414FDB78CC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32" name="사각형: 둥근 모서리 41">
                  <a:extLst>
                    <a:ext uri="{FF2B5EF4-FFF2-40B4-BE49-F238E27FC236}">
                      <a16:creationId xmlns:a16="http://schemas.microsoft.com/office/drawing/2014/main" id="{3A59B29B-392A-C07E-9508-FF68D58BB8B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A92C4C4B-BE0D-82EE-5EA8-6729464A3A6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D22C9E-C815-27E3-AE77-6DD2E8D03537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9" name="그래픽 105">
              <a:extLst>
                <a:ext uri="{FF2B5EF4-FFF2-40B4-BE49-F238E27FC236}">
                  <a16:creationId xmlns:a16="http://schemas.microsoft.com/office/drawing/2014/main" id="{2793937F-DF89-82A0-F810-CA8BED9B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AE77EC-94B7-60C1-8A0F-256DC4536D53}"/>
              </a:ext>
            </a:extLst>
          </p:cNvPr>
          <p:cNvGrpSpPr/>
          <p:nvPr/>
        </p:nvGrpSpPr>
        <p:grpSpPr>
          <a:xfrm>
            <a:off x="9524992" y="4693340"/>
            <a:ext cx="1371606" cy="439105"/>
            <a:chOff x="4574105" y="3307757"/>
            <a:chExt cx="1113685" cy="32691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7FB332-9653-F0DC-7E13-28ED3DC4A3C5}"/>
                </a:ext>
              </a:extLst>
            </p:cNvPr>
            <p:cNvGrpSpPr/>
            <p:nvPr/>
          </p:nvGrpSpPr>
          <p:grpSpPr>
            <a:xfrm>
              <a:off x="4574105" y="3307757"/>
              <a:ext cx="1113685" cy="326913"/>
              <a:chOff x="4665545" y="3307757"/>
              <a:chExt cx="1113685" cy="32691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19378B3-6D09-E54A-1842-66E8BCA96502}"/>
                  </a:ext>
                </a:extLst>
              </p:cNvPr>
              <p:cNvGrpSpPr/>
              <p:nvPr/>
            </p:nvGrpSpPr>
            <p:grpSpPr>
              <a:xfrm>
                <a:off x="4665545" y="3307757"/>
                <a:ext cx="1055177" cy="326913"/>
                <a:chOff x="4665551" y="3307757"/>
                <a:chExt cx="1129519" cy="358635"/>
              </a:xfrm>
            </p:grpSpPr>
            <p:sp>
              <p:nvSpPr>
                <p:cNvPr id="40" name="사각형: 둥근 모서리 41">
                  <a:extLst>
                    <a:ext uri="{FF2B5EF4-FFF2-40B4-BE49-F238E27FC236}">
                      <a16:creationId xmlns:a16="http://schemas.microsoft.com/office/drawing/2014/main" id="{723AA000-9553-5138-C8DB-3AE46E919149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12951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391D6758-1BB3-A806-3BE5-C3414F4A458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C1289A-F2CC-1BCE-DFDE-7488D110A59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</a:p>
            </p:txBody>
          </p:sp>
        </p:grpSp>
        <p:pic>
          <p:nvPicPr>
            <p:cNvPr id="36" name="그래픽 105">
              <a:extLst>
                <a:ext uri="{FF2B5EF4-FFF2-40B4-BE49-F238E27FC236}">
                  <a16:creationId xmlns:a16="http://schemas.microsoft.com/office/drawing/2014/main" id="{9D7FCD69-DD16-D6FD-CD5F-C163E4046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442BB63-A888-6C9D-861B-6D901EBC3FFF}"/>
              </a:ext>
            </a:extLst>
          </p:cNvPr>
          <p:cNvGrpSpPr/>
          <p:nvPr/>
        </p:nvGrpSpPr>
        <p:grpSpPr>
          <a:xfrm>
            <a:off x="11125195" y="4686300"/>
            <a:ext cx="1371605" cy="439105"/>
            <a:chOff x="4574106" y="3307757"/>
            <a:chExt cx="1113684" cy="32691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2876683-1433-AEA1-6C2D-13E9E02A6262}"/>
                </a:ext>
              </a:extLst>
            </p:cNvPr>
            <p:cNvGrpSpPr/>
            <p:nvPr/>
          </p:nvGrpSpPr>
          <p:grpSpPr>
            <a:xfrm>
              <a:off x="4574106" y="3307757"/>
              <a:ext cx="1113684" cy="326913"/>
              <a:chOff x="4665546" y="3307757"/>
              <a:chExt cx="1113684" cy="326913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2D45FE3-8A99-D9A2-987B-CE5CF115F8D1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930575" cy="326913"/>
                <a:chOff x="4665552" y="3307757"/>
                <a:chExt cx="996138" cy="358635"/>
              </a:xfrm>
            </p:grpSpPr>
            <p:sp>
              <p:nvSpPr>
                <p:cNvPr id="54" name="사각형: 둥근 모서리 41">
                  <a:extLst>
                    <a:ext uri="{FF2B5EF4-FFF2-40B4-BE49-F238E27FC236}">
                      <a16:creationId xmlns:a16="http://schemas.microsoft.com/office/drawing/2014/main" id="{5730C626-3C92-D383-4648-F1A70AE61DBE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99613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1B35027A-7E9A-355A-DBBE-7FCB0A3E241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A1DEFE-8090-DFBC-5630-B8D3933A044A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1" name="그래픽 105">
              <a:extLst>
                <a:ext uri="{FF2B5EF4-FFF2-40B4-BE49-F238E27FC236}">
                  <a16:creationId xmlns:a16="http://schemas.microsoft.com/office/drawing/2014/main" id="{5D0A16B9-2BD4-1F52-5BFD-9A4500A22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C77A55E-0919-5777-30F2-61DBAE84AC7D}"/>
              </a:ext>
            </a:extLst>
          </p:cNvPr>
          <p:cNvGrpSpPr/>
          <p:nvPr/>
        </p:nvGrpSpPr>
        <p:grpSpPr>
          <a:xfrm>
            <a:off x="12425676" y="4686300"/>
            <a:ext cx="1371603" cy="439105"/>
            <a:chOff x="4574108" y="3307757"/>
            <a:chExt cx="1113682" cy="326913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F9169C56-86CB-A6CA-46ED-CE0E07E4053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9DA51E52-EFE2-79B7-17F9-4F74AE22D22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02414" cy="326913"/>
                <a:chOff x="4665552" y="3307757"/>
                <a:chExt cx="1073038" cy="358635"/>
              </a:xfrm>
            </p:grpSpPr>
            <p:sp>
              <p:nvSpPr>
                <p:cNvPr id="154" name="사각형: 둥근 모서리 41">
                  <a:extLst>
                    <a:ext uri="{FF2B5EF4-FFF2-40B4-BE49-F238E27FC236}">
                      <a16:creationId xmlns:a16="http://schemas.microsoft.com/office/drawing/2014/main" id="{564BEF9B-50D6-6019-6B31-2D43C830145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730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2A847D73-A665-2D3E-4462-F53A5D3FCAD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E454BF1-300C-0504-5CFA-618B1B046F5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문서 작업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1" name="그래픽 105">
              <a:extLst>
                <a:ext uri="{FF2B5EF4-FFF2-40B4-BE49-F238E27FC236}">
                  <a16:creationId xmlns:a16="http://schemas.microsoft.com/office/drawing/2014/main" id="{1643F2C5-9E03-F6F6-B4C0-13B22D41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FB330C4-1D48-FB09-B317-D2A38C142F2B}"/>
              </a:ext>
            </a:extLst>
          </p:cNvPr>
          <p:cNvGrpSpPr/>
          <p:nvPr/>
        </p:nvGrpSpPr>
        <p:grpSpPr>
          <a:xfrm>
            <a:off x="8225447" y="5692609"/>
            <a:ext cx="1371604" cy="439105"/>
            <a:chOff x="4574107" y="3307757"/>
            <a:chExt cx="1113683" cy="326913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BE9E0B79-2732-CA59-6D8D-E4C0861A37E0}"/>
                </a:ext>
              </a:extLst>
            </p:cNvPr>
            <p:cNvGrpSpPr/>
            <p:nvPr/>
          </p:nvGrpSpPr>
          <p:grpSpPr>
            <a:xfrm>
              <a:off x="4574107" y="3307757"/>
              <a:ext cx="1113683" cy="326913"/>
              <a:chOff x="4665547" y="3307757"/>
              <a:chExt cx="1113683" cy="326913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49F08B0C-4656-F64C-A00D-0DF46F329B5E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63875" cy="326913"/>
                <a:chOff x="4665552" y="3307757"/>
                <a:chExt cx="1031784" cy="358635"/>
              </a:xfrm>
            </p:grpSpPr>
            <p:sp>
              <p:nvSpPr>
                <p:cNvPr id="161" name="사각형: 둥근 모서리 41">
                  <a:extLst>
                    <a:ext uri="{FF2B5EF4-FFF2-40B4-BE49-F238E27FC236}">
                      <a16:creationId xmlns:a16="http://schemas.microsoft.com/office/drawing/2014/main" id="{C241F11C-8D9A-7C31-5872-AB8A2D47D2D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3178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B4282043-174E-7181-9839-BF82CE37D59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E2693B-67D3-6234-A8DB-9F8E7EA08C6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8" name="그래픽 105">
              <a:extLst>
                <a:ext uri="{FF2B5EF4-FFF2-40B4-BE49-F238E27FC236}">
                  <a16:creationId xmlns:a16="http://schemas.microsoft.com/office/drawing/2014/main" id="{A74280BE-16FC-9610-B3F5-C2FAEDE82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AAFD0A7-A4C6-EA28-4915-2CEF3610EB38}"/>
              </a:ext>
            </a:extLst>
          </p:cNvPr>
          <p:cNvGrpSpPr/>
          <p:nvPr/>
        </p:nvGrpSpPr>
        <p:grpSpPr>
          <a:xfrm>
            <a:off x="6705600" y="5692609"/>
            <a:ext cx="1371603" cy="439105"/>
            <a:chOff x="4574108" y="3307757"/>
            <a:chExt cx="1113682" cy="32691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1EED94C-E098-C9BF-4EEE-E88C6FA28F41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F9BD660-F7DE-B1F3-8A86-D305D6E03BCB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68" name="사각형: 둥근 모서리 41">
                  <a:extLst>
                    <a:ext uri="{FF2B5EF4-FFF2-40B4-BE49-F238E27FC236}">
                      <a16:creationId xmlns:a16="http://schemas.microsoft.com/office/drawing/2014/main" id="{B8E17B50-8B86-83CE-BB89-C84FE4A1B2A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41ACB34E-CE95-2B72-D34C-AE07C1110CD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5B68-E87B-E89C-EC7E-F91CF61612F3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5" name="그래픽 105">
              <a:extLst>
                <a:ext uri="{FF2B5EF4-FFF2-40B4-BE49-F238E27FC236}">
                  <a16:creationId xmlns:a16="http://schemas.microsoft.com/office/drawing/2014/main" id="{CF2AE6E0-6A3F-3515-0171-63F1BBCF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1225713-A4D9-0ACD-1D95-9A247B9DA56E}"/>
              </a:ext>
            </a:extLst>
          </p:cNvPr>
          <p:cNvGrpSpPr/>
          <p:nvPr/>
        </p:nvGrpSpPr>
        <p:grpSpPr>
          <a:xfrm>
            <a:off x="9524992" y="5699649"/>
            <a:ext cx="1371606" cy="439105"/>
            <a:chOff x="4574105" y="3307757"/>
            <a:chExt cx="1113685" cy="326913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660264E0-8BD4-12EB-1B54-1B650A407B51}"/>
                </a:ext>
              </a:extLst>
            </p:cNvPr>
            <p:cNvGrpSpPr/>
            <p:nvPr/>
          </p:nvGrpSpPr>
          <p:grpSpPr>
            <a:xfrm>
              <a:off x="4574105" y="3307757"/>
              <a:ext cx="1113685" cy="326913"/>
              <a:chOff x="4665545" y="3307757"/>
              <a:chExt cx="1113685" cy="326913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3AFD38AE-5651-1A95-CE75-DF618C8572BF}"/>
                  </a:ext>
                </a:extLst>
              </p:cNvPr>
              <p:cNvGrpSpPr/>
              <p:nvPr/>
            </p:nvGrpSpPr>
            <p:grpSpPr>
              <a:xfrm>
                <a:off x="4665545" y="3307757"/>
                <a:ext cx="1055177" cy="326913"/>
                <a:chOff x="4665551" y="3307757"/>
                <a:chExt cx="1129519" cy="358635"/>
              </a:xfrm>
            </p:grpSpPr>
            <p:sp>
              <p:nvSpPr>
                <p:cNvPr id="175" name="사각형: 둥근 모서리 41">
                  <a:extLst>
                    <a:ext uri="{FF2B5EF4-FFF2-40B4-BE49-F238E27FC236}">
                      <a16:creationId xmlns:a16="http://schemas.microsoft.com/office/drawing/2014/main" id="{957B07B5-3275-47F9-7EF3-50928B035E6C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12951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19ADA8E3-6BF6-5FE9-E04E-5EFE19E667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B89A42-D474-46CD-ACEA-A3F244901F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</a:p>
            </p:txBody>
          </p:sp>
        </p:grpSp>
        <p:pic>
          <p:nvPicPr>
            <p:cNvPr id="172" name="그래픽 105">
              <a:extLst>
                <a:ext uri="{FF2B5EF4-FFF2-40B4-BE49-F238E27FC236}">
                  <a16:creationId xmlns:a16="http://schemas.microsoft.com/office/drawing/2014/main" id="{4066E3CC-B3C7-17C2-F128-9B580907E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404EC1C2-FC86-3AD9-0A50-317850070A0E}"/>
              </a:ext>
            </a:extLst>
          </p:cNvPr>
          <p:cNvGrpSpPr/>
          <p:nvPr/>
        </p:nvGrpSpPr>
        <p:grpSpPr>
          <a:xfrm>
            <a:off x="11125195" y="5692609"/>
            <a:ext cx="1371605" cy="439105"/>
            <a:chOff x="4574106" y="3307757"/>
            <a:chExt cx="1113684" cy="326913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228062F-C6EB-A751-EC70-FDB4C5FDB449}"/>
                </a:ext>
              </a:extLst>
            </p:cNvPr>
            <p:cNvGrpSpPr/>
            <p:nvPr/>
          </p:nvGrpSpPr>
          <p:grpSpPr>
            <a:xfrm>
              <a:off x="4574106" y="3307757"/>
              <a:ext cx="1113684" cy="326913"/>
              <a:chOff x="4665546" y="3307757"/>
              <a:chExt cx="1113684" cy="326913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8931F0F2-6124-0127-CEB1-5F441BC621A4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930575" cy="326913"/>
                <a:chOff x="4665552" y="3307757"/>
                <a:chExt cx="996138" cy="358635"/>
              </a:xfrm>
            </p:grpSpPr>
            <p:sp>
              <p:nvSpPr>
                <p:cNvPr id="238" name="사각형: 둥근 모서리 41">
                  <a:extLst>
                    <a:ext uri="{FF2B5EF4-FFF2-40B4-BE49-F238E27FC236}">
                      <a16:creationId xmlns:a16="http://schemas.microsoft.com/office/drawing/2014/main" id="{CC0B46B8-B8A2-D868-83BA-3DF647F9D330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99613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710D4F56-5F66-953A-F95F-B9EA660180A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A900EF3-CCA6-D924-A0D6-7A0AFDA700E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9" name="그래픽 105">
              <a:extLst>
                <a:ext uri="{FF2B5EF4-FFF2-40B4-BE49-F238E27FC236}">
                  <a16:creationId xmlns:a16="http://schemas.microsoft.com/office/drawing/2014/main" id="{16EC3481-EB46-7A4C-73BB-5AD6259A9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B0895A24-CB7A-4AA2-D862-9457D724AC55}"/>
              </a:ext>
            </a:extLst>
          </p:cNvPr>
          <p:cNvGrpSpPr/>
          <p:nvPr/>
        </p:nvGrpSpPr>
        <p:grpSpPr>
          <a:xfrm>
            <a:off x="12425676" y="5692609"/>
            <a:ext cx="1371603" cy="439105"/>
            <a:chOff x="4574108" y="3307757"/>
            <a:chExt cx="1113682" cy="326913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32E340A7-F42D-48EE-FAA1-504A1D3B8F4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F2A60EF0-4D5A-9243-0863-20EE8E267F01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02414" cy="326913"/>
                <a:chOff x="4665552" y="3307757"/>
                <a:chExt cx="1073038" cy="358635"/>
              </a:xfrm>
            </p:grpSpPr>
            <p:sp>
              <p:nvSpPr>
                <p:cNvPr id="245" name="사각형: 둥근 모서리 41">
                  <a:extLst>
                    <a:ext uri="{FF2B5EF4-FFF2-40B4-BE49-F238E27FC236}">
                      <a16:creationId xmlns:a16="http://schemas.microsoft.com/office/drawing/2014/main" id="{D9F3B887-4F6B-2CA6-4561-0C762F2AF81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730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BA562B19-576F-D2D8-4217-267F40F44C2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ADAAF07-9908-B3E3-727A-1A977AAB4BF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문서 작업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42" name="그래픽 105">
              <a:extLst>
                <a:ext uri="{FF2B5EF4-FFF2-40B4-BE49-F238E27FC236}">
                  <a16:creationId xmlns:a16="http://schemas.microsoft.com/office/drawing/2014/main" id="{B97D9C0C-0DBC-5354-F886-C6D0F2209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5F262947-7643-8007-F669-AB3186A3231A}"/>
              </a:ext>
            </a:extLst>
          </p:cNvPr>
          <p:cNvGrpSpPr/>
          <p:nvPr/>
        </p:nvGrpSpPr>
        <p:grpSpPr>
          <a:xfrm>
            <a:off x="8225447" y="6678798"/>
            <a:ext cx="1371604" cy="439105"/>
            <a:chOff x="4574107" y="3307757"/>
            <a:chExt cx="1113683" cy="326913"/>
          </a:xfrm>
        </p:grpSpPr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46732F6-D153-9546-86D1-DA05AD10A92F}"/>
                </a:ext>
              </a:extLst>
            </p:cNvPr>
            <p:cNvGrpSpPr/>
            <p:nvPr/>
          </p:nvGrpSpPr>
          <p:grpSpPr>
            <a:xfrm>
              <a:off x="4574107" y="3307757"/>
              <a:ext cx="1113683" cy="326913"/>
              <a:chOff x="4665547" y="3307757"/>
              <a:chExt cx="1113683" cy="326913"/>
            </a:xfrm>
          </p:grpSpPr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53460B7D-465E-B424-02BD-6398FA6E1931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63875" cy="326913"/>
                <a:chOff x="4665552" y="3307757"/>
                <a:chExt cx="1031784" cy="358635"/>
              </a:xfrm>
            </p:grpSpPr>
            <p:sp>
              <p:nvSpPr>
                <p:cNvPr id="252" name="사각형: 둥근 모서리 41">
                  <a:extLst>
                    <a:ext uri="{FF2B5EF4-FFF2-40B4-BE49-F238E27FC236}">
                      <a16:creationId xmlns:a16="http://schemas.microsoft.com/office/drawing/2014/main" id="{48DB0AC1-6F64-6C4D-4B09-E0B20D6D456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3178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B11658F2-3A8A-0AF0-DB59-A938D7E76A2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195075B-E837-B368-26E1-6B3D8B91B14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49" name="그래픽 105">
              <a:extLst>
                <a:ext uri="{FF2B5EF4-FFF2-40B4-BE49-F238E27FC236}">
                  <a16:creationId xmlns:a16="http://schemas.microsoft.com/office/drawing/2014/main" id="{EB8C2BA6-65EF-97AA-9E75-D8D62A6A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4B3C1B0-3A06-4EEF-B310-09733712B9A4}"/>
              </a:ext>
            </a:extLst>
          </p:cNvPr>
          <p:cNvGrpSpPr/>
          <p:nvPr/>
        </p:nvGrpSpPr>
        <p:grpSpPr>
          <a:xfrm>
            <a:off x="6705600" y="6678798"/>
            <a:ext cx="1371603" cy="439105"/>
            <a:chOff x="4574108" y="3307757"/>
            <a:chExt cx="1113682" cy="326913"/>
          </a:xfrm>
        </p:grpSpPr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3175795C-0299-B7DE-FC2C-E1ACD6ED3C67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43A4AE8F-DEC8-6AD1-3FA5-8AA216B8E8DF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59" name="사각형: 둥근 모서리 41">
                  <a:extLst>
                    <a:ext uri="{FF2B5EF4-FFF2-40B4-BE49-F238E27FC236}">
                      <a16:creationId xmlns:a16="http://schemas.microsoft.com/office/drawing/2014/main" id="{847A3F36-7DED-009D-E807-B8788B0C662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48739D28-BACE-660B-F773-86EB42C0E16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1B9FFFE-DBD7-4490-52C4-597FD6F4377E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56" name="그래픽 105">
              <a:extLst>
                <a:ext uri="{FF2B5EF4-FFF2-40B4-BE49-F238E27FC236}">
                  <a16:creationId xmlns:a16="http://schemas.microsoft.com/office/drawing/2014/main" id="{800B207D-4619-1C9A-90AD-A444C564F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05251E86-F9C7-916C-17D5-B2A7DDCF81B0}"/>
              </a:ext>
            </a:extLst>
          </p:cNvPr>
          <p:cNvGrpSpPr/>
          <p:nvPr/>
        </p:nvGrpSpPr>
        <p:grpSpPr>
          <a:xfrm>
            <a:off x="9524992" y="6685838"/>
            <a:ext cx="1371606" cy="439105"/>
            <a:chOff x="4574105" y="3307757"/>
            <a:chExt cx="1113685" cy="32691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ED74FA76-0BE1-957B-73FC-2C8780C42852}"/>
                </a:ext>
              </a:extLst>
            </p:cNvPr>
            <p:cNvGrpSpPr/>
            <p:nvPr/>
          </p:nvGrpSpPr>
          <p:grpSpPr>
            <a:xfrm>
              <a:off x="4574105" y="3307757"/>
              <a:ext cx="1113685" cy="326913"/>
              <a:chOff x="4665545" y="3307757"/>
              <a:chExt cx="1113685" cy="326913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F971D6B4-B62D-588F-DAC6-525BDDB230C6}"/>
                  </a:ext>
                </a:extLst>
              </p:cNvPr>
              <p:cNvGrpSpPr/>
              <p:nvPr/>
            </p:nvGrpSpPr>
            <p:grpSpPr>
              <a:xfrm>
                <a:off x="4665545" y="3307757"/>
                <a:ext cx="1055177" cy="326913"/>
                <a:chOff x="4665551" y="3307757"/>
                <a:chExt cx="1129519" cy="358635"/>
              </a:xfrm>
            </p:grpSpPr>
            <p:sp>
              <p:nvSpPr>
                <p:cNvPr id="266" name="사각형: 둥근 모서리 41">
                  <a:extLst>
                    <a:ext uri="{FF2B5EF4-FFF2-40B4-BE49-F238E27FC236}">
                      <a16:creationId xmlns:a16="http://schemas.microsoft.com/office/drawing/2014/main" id="{D8FBE59D-3049-4856-0D6C-06075FE6E522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12951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D536F4C5-658F-C37C-F209-E4CFE81CE30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3765D6A-0D18-7436-6B73-9F8AC77F9184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</a:p>
            </p:txBody>
          </p:sp>
        </p:grpSp>
        <p:pic>
          <p:nvPicPr>
            <p:cNvPr id="263" name="그래픽 105">
              <a:extLst>
                <a:ext uri="{FF2B5EF4-FFF2-40B4-BE49-F238E27FC236}">
                  <a16:creationId xmlns:a16="http://schemas.microsoft.com/office/drawing/2014/main" id="{ED329C8C-720E-2411-FAC0-158297699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1561E5FB-84EB-34E7-F821-EAF6406F43F1}"/>
              </a:ext>
            </a:extLst>
          </p:cNvPr>
          <p:cNvGrpSpPr/>
          <p:nvPr/>
        </p:nvGrpSpPr>
        <p:grpSpPr>
          <a:xfrm>
            <a:off x="11125195" y="6678798"/>
            <a:ext cx="1371605" cy="439105"/>
            <a:chOff x="4574106" y="3307757"/>
            <a:chExt cx="1113684" cy="326913"/>
          </a:xfrm>
        </p:grpSpPr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E9F030-3640-91D6-B1FB-8AAD79C0B474}"/>
                </a:ext>
              </a:extLst>
            </p:cNvPr>
            <p:cNvGrpSpPr/>
            <p:nvPr/>
          </p:nvGrpSpPr>
          <p:grpSpPr>
            <a:xfrm>
              <a:off x="4574106" y="3307757"/>
              <a:ext cx="1113684" cy="326913"/>
              <a:chOff x="4665546" y="3307757"/>
              <a:chExt cx="1113684" cy="326913"/>
            </a:xfrm>
          </p:grpSpPr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B82A75A4-FB22-70B8-7D3D-250ED0ABE0DF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930575" cy="326913"/>
                <a:chOff x="4665552" y="3307757"/>
                <a:chExt cx="996138" cy="358635"/>
              </a:xfrm>
            </p:grpSpPr>
            <p:sp>
              <p:nvSpPr>
                <p:cNvPr id="273" name="사각형: 둥근 모서리 41">
                  <a:extLst>
                    <a:ext uri="{FF2B5EF4-FFF2-40B4-BE49-F238E27FC236}">
                      <a16:creationId xmlns:a16="http://schemas.microsoft.com/office/drawing/2014/main" id="{A3931E64-D3A8-25F4-623F-CA526D39EC65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99613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2AB0F8C0-C1B9-D486-D98D-1CA3267EDE1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04DDC436-8765-FFB3-9496-CCE49EB2B7D3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70" name="그래픽 105">
              <a:extLst>
                <a:ext uri="{FF2B5EF4-FFF2-40B4-BE49-F238E27FC236}">
                  <a16:creationId xmlns:a16="http://schemas.microsoft.com/office/drawing/2014/main" id="{9D3561C8-6FD7-D5B5-F803-176BA39D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7BC7508-9844-949C-75A6-C237C48EA784}"/>
              </a:ext>
            </a:extLst>
          </p:cNvPr>
          <p:cNvGrpSpPr/>
          <p:nvPr/>
        </p:nvGrpSpPr>
        <p:grpSpPr>
          <a:xfrm>
            <a:off x="12425676" y="6678798"/>
            <a:ext cx="1371603" cy="439105"/>
            <a:chOff x="4574108" y="3307757"/>
            <a:chExt cx="1113682" cy="326913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11B84420-045C-8497-FFE4-FFDE30E2E685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7F8D497F-07EC-28B8-243D-9A2DF05E586F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02414" cy="326913"/>
                <a:chOff x="4665552" y="3307757"/>
                <a:chExt cx="1073038" cy="358635"/>
              </a:xfrm>
            </p:grpSpPr>
            <p:sp>
              <p:nvSpPr>
                <p:cNvPr id="280" name="사각형: 둥근 모서리 41">
                  <a:extLst>
                    <a:ext uri="{FF2B5EF4-FFF2-40B4-BE49-F238E27FC236}">
                      <a16:creationId xmlns:a16="http://schemas.microsoft.com/office/drawing/2014/main" id="{A3729101-2549-8DB6-A2DD-79963059602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730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B75B9716-6118-074B-ECDB-E555EE4F265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E0E199A-C759-5F76-3D86-B4A65F4BBDE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문서 작업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77" name="그래픽 105">
              <a:extLst>
                <a:ext uri="{FF2B5EF4-FFF2-40B4-BE49-F238E27FC236}">
                  <a16:creationId xmlns:a16="http://schemas.microsoft.com/office/drawing/2014/main" id="{5F9408DB-19CB-63C6-7FF5-24315EB3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계획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10/03(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10/04(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</a:t>
                      </a:r>
                      <a:r>
                        <a:rPr lang="en-US" altLang="ko-KR" sz="1600" b="1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11/21(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r>
                  <a:rPr lang="ko-KR" altLang="en-US" sz="1200" b="1" dirty="0" err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ERD</a:t>
                </a: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 개발 기간 </a:t>
                </a:r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803"/>
            <a:ext cx="8077200" cy="581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828406"/>
            <a:ext cx="8237114" cy="58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60388"/>
              </p:ext>
            </p:extLst>
          </p:nvPr>
        </p:nvGraphicFramePr>
        <p:xfrm>
          <a:off x="10210801" y="2304520"/>
          <a:ext cx="7326085" cy="730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회원 가입 시 비밀번호는 해시 암호화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연락처 등은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 암호화해서 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insert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 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</a:rPr>
                        <a:t> 입력 칸에 값 입력 하고 중복 찾기 클릭 시</a:t>
                      </a:r>
                      <a:r>
                        <a:rPr lang="en-US" altLang="ko-KR" baseline="0"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</a:rPr>
                        <a:t>상에 해당 이메일이 있는지 확인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 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</a:rPr>
                        <a:t> 암호화 암호 재확인 칸에 값 입력 시 두 개의 값이 같은지 확인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 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</a:rPr>
                        <a:t> 우편번호 찾기 클릭 시 다음 우편번호 팝업 창 호출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 4 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필수 입력 칸이 입력되면 입력한 이메일로 이메일 인증이 보내짐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이메일 인증 완료 시 회원 가입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2574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71700"/>
            <a:ext cx="3869518" cy="7385768"/>
          </a:xfrm>
          <a:prstGeom prst="rect">
            <a:avLst/>
          </a:prstGeom>
        </p:spPr>
      </p:pic>
      <p:grpSp>
        <p:nvGrpSpPr>
          <p:cNvPr id="14" name="Group 6"/>
          <p:cNvGrpSpPr/>
          <p:nvPr/>
        </p:nvGrpSpPr>
        <p:grpSpPr>
          <a:xfrm>
            <a:off x="6595859" y="2715303"/>
            <a:ext cx="372172" cy="346304"/>
            <a:chOff x="0" y="0"/>
            <a:chExt cx="812800" cy="812800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29400" y="27051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333014" y="2878294"/>
            <a:ext cx="279616" cy="2044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6"/>
          <p:cNvGrpSpPr/>
          <p:nvPr/>
        </p:nvGrpSpPr>
        <p:grpSpPr>
          <a:xfrm>
            <a:off x="6595859" y="3379228"/>
            <a:ext cx="372172" cy="346304"/>
            <a:chOff x="0" y="0"/>
            <a:chExt cx="812800" cy="812800"/>
          </a:xfrm>
        </p:grpSpPr>
        <p:sp>
          <p:nvSpPr>
            <p:cNvPr id="22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629400" y="336902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6324600" y="3379228"/>
            <a:ext cx="288030" cy="16299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24600" y="3552380"/>
            <a:ext cx="288031" cy="2195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"/>
          <p:cNvGrpSpPr/>
          <p:nvPr/>
        </p:nvGrpSpPr>
        <p:grpSpPr>
          <a:xfrm>
            <a:off x="6595859" y="6601503"/>
            <a:ext cx="372172" cy="346304"/>
            <a:chOff x="0" y="0"/>
            <a:chExt cx="812800" cy="812800"/>
          </a:xfrm>
        </p:grpSpPr>
        <p:sp>
          <p:nvSpPr>
            <p:cNvPr id="32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29400" y="65913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6333014" y="6764494"/>
            <a:ext cx="279616" cy="2044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6"/>
          <p:cNvGrpSpPr/>
          <p:nvPr/>
        </p:nvGrpSpPr>
        <p:grpSpPr>
          <a:xfrm>
            <a:off x="6624579" y="9105615"/>
            <a:ext cx="372172" cy="346304"/>
            <a:chOff x="0" y="0"/>
            <a:chExt cx="812800" cy="812800"/>
          </a:xfrm>
        </p:grpSpPr>
        <p:sp>
          <p:nvSpPr>
            <p:cNvPr id="3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58120" y="9095412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361734" y="9268606"/>
            <a:ext cx="279616" cy="20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및 자체 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+mj-ea"/>
                <a:ea typeface="+mj-ea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476500"/>
            <a:ext cx="6258798" cy="540142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84995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baseline="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아이디 저장하기 체크 시 쿠키에 아이디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 로그인 버튼 클릭 시 로그인 시도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</a:rPr>
                        <a:t> 회원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</a:rPr>
                        <a:t> 가입 버튼 클릭 시 회원가입 페이지로 이동</a:t>
                      </a:r>
                      <a:endParaRPr lang="en-US" altLang="ko-KR" baseline="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4 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아이디 찾기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비밀번호 찾기 클릭 시 페이지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25746"/>
                  </a:ext>
                </a:extLst>
              </a:tr>
            </a:tbl>
          </a:graphicData>
        </a:graphic>
      </p:graphicFrame>
      <p:grpSp>
        <p:nvGrpSpPr>
          <p:cNvPr id="14" name="Group 6"/>
          <p:cNvGrpSpPr/>
          <p:nvPr/>
        </p:nvGrpSpPr>
        <p:grpSpPr>
          <a:xfrm>
            <a:off x="2286000" y="5067300"/>
            <a:ext cx="524572" cy="488728"/>
            <a:chOff x="0" y="0"/>
            <a:chExt cx="812800" cy="812800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81803" y="5091489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7" name="Group 6"/>
          <p:cNvGrpSpPr/>
          <p:nvPr/>
        </p:nvGrpSpPr>
        <p:grpSpPr>
          <a:xfrm>
            <a:off x="2275168" y="5678046"/>
            <a:ext cx="524572" cy="488728"/>
            <a:chOff x="0" y="0"/>
            <a:chExt cx="812800" cy="812800"/>
          </a:xfrm>
        </p:grpSpPr>
        <p:sp>
          <p:nvSpPr>
            <p:cNvPr id="28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381802" y="57188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5" name="Group 6"/>
          <p:cNvGrpSpPr/>
          <p:nvPr/>
        </p:nvGrpSpPr>
        <p:grpSpPr>
          <a:xfrm>
            <a:off x="3276600" y="7390992"/>
            <a:ext cx="524572" cy="488728"/>
            <a:chOff x="0" y="0"/>
            <a:chExt cx="812800" cy="812800"/>
          </a:xfrm>
        </p:grpSpPr>
        <p:sp>
          <p:nvSpPr>
            <p:cNvPr id="4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4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383234" y="742375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45434" y="745471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3" name="Group 6"/>
          <p:cNvGrpSpPr/>
          <p:nvPr/>
        </p:nvGrpSpPr>
        <p:grpSpPr>
          <a:xfrm>
            <a:off x="5664638" y="7429590"/>
            <a:ext cx="524572" cy="488728"/>
            <a:chOff x="0" y="0"/>
            <a:chExt cx="812800" cy="812800"/>
          </a:xfrm>
        </p:grpSpPr>
        <p:sp>
          <p:nvSpPr>
            <p:cNvPr id="5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785085" y="7474909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670683" y="5295900"/>
            <a:ext cx="392780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693106" y="5905500"/>
            <a:ext cx="370357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8" idx="0"/>
          </p:cNvCxnSpPr>
          <p:nvPr/>
        </p:nvCxnSpPr>
        <p:spPr>
          <a:xfrm flipH="1" flipV="1">
            <a:off x="3536408" y="7073899"/>
            <a:ext cx="2478" cy="349858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5507167" y="7150099"/>
            <a:ext cx="304800" cy="38100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010229" y="7150099"/>
            <a:ext cx="314371" cy="34290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63802"/>
              </p:ext>
            </p:extLst>
          </p:nvPr>
        </p:nvGraphicFramePr>
        <p:xfrm>
          <a:off x="10210801" y="2304520"/>
          <a:ext cx="7326085" cy="612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휴대폰 인증은 추후 구현 예정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38864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아이디 찾기 버튼 클릭 시 입력한 이름을 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</a:rPr>
                        <a:t>가지고 아이디 찾기 결과 페이지로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</a:rPr>
                        <a:t> 비밀번호 찾기</a:t>
                      </a:r>
                      <a:r>
                        <a:rPr lang="ko-KR" altLang="en-US" baseline="0">
                          <a:latin typeface="맑은 고딕" panose="020B0503020000020004" pitchFamily="50" charset="-127"/>
                        </a:rPr>
                        <a:t> 클릭 시 비밀번호 찾기 페이지로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회원 가입 클릭 시 회원 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3158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18512"/>
            <a:ext cx="5496692" cy="6001588"/>
          </a:xfrm>
          <a:prstGeom prst="rect">
            <a:avLst/>
          </a:prstGeom>
        </p:spPr>
      </p:pic>
      <p:grpSp>
        <p:nvGrpSpPr>
          <p:cNvPr id="23" name="Group 6"/>
          <p:cNvGrpSpPr/>
          <p:nvPr/>
        </p:nvGrpSpPr>
        <p:grpSpPr>
          <a:xfrm>
            <a:off x="1973649" y="60973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080283" y="6152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49043" y="6362700"/>
            <a:ext cx="370357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6"/>
          <p:cNvGrpSpPr/>
          <p:nvPr/>
        </p:nvGrpSpPr>
        <p:grpSpPr>
          <a:xfrm>
            <a:off x="3537153" y="8005449"/>
            <a:ext cx="524572" cy="488728"/>
            <a:chOff x="0" y="0"/>
            <a:chExt cx="812800" cy="812800"/>
          </a:xfrm>
        </p:grpSpPr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1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57600" y="8050768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787076" y="7621427"/>
            <a:ext cx="0" cy="42934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"/>
          <p:cNvGrpSpPr/>
          <p:nvPr/>
        </p:nvGrpSpPr>
        <p:grpSpPr>
          <a:xfrm>
            <a:off x="5703266" y="8007572"/>
            <a:ext cx="524572" cy="488728"/>
            <a:chOff x="0" y="0"/>
            <a:chExt cx="812800" cy="812800"/>
          </a:xfrm>
        </p:grpSpPr>
        <p:sp>
          <p:nvSpPr>
            <p:cNvPr id="2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823713" y="8052891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953189" y="7623550"/>
            <a:ext cx="0" cy="42934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18201"/>
              </p:ext>
            </p:extLst>
          </p:nvPr>
        </p:nvGraphicFramePr>
        <p:xfrm>
          <a:off x="10210801" y="2304520"/>
          <a:ext cx="7326085" cy="627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아이디 찾기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일치하는 정보가 없을 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“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일치하는 회원이 없습니다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알림이 뜨고     아이디 찾기 페이지로 이동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38864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아이디 찾기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 결과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입력한 이름에 맞는 아이디를 앞에 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자리를 제외하고  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</a:rPr>
                        <a:t>마스킹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</a:rPr>
                        <a:t> 처리하여 출력     </a:t>
                      </a:r>
                      <a:endParaRPr lang="en-US" altLang="ko-KR" baseline="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 비밀번호 찾기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클릭 시 비밀번호 찾기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로그인 클릭 시 로그인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123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5" y="3829246"/>
            <a:ext cx="5268060" cy="2810267"/>
          </a:xfrm>
          <a:prstGeom prst="rect">
            <a:avLst/>
          </a:prstGeom>
        </p:spPr>
      </p:pic>
      <p:grpSp>
        <p:nvGrpSpPr>
          <p:cNvPr id="29" name="Group 6"/>
          <p:cNvGrpSpPr/>
          <p:nvPr/>
        </p:nvGrpSpPr>
        <p:grpSpPr>
          <a:xfrm>
            <a:off x="3258155" y="6111142"/>
            <a:ext cx="524572" cy="488728"/>
            <a:chOff x="0" y="0"/>
            <a:chExt cx="812800" cy="812800"/>
          </a:xfrm>
        </p:grpSpPr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1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78602" y="6156461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3514428" y="5818011"/>
            <a:ext cx="2272" cy="33845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"/>
          <p:cNvGrpSpPr/>
          <p:nvPr/>
        </p:nvGrpSpPr>
        <p:grpSpPr>
          <a:xfrm>
            <a:off x="1601042" y="4838700"/>
            <a:ext cx="524572" cy="488728"/>
            <a:chOff x="0" y="0"/>
            <a:chExt cx="812800" cy="812800"/>
          </a:xfrm>
        </p:grpSpPr>
        <p:sp>
          <p:nvSpPr>
            <p:cNvPr id="4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4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21489" y="4884019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057400" y="5067300"/>
            <a:ext cx="392154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6"/>
          <p:cNvGrpSpPr/>
          <p:nvPr/>
        </p:nvGrpSpPr>
        <p:grpSpPr>
          <a:xfrm>
            <a:off x="5541214" y="6162359"/>
            <a:ext cx="524572" cy="488728"/>
            <a:chOff x="0" y="0"/>
            <a:chExt cx="812800" cy="812800"/>
          </a:xfrm>
        </p:grpSpPr>
        <p:sp>
          <p:nvSpPr>
            <p:cNvPr id="5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61661" y="6207678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5797487" y="5869228"/>
            <a:ext cx="2272" cy="33845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43969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비밀번호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휴대폰 인증은 추후 구현 예정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</a:rPr>
                        <a:t>가입한 이메일</a:t>
                      </a:r>
                      <a:r>
                        <a:rPr lang="en-US" altLang="ko-KR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이름을 입력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</a:rPr>
                        <a:t>클릭 시 입력한 이름</a:t>
                      </a:r>
                      <a:r>
                        <a:rPr lang="en-US" altLang="ko-KR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이메일이 </a:t>
                      </a:r>
                      <a:r>
                        <a:rPr lang="en-US" altLang="ko-KR"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상에 있으면 비밀번호 변경   </a:t>
                      </a:r>
                      <a:r>
                        <a:rPr lang="en-US" altLang="ko-KR">
                          <a:latin typeface="맑은 고딕" panose="020B0503020000020004" pitchFamily="50" charset="-127"/>
                        </a:rPr>
                        <a:t>URL</a:t>
                      </a:r>
                      <a:r>
                        <a:rPr lang="ko-KR" altLang="en-US">
                          <a:latin typeface="맑은 고딕" panose="020B0503020000020004" pitchFamily="50" charset="-127"/>
                        </a:rPr>
                        <a:t>과 임시 비밀번호를 이메일로 발송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 클릭 시 아이디 찾기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회원 가입 각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04" y="2418512"/>
            <a:ext cx="5563376" cy="6154009"/>
          </a:xfrm>
          <a:prstGeom prst="rect">
            <a:avLst/>
          </a:prstGeom>
        </p:spPr>
      </p:pic>
      <p:grpSp>
        <p:nvGrpSpPr>
          <p:cNvPr id="13" name="Group 6"/>
          <p:cNvGrpSpPr/>
          <p:nvPr/>
        </p:nvGrpSpPr>
        <p:grpSpPr>
          <a:xfrm>
            <a:off x="1920331" y="3671511"/>
            <a:ext cx="524572" cy="488728"/>
            <a:chOff x="0" y="0"/>
            <a:chExt cx="812800" cy="812800"/>
          </a:xfrm>
        </p:grpSpPr>
        <p:sp>
          <p:nvSpPr>
            <p:cNvPr id="1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8993" y="372170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05014" y="3543300"/>
            <a:ext cx="514386" cy="35681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54613" y="4028322"/>
            <a:ext cx="474973" cy="274596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"/>
          <p:cNvGrpSpPr/>
          <p:nvPr/>
        </p:nvGrpSpPr>
        <p:grpSpPr>
          <a:xfrm>
            <a:off x="1929645" y="6693506"/>
            <a:ext cx="524572" cy="488728"/>
            <a:chOff x="0" y="0"/>
            <a:chExt cx="812800" cy="812800"/>
          </a:xfrm>
        </p:grpSpPr>
        <p:sp>
          <p:nvSpPr>
            <p:cNvPr id="2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48307" y="67437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41289" y="6937870"/>
            <a:ext cx="378111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"/>
          <p:cNvGrpSpPr/>
          <p:nvPr/>
        </p:nvGrpSpPr>
        <p:grpSpPr>
          <a:xfrm>
            <a:off x="4910538" y="8700732"/>
            <a:ext cx="524572" cy="488728"/>
            <a:chOff x="0" y="0"/>
            <a:chExt cx="812800" cy="812800"/>
          </a:xfrm>
        </p:grpSpPr>
        <p:sp>
          <p:nvSpPr>
            <p:cNvPr id="3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29200" y="8750926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4267200" y="8191500"/>
            <a:ext cx="773483" cy="623532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299766" y="8200127"/>
            <a:ext cx="596187" cy="606277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12539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회원 비밀번호</a:t>
                      </a:r>
                      <a:r>
                        <a:rPr lang="ko-KR" altLang="en-US" sz="3000" baseline="0" dirty="0">
                          <a:latin typeface="맑은 고딕" panose="020B0503020000020004" pitchFamily="50" charset="-127"/>
                        </a:rPr>
                        <a:t> 재설정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이메일로 받은 링크를 통해 페이지 이동 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</a:rPr>
                        <a:t>이메일로 발송 받은 임시 비밀번호를 입력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</a:rPr>
                        <a:t>입력한 새 비밀번호와 새 비밀번호 확인이 같은지 확인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 클릭 시 비밀번호 변경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66" y="2707167"/>
            <a:ext cx="5382376" cy="4525006"/>
          </a:xfrm>
          <a:prstGeom prst="rect">
            <a:avLst/>
          </a:prstGeom>
        </p:spPr>
      </p:pic>
      <p:grpSp>
        <p:nvGrpSpPr>
          <p:cNvPr id="13" name="Group 6"/>
          <p:cNvGrpSpPr/>
          <p:nvPr/>
        </p:nvGrpSpPr>
        <p:grpSpPr>
          <a:xfrm>
            <a:off x="1920331" y="3671511"/>
            <a:ext cx="524572" cy="488728"/>
            <a:chOff x="0" y="0"/>
            <a:chExt cx="812800" cy="812800"/>
          </a:xfrm>
        </p:grpSpPr>
        <p:sp>
          <p:nvSpPr>
            <p:cNvPr id="1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8993" y="372170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2" name="Group 6"/>
          <p:cNvGrpSpPr/>
          <p:nvPr/>
        </p:nvGrpSpPr>
        <p:grpSpPr>
          <a:xfrm>
            <a:off x="1954676" y="5111301"/>
            <a:ext cx="524572" cy="488728"/>
            <a:chOff x="0" y="0"/>
            <a:chExt cx="812800" cy="812800"/>
          </a:xfrm>
        </p:grpSpPr>
        <p:sp>
          <p:nvSpPr>
            <p:cNvPr id="2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73338" y="516149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90141" y="3915875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"/>
          <p:cNvGrpSpPr/>
          <p:nvPr/>
        </p:nvGrpSpPr>
        <p:grpSpPr>
          <a:xfrm>
            <a:off x="4453338" y="6922106"/>
            <a:ext cx="524572" cy="488728"/>
            <a:chOff x="0" y="0"/>
            <a:chExt cx="812800" cy="812800"/>
          </a:xfrm>
        </p:grpSpPr>
        <p:sp>
          <p:nvSpPr>
            <p:cNvPr id="3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72000" y="69723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715624" y="6565274"/>
            <a:ext cx="0" cy="354645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0"/>
          </p:cNvCxnSpPr>
          <p:nvPr/>
        </p:nvCxnSpPr>
        <p:spPr>
          <a:xfrm flipV="1">
            <a:off x="2287723" y="4943710"/>
            <a:ext cx="607877" cy="217785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287723" y="5545559"/>
            <a:ext cx="607877" cy="20043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3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58571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맑은 고딕" panose="020B0503020000020004" pitchFamily="50" charset="-127"/>
                        </a:rPr>
                        <a:t>맞춤 건강 추천 설문지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로그인 시에만 설문 조사 시작 가능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3172464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 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설문 조사 시작 클릭 시 설문 조사 시작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49" y="2979592"/>
            <a:ext cx="6752566" cy="4944043"/>
          </a:xfrm>
          <a:prstGeom prst="rect">
            <a:avLst/>
          </a:prstGeom>
        </p:spPr>
      </p:pic>
      <p:grpSp>
        <p:nvGrpSpPr>
          <p:cNvPr id="28" name="Group 6"/>
          <p:cNvGrpSpPr/>
          <p:nvPr/>
        </p:nvGrpSpPr>
        <p:grpSpPr>
          <a:xfrm>
            <a:off x="2243538" y="6693506"/>
            <a:ext cx="524572" cy="488728"/>
            <a:chOff x="0" y="0"/>
            <a:chExt cx="812800" cy="812800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62200" y="67437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713348" y="6937870"/>
            <a:ext cx="1325252" cy="3443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9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64690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latin typeface="+mj-ea"/>
                          <a:ea typeface="+mj-ea"/>
                        </a:rPr>
                        <a:t>맞춤 건강 추천 설문지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로그인 한 정보로 나이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성별 정보를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에서 가져옴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3172464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+mj-ea"/>
                          <a:ea typeface="+mj-ea"/>
                        </a:rPr>
                        <a:t> 1</a:t>
                      </a:r>
                      <a:endParaRPr lang="ko-KR" altLang="en-US" sz="2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다음 버튼 클릭 시 다음 설문 조사 페이지로 이동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24586"/>
            <a:ext cx="8497486" cy="6039693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2548338" y="7531706"/>
            <a:ext cx="524572" cy="488728"/>
            <a:chOff x="0" y="0"/>
            <a:chExt cx="812800" cy="812800"/>
          </a:xfrm>
        </p:grpSpPr>
        <p:sp>
          <p:nvSpPr>
            <p:cNvPr id="1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67000" y="7581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18148" y="7776070"/>
            <a:ext cx="1553852" cy="3443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1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88" y="2319222"/>
            <a:ext cx="6201757" cy="7477356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1481538" y="6007706"/>
            <a:ext cx="524572" cy="488728"/>
            <a:chOff x="0" y="0"/>
            <a:chExt cx="812800" cy="812800"/>
          </a:xfrm>
        </p:grpSpPr>
        <p:sp>
          <p:nvSpPr>
            <p:cNvPr id="1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3999673">
            <a:off x="1931711" y="2734110"/>
            <a:ext cx="8534400" cy="7772400"/>
          </a:xfrm>
          <a:prstGeom prst="arc">
            <a:avLst>
              <a:gd name="adj1" fmla="val 16200000"/>
              <a:gd name="adj2" fmla="val 21173281"/>
            </a:avLst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830850" y="6286500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26396" y="941070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CA990D-979C-D26C-2D67-6411DECB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80511"/>
              </p:ext>
            </p:extLst>
          </p:nvPr>
        </p:nvGraphicFramePr>
        <p:xfrm>
          <a:off x="10210801" y="2304520"/>
          <a:ext cx="7326085" cy="508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맞춤 건강 추천 설문지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걱정 되는 질병을 선택하여 기능별 중에 필요한 영양제 추천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개의 항목 중에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개만 필수 입력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다음 버튼 클릭 시 다음 설문 조사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84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30850" y="6286500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72" y="2095500"/>
            <a:ext cx="6932528" cy="7763034"/>
          </a:xfrm>
          <a:prstGeom prst="rect">
            <a:avLst/>
          </a:prstGeom>
        </p:spPr>
      </p:pic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1235156" y="6191293"/>
            <a:ext cx="426215" cy="42000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0"/>
              </a:lnSpc>
            </a:pPr>
            <a:r>
              <a:rPr lang="en-US" dirty="0"/>
              <a:t>      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933742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40BACF-12AA-80BA-CD17-81AA59DB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099"/>
              </p:ext>
            </p:extLst>
          </p:nvPr>
        </p:nvGraphicFramePr>
        <p:xfrm>
          <a:off x="10210801" y="2304520"/>
          <a:ext cx="7326085" cy="508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맞춤 건강 추천 설문지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식습관을 선택하여 성분별 중에 필요한 영양제 추천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개의 항목 중에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개만 필수 입력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다음 버튼 클릭 시 다음 설문 조사 페이지로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</a:tbl>
          </a:graphicData>
        </a:graphic>
      </p:graphicFrame>
      <p:sp>
        <p:nvSpPr>
          <p:cNvPr id="3" name="TextBox 19">
            <a:extLst>
              <a:ext uri="{FF2B5EF4-FFF2-40B4-BE49-F238E27FC236}">
                <a16:creationId xmlns:a16="http://schemas.microsoft.com/office/drawing/2014/main" id="{99D65AE4-3C54-1E71-40AF-2264487D06B1}"/>
              </a:ext>
            </a:extLst>
          </p:cNvPr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3F566BFB-AD61-0C08-B287-125CBE6649A1}"/>
              </a:ext>
            </a:extLst>
          </p:cNvPr>
          <p:cNvGrpSpPr/>
          <p:nvPr/>
        </p:nvGrpSpPr>
        <p:grpSpPr>
          <a:xfrm>
            <a:off x="1481538" y="6007706"/>
            <a:ext cx="524572" cy="488728"/>
            <a:chOff x="0" y="0"/>
            <a:chExt cx="812800" cy="8128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D2D5AAC-36C9-9D2B-B9B1-634397BB1B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9F082BDB-B82B-1781-E107-96578A47A3C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D0C2E4-6F80-AA49-5E0D-417805A1CA2F}"/>
              </a:ext>
            </a:extLst>
          </p:cNvPr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8A2A66-CC11-49CA-861F-2A075D973B8F}"/>
              </a:ext>
            </a:extLst>
          </p:cNvPr>
          <p:cNvCxnSpPr/>
          <p:nvPr/>
        </p:nvCxnSpPr>
        <p:spPr>
          <a:xfrm>
            <a:off x="1830850" y="6286500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">
            <a:extLst>
              <a:ext uri="{FF2B5EF4-FFF2-40B4-BE49-F238E27FC236}">
                <a16:creationId xmlns:a16="http://schemas.microsoft.com/office/drawing/2014/main" id="{4600A1C7-28E8-D3EA-2CF4-D1AAA8F85915}"/>
              </a:ext>
            </a:extLst>
          </p:cNvPr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7093168-0CC1-8298-F553-F5D8DBE841E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DD779E2E-2158-602F-DB64-839AF34EC26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219CC0-9B0B-6989-9859-F14D0E6A96E6}"/>
              </a:ext>
            </a:extLst>
          </p:cNvPr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30C993-C9FC-E851-958D-BF6C4B137EE4}"/>
              </a:ext>
            </a:extLst>
          </p:cNvPr>
          <p:cNvCxnSpPr/>
          <p:nvPr/>
        </p:nvCxnSpPr>
        <p:spPr>
          <a:xfrm>
            <a:off x="4326396" y="941070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347DD1C2-807E-0036-3183-22442B673054}"/>
              </a:ext>
            </a:extLst>
          </p:cNvPr>
          <p:cNvSpPr/>
          <p:nvPr/>
        </p:nvSpPr>
        <p:spPr>
          <a:xfrm rot="13999673">
            <a:off x="1931711" y="2734110"/>
            <a:ext cx="8534400" cy="7772400"/>
          </a:xfrm>
          <a:prstGeom prst="arc">
            <a:avLst>
              <a:gd name="adj1" fmla="val 16200000"/>
              <a:gd name="adj2" fmla="val 21173281"/>
            </a:avLst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40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35433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2024177" y="3653784"/>
            <a:ext cx="524572" cy="488728"/>
            <a:chOff x="0" y="0"/>
            <a:chExt cx="812800" cy="812800"/>
          </a:xfrm>
        </p:grpSpPr>
        <p:sp>
          <p:nvSpPr>
            <p:cNvPr id="29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42839" y="3703978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roup 6"/>
          <p:cNvGrpSpPr/>
          <p:nvPr/>
        </p:nvGrpSpPr>
        <p:grpSpPr>
          <a:xfrm>
            <a:off x="3784541" y="9287226"/>
            <a:ext cx="524572" cy="488728"/>
            <a:chOff x="0" y="0"/>
            <a:chExt cx="812800" cy="812800"/>
          </a:xfrm>
        </p:grpSpPr>
        <p:sp>
          <p:nvSpPr>
            <p:cNvPr id="3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3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86200" y="933742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173996" y="952397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25" y="2298030"/>
            <a:ext cx="3488564" cy="784926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11CEF8-3C9D-2F60-F59A-4AAB2E81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574"/>
              </p:ext>
            </p:extLst>
          </p:nvPr>
        </p:nvGraphicFramePr>
        <p:xfrm>
          <a:off x="10210801" y="2304520"/>
          <a:ext cx="7326085" cy="625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38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285261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  <a:gridCol w="5725886">
                  <a:extLst>
                    <a:ext uri="{9D8B030D-6E8A-4147-A177-3AD203B41FA5}">
                      <a16:colId xmlns:a16="http://schemas.microsoft.com/office/drawing/2014/main" val="3973606477"/>
                    </a:ext>
                  </a:extLst>
                </a:gridCol>
              </a:tblGrid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View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Title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맞춤 건강 추천 설문지 결과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latin typeface="맑은 고딕" panose="020B0503020000020004" pitchFamily="50" charset="-127"/>
                        </a:rPr>
                        <a:t>[Description]</a:t>
                      </a: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영양제 추천은 가장 인기 많은 영양제를 추천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baseline="0" dirty="0"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입력한 설문조사를 바탕으로 결과 요약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입력한 설문조사를 바탕으로 결과 요약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성별 별로 필요한 영양제 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01205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기능별 상품 중에 필요한 영양제 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5041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4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성분별 상품 중에 필요한 영양제 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26925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5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클릭 시 해당 상품 하나만 장바구니에 담음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18347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6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클릭 시 추천 상품 전체 장바구니에 담음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08420"/>
                  </a:ext>
                </a:extLst>
              </a:tr>
              <a:tr h="469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</a:rPr>
                        <a:t>7</a:t>
                      </a:r>
                      <a:endParaRPr lang="ko-KR" altLang="en-US" sz="2500" dirty="0">
                        <a:latin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클릭 시 상품 상세 화면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00032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41B3A6-A7C0-37AA-9B95-91172FBB58A3}"/>
              </a:ext>
            </a:extLst>
          </p:cNvPr>
          <p:cNvCxnSpPr/>
          <p:nvPr/>
        </p:nvCxnSpPr>
        <p:spPr>
          <a:xfrm>
            <a:off x="2438400" y="3910010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2FB137-AC44-EC43-9EA1-8840B72EF1EB}"/>
              </a:ext>
            </a:extLst>
          </p:cNvPr>
          <p:cNvSpPr txBox="1"/>
          <p:nvPr/>
        </p:nvSpPr>
        <p:spPr>
          <a:xfrm>
            <a:off x="2450447" y="5020701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AE2FCAE7-E1FF-9709-2A72-FC85093FA679}"/>
              </a:ext>
            </a:extLst>
          </p:cNvPr>
          <p:cNvGrpSpPr/>
          <p:nvPr/>
        </p:nvGrpSpPr>
        <p:grpSpPr>
          <a:xfrm>
            <a:off x="2036224" y="5131185"/>
            <a:ext cx="524572" cy="488728"/>
            <a:chOff x="0" y="0"/>
            <a:chExt cx="812800" cy="81280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6CB89C8-3D53-F2B1-674D-A772D7441C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72D6D207-7B44-48CA-0CC5-D5BF32436FB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25CEB2-DCDA-A276-3D23-747987DD1AED}"/>
              </a:ext>
            </a:extLst>
          </p:cNvPr>
          <p:cNvSpPr txBox="1"/>
          <p:nvPr/>
        </p:nvSpPr>
        <p:spPr>
          <a:xfrm>
            <a:off x="2133600" y="5181379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C13E01-084A-69D2-CAEF-2EC881E925E4}"/>
              </a:ext>
            </a:extLst>
          </p:cNvPr>
          <p:cNvCxnSpPr/>
          <p:nvPr/>
        </p:nvCxnSpPr>
        <p:spPr>
          <a:xfrm>
            <a:off x="2450447" y="5387411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7173B3-5F6E-965B-08FF-210A283BD3BB}"/>
              </a:ext>
            </a:extLst>
          </p:cNvPr>
          <p:cNvSpPr txBox="1"/>
          <p:nvPr/>
        </p:nvSpPr>
        <p:spPr>
          <a:xfrm>
            <a:off x="2450447" y="6682179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67BD48C8-7FE8-4BD3-66B1-F0A7C0A1503C}"/>
              </a:ext>
            </a:extLst>
          </p:cNvPr>
          <p:cNvGrpSpPr/>
          <p:nvPr/>
        </p:nvGrpSpPr>
        <p:grpSpPr>
          <a:xfrm>
            <a:off x="2036224" y="6792663"/>
            <a:ext cx="524572" cy="488728"/>
            <a:chOff x="0" y="0"/>
            <a:chExt cx="812800" cy="812800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E2FBA8C-5FB6-5ABA-0CDC-8E19BB5815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B25FE143-7B38-459B-DBA1-E7B06CF858A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BA286F-A88C-7E7C-D8FB-8EDB722E9D81}"/>
              </a:ext>
            </a:extLst>
          </p:cNvPr>
          <p:cNvSpPr txBox="1"/>
          <p:nvPr/>
        </p:nvSpPr>
        <p:spPr>
          <a:xfrm>
            <a:off x="2154886" y="6842857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BE98724-2D9A-EDA6-FE06-2BECACF2AD36}"/>
              </a:ext>
            </a:extLst>
          </p:cNvPr>
          <p:cNvCxnSpPr/>
          <p:nvPr/>
        </p:nvCxnSpPr>
        <p:spPr>
          <a:xfrm>
            <a:off x="2450447" y="7048889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FEE3ED-6F87-3193-D835-24C71629835B}"/>
              </a:ext>
            </a:extLst>
          </p:cNvPr>
          <p:cNvSpPr txBox="1"/>
          <p:nvPr/>
        </p:nvSpPr>
        <p:spPr>
          <a:xfrm>
            <a:off x="2450447" y="8259422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2C587549-A574-76EA-90E4-30C35A9E957A}"/>
              </a:ext>
            </a:extLst>
          </p:cNvPr>
          <p:cNvGrpSpPr/>
          <p:nvPr/>
        </p:nvGrpSpPr>
        <p:grpSpPr>
          <a:xfrm>
            <a:off x="2036224" y="8369906"/>
            <a:ext cx="524572" cy="488728"/>
            <a:chOff x="0" y="0"/>
            <a:chExt cx="812800" cy="812800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70A7EEC-2911-86B5-BB36-FB220C52931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E0F3AB9B-BB86-31F6-2EA3-565BFFD239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25FAB1E-80C0-47C9-63F0-82F70431AE67}"/>
              </a:ext>
            </a:extLst>
          </p:cNvPr>
          <p:cNvSpPr txBox="1"/>
          <p:nvPr/>
        </p:nvSpPr>
        <p:spPr>
          <a:xfrm>
            <a:off x="2154886" y="84201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6A244-CAA4-DBF7-853F-811B0D053A17}"/>
              </a:ext>
            </a:extLst>
          </p:cNvPr>
          <p:cNvCxnSpPr/>
          <p:nvPr/>
        </p:nvCxnSpPr>
        <p:spPr>
          <a:xfrm>
            <a:off x="2450447" y="8626132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6">
            <a:extLst>
              <a:ext uri="{FF2B5EF4-FFF2-40B4-BE49-F238E27FC236}">
                <a16:creationId xmlns:a16="http://schemas.microsoft.com/office/drawing/2014/main" id="{0E5DE56D-01C7-9ECC-63CA-0668AE4B1EEA}"/>
              </a:ext>
            </a:extLst>
          </p:cNvPr>
          <p:cNvGrpSpPr/>
          <p:nvPr/>
        </p:nvGrpSpPr>
        <p:grpSpPr>
          <a:xfrm>
            <a:off x="2322931" y="9566672"/>
            <a:ext cx="524572" cy="488728"/>
            <a:chOff x="0" y="0"/>
            <a:chExt cx="812800" cy="812800"/>
          </a:xfrm>
        </p:grpSpPr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6CAA632-5AD5-1ADB-C3FC-910E65B34AD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974A310E-2946-320F-5D63-2BE5110A881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291F233-9965-8AF8-29E1-13CC711F093D}"/>
              </a:ext>
            </a:extLst>
          </p:cNvPr>
          <p:cNvSpPr txBox="1"/>
          <p:nvPr/>
        </p:nvSpPr>
        <p:spPr>
          <a:xfrm>
            <a:off x="2441593" y="9616866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E5E60F-B9FE-AE24-CAB0-4E93757337AE}"/>
              </a:ext>
            </a:extLst>
          </p:cNvPr>
          <p:cNvCxnSpPr/>
          <p:nvPr/>
        </p:nvCxnSpPr>
        <p:spPr>
          <a:xfrm>
            <a:off x="2737154" y="9822898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6">
            <a:extLst>
              <a:ext uri="{FF2B5EF4-FFF2-40B4-BE49-F238E27FC236}">
                <a16:creationId xmlns:a16="http://schemas.microsoft.com/office/drawing/2014/main" id="{1F852EEC-4FDF-F41F-4879-9F439E5DABAE}"/>
              </a:ext>
            </a:extLst>
          </p:cNvPr>
          <p:cNvGrpSpPr/>
          <p:nvPr/>
        </p:nvGrpSpPr>
        <p:grpSpPr>
          <a:xfrm>
            <a:off x="6956574" y="5873972"/>
            <a:ext cx="524572" cy="488728"/>
            <a:chOff x="0" y="0"/>
            <a:chExt cx="812800" cy="812800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FCA93EE3-ACC2-4E50-86CD-CAABA6D4EF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4232CBBE-2AF2-214B-A7CB-9C734BA32A8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B87C2FE-6593-A17A-DC74-5D637705BD73}"/>
              </a:ext>
            </a:extLst>
          </p:cNvPr>
          <p:cNvSpPr txBox="1"/>
          <p:nvPr/>
        </p:nvSpPr>
        <p:spPr>
          <a:xfrm>
            <a:off x="7038830" y="59055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6362275-11C8-B1AA-2568-45F6837618FC}"/>
              </a:ext>
            </a:extLst>
          </p:cNvPr>
          <p:cNvCxnSpPr>
            <a:cxnSpLocks/>
          </p:cNvCxnSpPr>
          <p:nvPr/>
        </p:nvCxnSpPr>
        <p:spPr>
          <a:xfrm flipH="1">
            <a:off x="6345066" y="6134100"/>
            <a:ext cx="611508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6">
            <a:extLst>
              <a:ext uri="{FF2B5EF4-FFF2-40B4-BE49-F238E27FC236}">
                <a16:creationId xmlns:a16="http://schemas.microsoft.com/office/drawing/2014/main" id="{94C8FDC9-4D9D-BE24-6D5A-C19481DB7B97}"/>
              </a:ext>
            </a:extLst>
          </p:cNvPr>
          <p:cNvGrpSpPr/>
          <p:nvPr/>
        </p:nvGrpSpPr>
        <p:grpSpPr>
          <a:xfrm>
            <a:off x="2281395" y="8963465"/>
            <a:ext cx="524572" cy="488728"/>
            <a:chOff x="0" y="0"/>
            <a:chExt cx="812800" cy="812800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6EF41EA-18E0-AA21-CFD4-5B0223EB2B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/>
            </a:p>
          </p:txBody>
        </p:sp>
        <p:sp>
          <p:nvSpPr>
            <p:cNvPr id="60" name="TextBox 8">
              <a:extLst>
                <a:ext uri="{FF2B5EF4-FFF2-40B4-BE49-F238E27FC236}">
                  <a16:creationId xmlns:a16="http://schemas.microsoft.com/office/drawing/2014/main" id="{33B09CC6-D2D2-DD55-7A36-785D579DCF5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B246D7-BB51-DFB4-893D-CDC68774C52C}"/>
              </a:ext>
            </a:extLst>
          </p:cNvPr>
          <p:cNvSpPr txBox="1"/>
          <p:nvPr/>
        </p:nvSpPr>
        <p:spPr>
          <a:xfrm>
            <a:off x="2400057" y="9013659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F5FCA5-E7B8-30A9-CB66-0512525B6BB7}"/>
              </a:ext>
            </a:extLst>
          </p:cNvPr>
          <p:cNvCxnSpPr/>
          <p:nvPr/>
        </p:nvCxnSpPr>
        <p:spPr>
          <a:xfrm>
            <a:off x="2695618" y="9219691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05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19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42" y="2888446"/>
            <a:ext cx="13182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이른바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시대를 살고있는 사람들에게 가장 큰 관심은 무엇보다 건강일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대한민국은 통계청의 조사에 따르면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년을 기점으로 전체 인구의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20.6%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사회로 진입하게 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이와같이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건강에 대한 관심이 커지는 만큼 노령층이 빠르게 증가하는 사회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구조속에서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노령층을 속여 허가 받지 않은 사업자들이 각종 불법 건강기능식품을 허위 광고로 강매하는 사기가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횡횡해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황금빛 노후를 그리는 수 없이 많은 꿈을 좌절시키고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세태의 주요 원인은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중장년층과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달리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브라보 마이 라이프 프로젝트는 오늘날 건강한 내일을 꿈꾸는 노령층이 더 이상 이런 피해를 입지 않게끔 사태를 미연에 방지하기 위하여 노령층에게도 친숙하게 다가갈 수 있는 간편하고 직관적인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건강기능식품이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식약처에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등록된 합법적인 것인지를 알려주는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2036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고령인구에 대한 전망은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3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노령층을 속여 허가 받지 않은 사업자들이 각종 불법 건강기능식품을 허위 광고로 강매하는 사기가 빈번하게 발생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키오스크와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같은 복잡한 기능 및 온라인에 익숙하지 않음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안심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직관적인 </a:t>
            </a:r>
            <a:r>
              <a:rPr lang="en-US" altLang="ko-KR" sz="3999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7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24100"/>
            <a:ext cx="14709884" cy="73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AA84F54-D778-3DF3-5A13-4DE3CBAD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36168"/>
            <a:ext cx="13792200" cy="78283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225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1490</Words>
  <Application>Microsoft Office PowerPoint</Application>
  <PresentationFormat>사용자 지정</PresentationFormat>
  <Paragraphs>471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궁서</vt:lpstr>
      <vt:lpstr>Arial</vt:lpstr>
      <vt:lpstr>맑은 고딕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jisoo</cp:lastModifiedBy>
  <cp:revision>85</cp:revision>
  <dcterms:created xsi:type="dcterms:W3CDTF">2006-08-16T00:00:00Z</dcterms:created>
  <dcterms:modified xsi:type="dcterms:W3CDTF">2024-11-07T16:35:51Z</dcterms:modified>
  <dc:identifier>DAGVqzAQSq4</dc:identifier>
</cp:coreProperties>
</file>