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5"/>
  </p:notesMasterIdLst>
  <p:sldIdLst>
    <p:sldId id="322" r:id="rId2"/>
    <p:sldId id="320" r:id="rId3"/>
    <p:sldId id="318" r:id="rId4"/>
  </p:sldIdLst>
  <p:sldSz cx="9906000" cy="6858000" type="A4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FBFBF"/>
    <a:srgbClr val="FF8080"/>
    <a:srgbClr val="FF8181"/>
    <a:srgbClr val="CC0000"/>
    <a:srgbClr val="41719C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0655" autoAdjust="0"/>
  </p:normalViewPr>
  <p:slideViewPr>
    <p:cSldViewPr snapToGrid="0">
      <p:cViewPr varScale="1">
        <p:scale>
          <a:sx n="104" d="100"/>
          <a:sy n="104" d="100"/>
        </p:scale>
        <p:origin x="16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01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14" tIns="47357" rIns="94714" bIns="4735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14" tIns="47357" rIns="94714" bIns="47357" rtlCol="0"/>
          <a:lstStyle>
            <a:lvl1pPr algn="r">
              <a:defRPr sz="1200"/>
            </a:lvl1pPr>
          </a:lstStyle>
          <a:p>
            <a:fld id="{2C87CA79-1837-43F8-A6BB-4649CC8C27D7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8863" y="1279525"/>
            <a:ext cx="4987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14" tIns="47357" rIns="94714" bIns="4735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9"/>
            <a:ext cx="5683250" cy="4029879"/>
          </a:xfrm>
          <a:prstGeom prst="rect">
            <a:avLst/>
          </a:prstGeom>
        </p:spPr>
        <p:txBody>
          <a:bodyPr vert="horz" lIns="94714" tIns="47357" rIns="94714" bIns="4735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8427" cy="513507"/>
          </a:xfrm>
          <a:prstGeom prst="rect">
            <a:avLst/>
          </a:prstGeom>
        </p:spPr>
        <p:txBody>
          <a:bodyPr vert="horz" lIns="94714" tIns="47357" rIns="94714" bIns="4735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3507"/>
          </a:xfrm>
          <a:prstGeom prst="rect">
            <a:avLst/>
          </a:prstGeom>
        </p:spPr>
        <p:txBody>
          <a:bodyPr vert="horz" lIns="94714" tIns="47357" rIns="94714" bIns="47357" rtlCol="0" anchor="b"/>
          <a:lstStyle>
            <a:lvl1pPr algn="r">
              <a:defRPr sz="1200"/>
            </a:lvl1pPr>
          </a:lstStyle>
          <a:p>
            <a:fld id="{AD8606E6-D64D-4987-9BD0-DC73045C5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56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ghtSo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128464" y="6606000"/>
            <a:ext cx="3051341" cy="15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2024 Ecommerce5th-Mercury All Rights Reserved</a:t>
            </a:r>
            <a:endParaRPr lang="en-US" altLang="ko-KR" sz="800" b="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233361" y="6519863"/>
            <a:ext cx="939685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4462294" y="6551322"/>
            <a:ext cx="722288" cy="21544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Page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fld id="{E06F0456-26D2-4770-83EB-00F657BB81E7}" type="slidenum"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00038" y="720000"/>
            <a:ext cx="9261474" cy="0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 userDrawn="1"/>
        </p:nvGrpSpPr>
        <p:grpSpPr>
          <a:xfrm>
            <a:off x="222404" y="797518"/>
            <a:ext cx="9459568" cy="5551524"/>
            <a:chOff x="170648" y="797518"/>
            <a:chExt cx="9459568" cy="5551524"/>
          </a:xfrm>
        </p:grpSpPr>
        <p:cxnSp>
          <p:nvCxnSpPr>
            <p:cNvPr id="3" name="직선 연결선 2"/>
            <p:cNvCxnSpPr/>
            <p:nvPr userDrawn="1"/>
          </p:nvCxnSpPr>
          <p:spPr>
            <a:xfrm>
              <a:off x="362316" y="797518"/>
              <a:ext cx="11403" cy="5551524"/>
            </a:xfrm>
            <a:prstGeom prst="line">
              <a:avLst/>
            </a:prstGeom>
            <a:ln>
              <a:solidFill>
                <a:srgbClr val="BFBFBF">
                  <a:alpha val="3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 flipV="1">
              <a:off x="170648" y="948906"/>
              <a:ext cx="9459568" cy="3072"/>
            </a:xfrm>
            <a:prstGeom prst="line">
              <a:avLst/>
            </a:prstGeom>
            <a:ln>
              <a:solidFill>
                <a:srgbClr val="BFBFBF">
                  <a:alpha val="3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9420719" y="797518"/>
              <a:ext cx="11403" cy="5551524"/>
            </a:xfrm>
            <a:prstGeom prst="line">
              <a:avLst/>
            </a:prstGeom>
            <a:ln>
              <a:solidFill>
                <a:srgbClr val="BFBFBF">
                  <a:alpha val="3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 flipV="1">
              <a:off x="170648" y="6261997"/>
              <a:ext cx="9459568" cy="13852"/>
            </a:xfrm>
            <a:prstGeom prst="line">
              <a:avLst/>
            </a:prstGeom>
            <a:ln>
              <a:solidFill>
                <a:srgbClr val="BFBFBF">
                  <a:alpha val="3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10" y="6554883"/>
            <a:ext cx="1080000" cy="23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04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utoZ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233361" y="6519863"/>
            <a:ext cx="939685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4462294" y="6551322"/>
            <a:ext cx="722288" cy="21544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Page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fld id="{E06F0456-26D2-4770-83EB-00F657BB81E7}" type="slidenum"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00038" y="720000"/>
            <a:ext cx="9261474" cy="0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 userDrawn="1"/>
        </p:nvGrpSpPr>
        <p:grpSpPr>
          <a:xfrm>
            <a:off x="222404" y="797518"/>
            <a:ext cx="9459568" cy="5551524"/>
            <a:chOff x="170648" y="797518"/>
            <a:chExt cx="9459568" cy="5551524"/>
          </a:xfrm>
        </p:grpSpPr>
        <p:cxnSp>
          <p:nvCxnSpPr>
            <p:cNvPr id="3" name="직선 연결선 2"/>
            <p:cNvCxnSpPr/>
            <p:nvPr userDrawn="1"/>
          </p:nvCxnSpPr>
          <p:spPr>
            <a:xfrm>
              <a:off x="362316" y="797518"/>
              <a:ext cx="11403" cy="5551524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 flipV="1">
              <a:off x="170648" y="948906"/>
              <a:ext cx="9459568" cy="3072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9420719" y="797518"/>
              <a:ext cx="11403" cy="5551524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 flipV="1">
              <a:off x="170648" y="6261997"/>
              <a:ext cx="9459568" cy="13852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10" y="6554883"/>
            <a:ext cx="1080000" cy="230036"/>
          </a:xfrm>
          <a:prstGeom prst="rect">
            <a:avLst/>
          </a:prstGeom>
        </p:spPr>
      </p:pic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128464" y="6606000"/>
            <a:ext cx="3051341" cy="15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2024 Ecommerce5th-Mercury All Rights Reserved</a:t>
            </a:r>
            <a:endParaRPr lang="en-US" altLang="ko-KR" sz="800" b="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72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하이미디어 성남캠퍼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233361" y="6519863"/>
            <a:ext cx="939685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4462294" y="6551322"/>
            <a:ext cx="722288" cy="21544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Page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fld id="{E06F0456-26D2-4770-83EB-00F657BB81E7}" type="slidenum"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00038" y="720000"/>
            <a:ext cx="9261474" cy="0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 userDrawn="1"/>
        </p:nvGrpSpPr>
        <p:grpSpPr>
          <a:xfrm>
            <a:off x="222404" y="797518"/>
            <a:ext cx="9459568" cy="5551524"/>
            <a:chOff x="170648" y="797518"/>
            <a:chExt cx="9459568" cy="5551524"/>
          </a:xfrm>
        </p:grpSpPr>
        <p:cxnSp>
          <p:nvCxnSpPr>
            <p:cNvPr id="3" name="직선 연결선 2"/>
            <p:cNvCxnSpPr/>
            <p:nvPr userDrawn="1"/>
          </p:nvCxnSpPr>
          <p:spPr>
            <a:xfrm>
              <a:off x="362316" y="797518"/>
              <a:ext cx="11403" cy="5551524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 flipV="1">
              <a:off x="170648" y="948906"/>
              <a:ext cx="9459568" cy="3072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9420719" y="797518"/>
              <a:ext cx="11403" cy="5551524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 flipV="1">
              <a:off x="170648" y="6261997"/>
              <a:ext cx="9459568" cy="13852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10" y="6554883"/>
            <a:ext cx="1080000" cy="230036"/>
          </a:xfrm>
          <a:prstGeom prst="rect">
            <a:avLst/>
          </a:prstGeom>
        </p:spPr>
      </p:pic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128464" y="6606000"/>
            <a:ext cx="3051341" cy="15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2024 Ecommerce5th-Mercury All Rights Reserved</a:t>
            </a:r>
            <a:endParaRPr lang="en-US" altLang="ko-KR" sz="800" b="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681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0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2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1"/>
          <p:cNvSpPr txBox="1">
            <a:spLocks/>
          </p:cNvSpPr>
          <p:nvPr/>
        </p:nvSpPr>
        <p:spPr>
          <a:xfrm>
            <a:off x="215032" y="332656"/>
            <a:ext cx="9418495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 찾기 및 비밀번호 찾기</a:t>
            </a:r>
            <a:endParaRPr lang="ko-KR" altLang="en-US" sz="16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68531" y="1260763"/>
            <a:ext cx="1600778" cy="6419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아이디 찾기 클릭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순서도: 판단 3"/>
          <p:cNvSpPr/>
          <p:nvPr/>
        </p:nvSpPr>
        <p:spPr>
          <a:xfrm>
            <a:off x="3495094" y="1036354"/>
            <a:ext cx="2070101" cy="109468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400" dirty="0" smtClean="0">
                <a:solidFill>
                  <a:schemeClr val="tx1"/>
                </a:solidFill>
              </a:rPr>
              <a:t>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319559" y="2311652"/>
            <a:ext cx="2421169" cy="6566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아이디 앞에 </a:t>
            </a:r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</a:rPr>
              <a:t>자리 출력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비밀번호 찾기 버튼 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81618" y="3344068"/>
            <a:ext cx="1774604" cy="640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비밀번호 </a:t>
            </a:r>
            <a:r>
              <a:rPr lang="ko-KR" altLang="en-US" sz="1400" dirty="0">
                <a:solidFill>
                  <a:schemeClr val="tx1"/>
                </a:solidFill>
              </a:rPr>
              <a:t>찾기 클릭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77598" y="4680006"/>
            <a:ext cx="1982644" cy="675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비밀번호 변경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페이지 이동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순서도: 판단 8"/>
          <p:cNvSpPr/>
          <p:nvPr/>
        </p:nvSpPr>
        <p:spPr>
          <a:xfrm>
            <a:off x="3319560" y="3078426"/>
            <a:ext cx="2421168" cy="117208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이메일 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62471" y="3442940"/>
            <a:ext cx="2633737" cy="443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등록된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회원이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없습니다</a:t>
            </a:r>
            <a:r>
              <a:rPr lang="en-US" altLang="ko-KR" sz="1400" dirty="0">
                <a:solidFill>
                  <a:schemeClr val="tx1"/>
                </a:solidFill>
              </a:rPr>
              <a:t>” </a:t>
            </a:r>
            <a:r>
              <a:rPr lang="ko-KR" altLang="en-US" sz="1400" dirty="0">
                <a:solidFill>
                  <a:schemeClr val="tx1"/>
                </a:solidFill>
              </a:rPr>
              <a:t>출력</a:t>
            </a:r>
          </a:p>
        </p:txBody>
      </p:sp>
      <p:cxnSp>
        <p:nvCxnSpPr>
          <p:cNvPr id="11" name="직선 화살표 연결선 10"/>
          <p:cNvCxnSpPr>
            <a:stCxn id="3" idx="3"/>
            <a:endCxn id="4" idx="1"/>
          </p:cNvCxnSpPr>
          <p:nvPr/>
        </p:nvCxnSpPr>
        <p:spPr>
          <a:xfrm>
            <a:off x="2669309" y="1581727"/>
            <a:ext cx="825785" cy="1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3"/>
          </p:cNvCxnSpPr>
          <p:nvPr/>
        </p:nvCxnSpPr>
        <p:spPr>
          <a:xfrm flipV="1">
            <a:off x="5565195" y="1581726"/>
            <a:ext cx="855801" cy="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" idx="2"/>
            <a:endCxn id="6" idx="0"/>
          </p:cNvCxnSpPr>
          <p:nvPr/>
        </p:nvCxnSpPr>
        <p:spPr>
          <a:xfrm flipH="1">
            <a:off x="4530144" y="2131039"/>
            <a:ext cx="1" cy="180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3"/>
            <a:endCxn id="9" idx="1"/>
          </p:cNvCxnSpPr>
          <p:nvPr/>
        </p:nvCxnSpPr>
        <p:spPr>
          <a:xfrm>
            <a:off x="2756222" y="3664468"/>
            <a:ext cx="5633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3"/>
            <a:endCxn id="10" idx="1"/>
          </p:cNvCxnSpPr>
          <p:nvPr/>
        </p:nvCxnSpPr>
        <p:spPr>
          <a:xfrm flipV="1">
            <a:off x="5740728" y="3664468"/>
            <a:ext cx="6217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3595" y="1230399"/>
            <a:ext cx="70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03219" y="3326899"/>
            <a:ext cx="70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53203" y="1985058"/>
            <a:ext cx="70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63531" y="4121114"/>
            <a:ext cx="70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Y</a:t>
            </a:r>
            <a:endParaRPr lang="ko-KR" altLang="en-US" dirty="0"/>
          </a:p>
        </p:txBody>
      </p:sp>
      <p:cxnSp>
        <p:nvCxnSpPr>
          <p:cNvPr id="109" name="꺾인 연결선 108"/>
          <p:cNvCxnSpPr>
            <a:stCxn id="9" idx="2"/>
            <a:endCxn id="8" idx="0"/>
          </p:cNvCxnSpPr>
          <p:nvPr/>
        </p:nvCxnSpPr>
        <p:spPr>
          <a:xfrm rot="5400000">
            <a:off x="2984785" y="3134646"/>
            <a:ext cx="429495" cy="26612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순서도: 판단 110"/>
          <p:cNvSpPr/>
          <p:nvPr/>
        </p:nvSpPr>
        <p:spPr>
          <a:xfrm>
            <a:off x="3570931" y="4557126"/>
            <a:ext cx="1903573" cy="91499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비밀번호 변경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>
            <a:stCxn id="8" idx="3"/>
            <a:endCxn id="111" idx="1"/>
          </p:cNvCxnSpPr>
          <p:nvPr/>
        </p:nvCxnSpPr>
        <p:spPr>
          <a:xfrm flipV="1">
            <a:off x="2860242" y="5014625"/>
            <a:ext cx="710689" cy="3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모서리가 둥근 직사각형 128"/>
          <p:cNvSpPr/>
          <p:nvPr/>
        </p:nvSpPr>
        <p:spPr>
          <a:xfrm>
            <a:off x="6316299" y="4793031"/>
            <a:ext cx="2836937" cy="443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비밀번호 변경에 실패했습니다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” </a:t>
            </a:r>
            <a:r>
              <a:rPr lang="ko-KR" altLang="en-US" sz="1400" dirty="0">
                <a:solidFill>
                  <a:schemeClr val="tx1"/>
                </a:solidFill>
              </a:rPr>
              <a:t>출력</a:t>
            </a:r>
          </a:p>
        </p:txBody>
      </p:sp>
      <p:cxnSp>
        <p:nvCxnSpPr>
          <p:cNvPr id="130" name="직선 화살표 연결선 129"/>
          <p:cNvCxnSpPr>
            <a:stCxn id="111" idx="3"/>
            <a:endCxn id="129" idx="1"/>
          </p:cNvCxnSpPr>
          <p:nvPr/>
        </p:nvCxnSpPr>
        <p:spPr>
          <a:xfrm flipV="1">
            <a:off x="5474504" y="5014559"/>
            <a:ext cx="841795" cy="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541701" y="4645227"/>
            <a:ext cx="70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3003188" y="5693651"/>
            <a:ext cx="3039057" cy="675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비밀번호가 변경 되었습니다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” </a:t>
            </a:r>
            <a:r>
              <a:rPr lang="ko-KR" altLang="en-US" sz="1400" dirty="0" smtClean="0">
                <a:solidFill>
                  <a:schemeClr val="tx1"/>
                </a:solidFill>
              </a:rPr>
              <a:t>출력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로그인 페이지 이동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827646" y="5377777"/>
            <a:ext cx="70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Y</a:t>
            </a:r>
            <a:endParaRPr lang="ko-KR" altLang="en-US" dirty="0"/>
          </a:p>
        </p:txBody>
      </p:sp>
      <p:cxnSp>
        <p:nvCxnSpPr>
          <p:cNvPr id="139" name="직선 화살표 연결선 138"/>
          <p:cNvCxnSpPr>
            <a:stCxn id="111" idx="2"/>
            <a:endCxn id="136" idx="0"/>
          </p:cNvCxnSpPr>
          <p:nvPr/>
        </p:nvCxnSpPr>
        <p:spPr>
          <a:xfrm flipH="1">
            <a:off x="4522717" y="5472123"/>
            <a:ext cx="1" cy="221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모서리가 둥근 직사각형 152"/>
          <p:cNvSpPr/>
          <p:nvPr/>
        </p:nvSpPr>
        <p:spPr>
          <a:xfrm>
            <a:off x="6420995" y="1360198"/>
            <a:ext cx="2633737" cy="443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등록된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회원이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없습니다</a:t>
            </a:r>
            <a:r>
              <a:rPr lang="en-US" altLang="ko-KR" sz="1400" dirty="0">
                <a:solidFill>
                  <a:schemeClr val="tx1"/>
                </a:solidFill>
              </a:rPr>
              <a:t>” </a:t>
            </a:r>
            <a:r>
              <a:rPr lang="ko-KR" altLang="en-US" sz="1400" dirty="0">
                <a:solidFill>
                  <a:schemeClr val="tx1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40679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1"/>
          <p:cNvSpPr txBox="1">
            <a:spLocks/>
          </p:cNvSpPr>
          <p:nvPr/>
        </p:nvSpPr>
        <p:spPr>
          <a:xfrm>
            <a:off x="215032" y="332656"/>
            <a:ext cx="9418495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</a:t>
            </a:r>
            <a:endParaRPr lang="ko-KR" altLang="en-US" sz="16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13128" y="1112859"/>
            <a:ext cx="1055832" cy="4664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회원가입 버튼 클릭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>
            <a:stCxn id="3" idx="3"/>
            <a:endCxn id="6" idx="1"/>
          </p:cNvCxnSpPr>
          <p:nvPr/>
        </p:nvCxnSpPr>
        <p:spPr>
          <a:xfrm flipV="1">
            <a:off x="1568960" y="1341294"/>
            <a:ext cx="857826" cy="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순서도: 판단 5"/>
          <p:cNvSpPr/>
          <p:nvPr/>
        </p:nvSpPr>
        <p:spPr>
          <a:xfrm>
            <a:off x="2426786" y="967749"/>
            <a:ext cx="1351641" cy="74709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약관 동의 여부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2"/>
            <a:endCxn id="11" idx="0"/>
          </p:cNvCxnSpPr>
          <p:nvPr/>
        </p:nvCxnSpPr>
        <p:spPr>
          <a:xfrm flipH="1">
            <a:off x="3099833" y="1714839"/>
            <a:ext cx="2774" cy="42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4644223" y="1020894"/>
            <a:ext cx="1557468" cy="640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“</a:t>
            </a:r>
            <a:r>
              <a:rPr lang="ko-KR" altLang="en-US" sz="900" dirty="0" smtClean="0">
                <a:solidFill>
                  <a:schemeClr val="tx1"/>
                </a:solidFill>
              </a:rPr>
              <a:t>약관 </a:t>
            </a:r>
            <a:r>
              <a:rPr lang="ko-KR" altLang="en-US" sz="900" dirty="0">
                <a:solidFill>
                  <a:schemeClr val="tx1"/>
                </a:solidFill>
              </a:rPr>
              <a:t>동의에 체크해 </a:t>
            </a:r>
            <a:r>
              <a:rPr lang="ko-KR" altLang="en-US" sz="900" dirty="0" smtClean="0">
                <a:solidFill>
                  <a:schemeClr val="tx1"/>
                </a:solidFill>
              </a:rPr>
              <a:t>주세요</a:t>
            </a:r>
            <a:r>
              <a:rPr lang="en-US" altLang="ko-KR" sz="900" dirty="0" smtClean="0">
                <a:solidFill>
                  <a:schemeClr val="tx1"/>
                </a:solidFill>
              </a:rPr>
              <a:t>” </a:t>
            </a:r>
            <a:r>
              <a:rPr lang="ko-KR" altLang="en-US" sz="900" dirty="0" smtClean="0">
                <a:solidFill>
                  <a:schemeClr val="tx1"/>
                </a:solidFill>
              </a:rPr>
              <a:t>메시지 출력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40888" y="2135002"/>
            <a:ext cx="1517889" cy="445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회원가입 페이지로 이동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54189" y="1751098"/>
            <a:ext cx="2863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Y</a:t>
            </a:r>
            <a:endParaRPr lang="ko-KR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3771710" y="2733510"/>
            <a:ext cx="85228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900" dirty="0" smtClean="0"/>
              <a:t>중복된 아이디일 경우</a:t>
            </a:r>
            <a:endParaRPr lang="ko-KR" altLang="en-US" sz="900" dirty="0"/>
          </a:p>
        </p:txBody>
      </p:sp>
      <p:cxnSp>
        <p:nvCxnSpPr>
          <p:cNvPr id="17" name="직선 화살표 연결선 16"/>
          <p:cNvCxnSpPr>
            <a:stCxn id="11" idx="2"/>
            <a:endCxn id="36" idx="0"/>
          </p:cNvCxnSpPr>
          <p:nvPr/>
        </p:nvCxnSpPr>
        <p:spPr>
          <a:xfrm>
            <a:off x="3099833" y="2580095"/>
            <a:ext cx="6661" cy="310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36" idx="2"/>
            <a:endCxn id="35" idx="0"/>
          </p:cNvCxnSpPr>
          <p:nvPr/>
        </p:nvCxnSpPr>
        <p:spPr>
          <a:xfrm>
            <a:off x="3106494" y="3533773"/>
            <a:ext cx="4047" cy="30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36" idx="3"/>
            <a:endCxn id="29" idx="1"/>
          </p:cNvCxnSpPr>
          <p:nvPr/>
        </p:nvCxnSpPr>
        <p:spPr>
          <a:xfrm>
            <a:off x="3787435" y="3212306"/>
            <a:ext cx="864759" cy="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4652194" y="2983753"/>
            <a:ext cx="1541527" cy="4706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“</a:t>
            </a:r>
            <a:r>
              <a:rPr lang="ko-KR" altLang="en-US" sz="900" dirty="0" smtClean="0">
                <a:solidFill>
                  <a:schemeClr val="tx1"/>
                </a:solidFill>
              </a:rPr>
              <a:t>중복된 아이디 입니다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.”</a:t>
            </a:r>
            <a:r>
              <a:rPr lang="ko-KR" altLang="en-US" sz="900" dirty="0" smtClean="0">
                <a:solidFill>
                  <a:schemeClr val="tx1"/>
                </a:solidFill>
              </a:rPr>
              <a:t>메시지 출력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35" idx="2"/>
            <a:endCxn id="32" idx="0"/>
          </p:cNvCxnSpPr>
          <p:nvPr/>
        </p:nvCxnSpPr>
        <p:spPr>
          <a:xfrm>
            <a:off x="3110541" y="4483008"/>
            <a:ext cx="3428" cy="40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순서도: 판단 31"/>
          <p:cNvSpPr/>
          <p:nvPr/>
        </p:nvSpPr>
        <p:spPr>
          <a:xfrm>
            <a:off x="2433569" y="4890339"/>
            <a:ext cx="1360800" cy="6444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기존 회원 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93600" y="5942070"/>
            <a:ext cx="1055832" cy="4664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회원가입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순서도: 판단 34"/>
          <p:cNvSpPr/>
          <p:nvPr/>
        </p:nvSpPr>
        <p:spPr>
          <a:xfrm>
            <a:off x="2430141" y="3838608"/>
            <a:ext cx="1360800" cy="6444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900" dirty="0" smtClean="0">
                <a:solidFill>
                  <a:schemeClr val="tx1"/>
                </a:solidFill>
              </a:rPr>
              <a:t>비밀번호 무결성 검사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순서도: 판단 35"/>
          <p:cNvSpPr/>
          <p:nvPr/>
        </p:nvSpPr>
        <p:spPr>
          <a:xfrm>
            <a:off x="2425552" y="2890838"/>
            <a:ext cx="1361883" cy="64293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900" dirty="0" smtClean="0">
                <a:solidFill>
                  <a:schemeClr val="tx1"/>
                </a:solidFill>
              </a:rPr>
              <a:t>아이디 중복 체크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3"/>
            <a:endCxn id="10" idx="1"/>
          </p:cNvCxnSpPr>
          <p:nvPr/>
        </p:nvCxnSpPr>
        <p:spPr>
          <a:xfrm>
            <a:off x="3778427" y="1341294"/>
            <a:ext cx="865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44151" y="1112859"/>
            <a:ext cx="70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N</a:t>
            </a:r>
            <a:endParaRPr lang="ko-KR" altLang="en-US" sz="900" dirty="0"/>
          </a:p>
        </p:txBody>
      </p:sp>
      <p:cxnSp>
        <p:nvCxnSpPr>
          <p:cNvPr id="38" name="직선 화살표 연결선 37"/>
          <p:cNvCxnSpPr>
            <a:stCxn id="35" idx="3"/>
            <a:endCxn id="39" idx="1"/>
          </p:cNvCxnSpPr>
          <p:nvPr/>
        </p:nvCxnSpPr>
        <p:spPr>
          <a:xfrm>
            <a:off x="3790941" y="4160808"/>
            <a:ext cx="853282" cy="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4644223" y="3850344"/>
            <a:ext cx="1512939" cy="633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900" dirty="0" smtClean="0">
                <a:solidFill>
                  <a:schemeClr val="tx1"/>
                </a:solidFill>
              </a:rPr>
              <a:t>“</a:t>
            </a:r>
            <a:r>
              <a:rPr lang="ko-KR" altLang="en-US" sz="900" dirty="0">
                <a:solidFill>
                  <a:schemeClr val="tx1"/>
                </a:solidFill>
              </a:rPr>
              <a:t>비밀번호는 </a:t>
            </a:r>
            <a:r>
              <a:rPr lang="en-US" altLang="ko-KR" sz="900" dirty="0">
                <a:solidFill>
                  <a:schemeClr val="tx1"/>
                </a:solidFill>
              </a:rPr>
              <a:t>8</a:t>
            </a:r>
            <a:r>
              <a:rPr lang="ko-KR" altLang="en-US" sz="900" dirty="0">
                <a:solidFill>
                  <a:schemeClr val="tx1"/>
                </a:solidFill>
              </a:rPr>
              <a:t>글자 이상</a:t>
            </a:r>
            <a:r>
              <a:rPr lang="en-US" altLang="ko-KR" sz="900" dirty="0">
                <a:solidFill>
                  <a:schemeClr val="tx1"/>
                </a:solidFill>
              </a:rPr>
              <a:t>, 16</a:t>
            </a:r>
            <a:r>
              <a:rPr lang="ko-KR" altLang="en-US" sz="900" dirty="0">
                <a:solidFill>
                  <a:schemeClr val="tx1"/>
                </a:solidFill>
              </a:rPr>
              <a:t>글자 </a:t>
            </a:r>
            <a:r>
              <a:rPr lang="ko-KR" altLang="en-US" sz="900" dirty="0" smtClean="0">
                <a:solidFill>
                  <a:schemeClr val="tx1"/>
                </a:solidFill>
              </a:rPr>
              <a:t>이하</a:t>
            </a:r>
            <a:r>
              <a:rPr lang="en-US" altLang="ko-KR" sz="900" dirty="0" smtClean="0">
                <a:solidFill>
                  <a:schemeClr val="tx1"/>
                </a:solidFill>
              </a:rPr>
              <a:t>,  !,@,#,$,% </a:t>
            </a:r>
            <a:r>
              <a:rPr lang="ko-KR" altLang="en-US" sz="900" dirty="0">
                <a:solidFill>
                  <a:schemeClr val="tx1"/>
                </a:solidFill>
              </a:rPr>
              <a:t>의 </a:t>
            </a:r>
            <a:r>
              <a:rPr lang="ko-KR" altLang="en-US" sz="900" dirty="0" smtClean="0">
                <a:solidFill>
                  <a:schemeClr val="tx1"/>
                </a:solidFill>
              </a:rPr>
              <a:t>특수문자 포함</a:t>
            </a:r>
            <a:r>
              <a:rPr lang="en-US" altLang="ko-KR" sz="900" dirty="0" smtClean="0">
                <a:solidFill>
                  <a:schemeClr val="tx1"/>
                </a:solidFill>
              </a:rPr>
              <a:t>”</a:t>
            </a:r>
            <a:r>
              <a:rPr lang="ko-KR" altLang="en-US" sz="900" dirty="0" smtClean="0">
                <a:solidFill>
                  <a:schemeClr val="tx1"/>
                </a:solidFill>
              </a:rPr>
              <a:t>메시지 출력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69287" y="3810705"/>
            <a:ext cx="82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무결성 검사 위반시</a:t>
            </a:r>
            <a:endParaRPr lang="ko-KR" altLang="en-US" sz="900" dirty="0"/>
          </a:p>
        </p:txBody>
      </p:sp>
      <p:cxnSp>
        <p:nvCxnSpPr>
          <p:cNvPr id="42" name="직선 화살표 연결선 41"/>
          <p:cNvCxnSpPr>
            <a:stCxn id="32" idx="2"/>
            <a:endCxn id="33" idx="0"/>
          </p:cNvCxnSpPr>
          <p:nvPr/>
        </p:nvCxnSpPr>
        <p:spPr>
          <a:xfrm>
            <a:off x="3113969" y="5534739"/>
            <a:ext cx="7547" cy="40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2" idx="3"/>
            <a:endCxn id="55" idx="1"/>
          </p:cNvCxnSpPr>
          <p:nvPr/>
        </p:nvCxnSpPr>
        <p:spPr>
          <a:xfrm>
            <a:off x="3794369" y="5212539"/>
            <a:ext cx="857825" cy="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4652194" y="4982522"/>
            <a:ext cx="1547071" cy="4706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900" smtClean="0">
                <a:solidFill>
                  <a:schemeClr val="tx1"/>
                </a:solidFill>
              </a:rPr>
              <a:t>로그인 페이지로 이동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64053" y="4977209"/>
            <a:ext cx="1080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기존 회원인 경우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130149" y="3488995"/>
            <a:ext cx="107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중복된 아이디가 없을 경우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3113969" y="4538863"/>
            <a:ext cx="11818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무결성 검사 통과</a:t>
            </a:r>
            <a:endParaRPr lang="ko-KR" alt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2976655" y="5585188"/>
            <a:ext cx="13853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기존 회원 아닌 경우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0459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068531" y="1260763"/>
            <a:ext cx="1600778" cy="6419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구매 버튼 클릭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3527135" y="1202457"/>
            <a:ext cx="1508991" cy="75853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 여부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989782" y="1261890"/>
            <a:ext cx="1602000" cy="640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 페이지로 이동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95094" y="2434217"/>
            <a:ext cx="1602000" cy="640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결제 수단 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97402" y="3375414"/>
            <a:ext cx="1602000" cy="640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주문 및 결제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304772" y="5471345"/>
            <a:ext cx="1982644" cy="675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결제 성공</a:t>
            </a:r>
            <a:r>
              <a:rPr lang="en-US" altLang="ko-KR" sz="1400" dirty="0" smtClean="0">
                <a:solidFill>
                  <a:schemeClr val="tx1"/>
                </a:solidFill>
              </a:rPr>
              <a:t>!” </a:t>
            </a:r>
            <a:r>
              <a:rPr lang="ko-KR" altLang="en-US" sz="1400" dirty="0" smtClean="0">
                <a:solidFill>
                  <a:schemeClr val="tx1"/>
                </a:solidFill>
              </a:rPr>
              <a:t>메시지 출력 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메인으로</a:t>
            </a:r>
            <a:r>
              <a:rPr lang="ko-KR" altLang="en-US" sz="1400" dirty="0" smtClean="0">
                <a:solidFill>
                  <a:schemeClr val="tx1"/>
                </a:solidFill>
              </a:rPr>
              <a:t> 이동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순서도: 판단 18"/>
          <p:cNvSpPr/>
          <p:nvPr/>
        </p:nvSpPr>
        <p:spPr>
          <a:xfrm>
            <a:off x="3541894" y="4313669"/>
            <a:ext cx="1508400" cy="759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정상 결제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804494" y="4250412"/>
            <a:ext cx="2984791" cy="8861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결제에 실패하였습니다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! </a:t>
            </a:r>
            <a:r>
              <a:rPr lang="ko-KR" altLang="en-US" sz="1400" dirty="0" smtClean="0">
                <a:solidFill>
                  <a:schemeClr val="tx1"/>
                </a:solidFill>
              </a:rPr>
              <a:t>잠시 후 다시 이용해주세요</a:t>
            </a:r>
            <a:r>
              <a:rPr lang="en-US" altLang="ko-KR" sz="1400" dirty="0">
                <a:solidFill>
                  <a:schemeClr val="tx1"/>
                </a:solidFill>
              </a:rPr>
              <a:t>!</a:t>
            </a:r>
            <a:r>
              <a:rPr lang="en-US" altLang="ko-KR" sz="1400" dirty="0" smtClean="0">
                <a:solidFill>
                  <a:schemeClr val="tx1"/>
                </a:solidFill>
              </a:rPr>
              <a:t>” </a:t>
            </a:r>
            <a:r>
              <a:rPr lang="ko-KR" altLang="en-US" sz="1400" dirty="0" smtClean="0">
                <a:solidFill>
                  <a:schemeClr val="tx1"/>
                </a:solidFill>
              </a:rPr>
              <a:t> 메시지 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3" idx="3"/>
            <a:endCxn id="6" idx="1"/>
          </p:cNvCxnSpPr>
          <p:nvPr/>
        </p:nvCxnSpPr>
        <p:spPr>
          <a:xfrm flipV="1">
            <a:off x="2669309" y="1581726"/>
            <a:ext cx="8578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6" idx="3"/>
            <a:endCxn id="10" idx="1"/>
          </p:cNvCxnSpPr>
          <p:nvPr/>
        </p:nvCxnSpPr>
        <p:spPr>
          <a:xfrm>
            <a:off x="5036126" y="1581726"/>
            <a:ext cx="953656" cy="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6" idx="2"/>
            <a:endCxn id="16" idx="0"/>
          </p:cNvCxnSpPr>
          <p:nvPr/>
        </p:nvCxnSpPr>
        <p:spPr>
          <a:xfrm>
            <a:off x="4281631" y="1960994"/>
            <a:ext cx="14463" cy="47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6" idx="2"/>
            <a:endCxn id="17" idx="0"/>
          </p:cNvCxnSpPr>
          <p:nvPr/>
        </p:nvCxnSpPr>
        <p:spPr>
          <a:xfrm>
            <a:off x="4296094" y="3075017"/>
            <a:ext cx="2308" cy="300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7" idx="2"/>
            <a:endCxn id="19" idx="0"/>
          </p:cNvCxnSpPr>
          <p:nvPr/>
        </p:nvCxnSpPr>
        <p:spPr>
          <a:xfrm flipH="1">
            <a:off x="4296094" y="4016214"/>
            <a:ext cx="2308" cy="29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9" idx="2"/>
            <a:endCxn id="18" idx="0"/>
          </p:cNvCxnSpPr>
          <p:nvPr/>
        </p:nvCxnSpPr>
        <p:spPr>
          <a:xfrm>
            <a:off x="4296094" y="5073269"/>
            <a:ext cx="0" cy="39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9" idx="3"/>
            <a:endCxn id="21" idx="1"/>
          </p:cNvCxnSpPr>
          <p:nvPr/>
        </p:nvCxnSpPr>
        <p:spPr>
          <a:xfrm>
            <a:off x="5050294" y="4693469"/>
            <a:ext cx="75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제목 1"/>
          <p:cNvSpPr txBox="1">
            <a:spLocks/>
          </p:cNvSpPr>
          <p:nvPr/>
        </p:nvSpPr>
        <p:spPr>
          <a:xfrm>
            <a:off x="215032" y="332656"/>
            <a:ext cx="9418495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구매 프로세스</a:t>
            </a:r>
            <a:endParaRPr lang="ko-KR" altLang="en-US" sz="16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97094" y="1260763"/>
            <a:ext cx="70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076598" y="4250412"/>
            <a:ext cx="70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753203" y="1985058"/>
            <a:ext cx="70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752642" y="5072619"/>
            <a:ext cx="70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12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10034</TotalTime>
  <Words>192</Words>
  <Application>Microsoft Office PowerPoint</Application>
  <PresentationFormat>A4 용지(210x297mm)</PresentationFormat>
  <Paragraphs>54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나눔고딕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</dc:creator>
  <cp:lastModifiedBy>USER</cp:lastModifiedBy>
  <cp:revision>1091</cp:revision>
  <cp:lastPrinted>2023-07-17T07:59:14Z</cp:lastPrinted>
  <dcterms:created xsi:type="dcterms:W3CDTF">2017-07-03T04:44:06Z</dcterms:created>
  <dcterms:modified xsi:type="dcterms:W3CDTF">2024-02-29T08:25:59Z</dcterms:modified>
</cp:coreProperties>
</file>