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5"/>
  </p:notesMasterIdLst>
  <p:sldIdLst>
    <p:sldId id="317" r:id="rId2"/>
    <p:sldId id="319" r:id="rId3"/>
    <p:sldId id="320" r:id="rId4"/>
  </p:sldIdLst>
  <p:sldSz cx="9906000" cy="6858000" type="A4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FBFBF"/>
    <a:srgbClr val="FF8080"/>
    <a:srgbClr val="FF8181"/>
    <a:srgbClr val="CC0000"/>
    <a:srgbClr val="41719C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0655" autoAdjust="0"/>
  </p:normalViewPr>
  <p:slideViewPr>
    <p:cSldViewPr snapToGrid="0">
      <p:cViewPr varScale="1">
        <p:scale>
          <a:sx n="103" d="100"/>
          <a:sy n="103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08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14" tIns="47357" rIns="94714" bIns="4735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14" tIns="47357" rIns="94714" bIns="47357" rtlCol="0"/>
          <a:lstStyle>
            <a:lvl1pPr algn="r">
              <a:defRPr sz="1200"/>
            </a:lvl1pPr>
          </a:lstStyle>
          <a:p>
            <a:fld id="{2C87CA79-1837-43F8-A6BB-4649CC8C27D7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8863" y="1279525"/>
            <a:ext cx="4987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14" tIns="47357" rIns="94714" bIns="4735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9"/>
            <a:ext cx="5683250" cy="4029879"/>
          </a:xfrm>
          <a:prstGeom prst="rect">
            <a:avLst/>
          </a:prstGeom>
        </p:spPr>
        <p:txBody>
          <a:bodyPr vert="horz" lIns="94714" tIns="47357" rIns="94714" bIns="4735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8427" cy="513507"/>
          </a:xfrm>
          <a:prstGeom prst="rect">
            <a:avLst/>
          </a:prstGeom>
        </p:spPr>
        <p:txBody>
          <a:bodyPr vert="horz" lIns="94714" tIns="47357" rIns="94714" bIns="4735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8"/>
            <a:ext cx="3078427" cy="513507"/>
          </a:xfrm>
          <a:prstGeom prst="rect">
            <a:avLst/>
          </a:prstGeom>
        </p:spPr>
        <p:txBody>
          <a:bodyPr vert="horz" lIns="94714" tIns="47357" rIns="94714" bIns="47357" rtlCol="0" anchor="b"/>
          <a:lstStyle>
            <a:lvl1pPr algn="r">
              <a:defRPr sz="1200"/>
            </a:lvl1pPr>
          </a:lstStyle>
          <a:p>
            <a:fld id="{AD8606E6-D64D-4987-9BD0-DC73045C5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56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606E6-D64D-4987-9BD0-DC73045C583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6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하이미디어 성남캠퍼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233361" y="6519863"/>
            <a:ext cx="939685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4462294" y="6551322"/>
            <a:ext cx="722288" cy="21544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Page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fld id="{E06F0456-26D2-4770-83EB-00F657BB81E7}" type="slidenum"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00038" y="720000"/>
            <a:ext cx="9261474" cy="0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 userDrawn="1"/>
        </p:nvGrpSpPr>
        <p:grpSpPr>
          <a:xfrm>
            <a:off x="222404" y="797518"/>
            <a:ext cx="9459568" cy="5551524"/>
            <a:chOff x="170648" y="797518"/>
            <a:chExt cx="9459568" cy="5551524"/>
          </a:xfrm>
        </p:grpSpPr>
        <p:cxnSp>
          <p:nvCxnSpPr>
            <p:cNvPr id="3" name="직선 연결선 2"/>
            <p:cNvCxnSpPr/>
            <p:nvPr userDrawn="1"/>
          </p:nvCxnSpPr>
          <p:spPr>
            <a:xfrm>
              <a:off x="362316" y="797518"/>
              <a:ext cx="11403" cy="5551524"/>
            </a:xfrm>
            <a:prstGeom prst="line">
              <a:avLst/>
            </a:prstGeom>
            <a:ln>
              <a:solidFill>
                <a:srgbClr val="BFBFBF">
                  <a:alpha val="2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 flipV="1">
              <a:off x="170648" y="948906"/>
              <a:ext cx="9459568" cy="3072"/>
            </a:xfrm>
            <a:prstGeom prst="line">
              <a:avLst/>
            </a:prstGeom>
            <a:ln>
              <a:solidFill>
                <a:srgbClr val="BFBFBF">
                  <a:alpha val="2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9420719" y="797518"/>
              <a:ext cx="11403" cy="5551524"/>
            </a:xfrm>
            <a:prstGeom prst="line">
              <a:avLst/>
            </a:prstGeom>
            <a:ln>
              <a:solidFill>
                <a:srgbClr val="BFBFBF">
                  <a:alpha val="2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 flipV="1">
              <a:off x="170648" y="6261997"/>
              <a:ext cx="9459568" cy="13852"/>
            </a:xfrm>
            <a:prstGeom prst="line">
              <a:avLst/>
            </a:prstGeom>
            <a:ln>
              <a:solidFill>
                <a:srgbClr val="BFBFBF">
                  <a:alpha val="2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128464" y="6606000"/>
            <a:ext cx="3051341" cy="15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2024 </a:t>
            </a:r>
            <a:r>
              <a:rPr lang="en-US" altLang="ko-KR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Ecommerce7th </a:t>
            </a:r>
            <a:r>
              <a:rPr lang="en-US" altLang="ko-KR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Rights Reserved</a:t>
            </a:r>
            <a:endParaRPr lang="en-US" altLang="ko-KR" sz="800" b="0" i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681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격자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3429000"/>
            <a:ext cx="990600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olid"/>
            <a:headEnd type="non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0" y="1628800"/>
            <a:ext cx="990600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olid"/>
            <a:headEnd type="non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0" y="5229200"/>
            <a:ext cx="990600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olid"/>
            <a:headEnd type="non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V="1">
            <a:off x="4562957" y="0"/>
            <a:ext cx="0" cy="685800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olid"/>
            <a:headEnd type="non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 flipV="1">
            <a:off x="2222697" y="0"/>
            <a:ext cx="0" cy="685800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olid"/>
            <a:headEnd type="non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 flipV="1">
            <a:off x="7137243" y="0"/>
            <a:ext cx="0" cy="685800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olid"/>
            <a:headEnd type="non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501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70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15032" y="332656"/>
            <a:ext cx="9418495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환경</a:t>
            </a:r>
            <a:endParaRPr lang="ko-KR" altLang="en-US" sz="16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AutoShape 4" descr="HTML5 로고"/>
          <p:cNvSpPr>
            <a:spLocks noChangeAspect="1" noChangeArrowheads="1"/>
          </p:cNvSpPr>
          <p:nvPr/>
        </p:nvSpPr>
        <p:spPr bwMode="auto">
          <a:xfrm>
            <a:off x="-1075179" y="69269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73829" y="3097763"/>
            <a:ext cx="3969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영역을 구분하고 디자인할 것</a:t>
            </a:r>
            <a:r>
              <a:rPr lang="en-US" altLang="ko-KR" dirty="0" smtClean="0"/>
              <a:t>!!!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프론트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백앤드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협업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형상 관리 등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83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82" y="692696"/>
            <a:ext cx="1584176" cy="29332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44" y="299296"/>
            <a:ext cx="1728192" cy="108012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361223"/>
            <a:ext cx="1152128" cy="95626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5883" y="395573"/>
            <a:ext cx="1270291" cy="72008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050" y="2227164"/>
            <a:ext cx="1968140" cy="48050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9305" y="1786787"/>
            <a:ext cx="2722512" cy="136125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76" y="1916832"/>
            <a:ext cx="1101166" cy="110116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5" y="1919996"/>
            <a:ext cx="1082293" cy="109800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8" y="3823453"/>
            <a:ext cx="1610655" cy="93995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130" y="4029156"/>
            <a:ext cx="2249996" cy="62374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118" y="3649413"/>
            <a:ext cx="2339752" cy="131611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71" b="28571"/>
          <a:stretch/>
        </p:blipFill>
        <p:spPr>
          <a:xfrm>
            <a:off x="2360712" y="4004832"/>
            <a:ext cx="2268252" cy="64807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428" y="5741140"/>
            <a:ext cx="2218573" cy="90759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60" y="5462944"/>
            <a:ext cx="1601381" cy="114207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136" y="5165077"/>
            <a:ext cx="1816801" cy="157456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47" y="5797132"/>
            <a:ext cx="1884015" cy="47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6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58" y="544832"/>
            <a:ext cx="1648025" cy="661616"/>
          </a:xfrm>
          <a:prstGeom prst="rect">
            <a:avLst/>
          </a:prstGeom>
        </p:spPr>
      </p:pic>
      <p:pic>
        <p:nvPicPr>
          <p:cNvPr id="18" name="Picture 2" descr="안드로이드 &amp; 아이폰개발 - 모든에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728" y="188640"/>
            <a:ext cx="1983900" cy="11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125" y="3861049"/>
            <a:ext cx="792088" cy="86088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54963"/>
            <a:ext cx="1760196" cy="72008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0" y="2169019"/>
            <a:ext cx="1179871" cy="93610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68" y="2169019"/>
            <a:ext cx="1341748" cy="93610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3" y="2203260"/>
            <a:ext cx="1857733" cy="61924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8" t="29057" r="10729" b="33584"/>
          <a:stretch/>
        </p:blipFill>
        <p:spPr>
          <a:xfrm>
            <a:off x="215760" y="5661248"/>
            <a:ext cx="1872209" cy="64807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847" y="350408"/>
            <a:ext cx="1773197" cy="92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7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10029</TotalTime>
  <Words>19</Words>
  <Application>Microsoft Office PowerPoint</Application>
  <PresentationFormat>A4 용지(210x297mm)</PresentationFormat>
  <Paragraphs>4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나눔고딕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.</dc:creator>
  <cp:lastModifiedBy>이커머스 7차</cp:lastModifiedBy>
  <cp:revision>1084</cp:revision>
  <cp:lastPrinted>2023-07-17T07:59:14Z</cp:lastPrinted>
  <dcterms:created xsi:type="dcterms:W3CDTF">2017-07-03T04:44:06Z</dcterms:created>
  <dcterms:modified xsi:type="dcterms:W3CDTF">2024-10-01T03:41:22Z</dcterms:modified>
</cp:coreProperties>
</file>