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6" r:id="rId4"/>
    <p:sldId id="263" r:id="rId5"/>
    <p:sldId id="259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D100"/>
    <a:srgbClr val="01FF74"/>
    <a:srgbClr val="FFFFFF"/>
    <a:srgbClr val="FFC5C5"/>
    <a:srgbClr val="FF2F2F"/>
    <a:srgbClr val="C80000"/>
    <a:srgbClr val="3F6B93"/>
    <a:srgbClr val="CE4646"/>
    <a:srgbClr val="7DA5C9"/>
    <a:srgbClr val="2946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5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96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4E7D-25E4-4F2C-ABCD-577AFC99E5EC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BB94-E650-4AA8-881A-D6EBAB7F3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994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4E7D-25E4-4F2C-ABCD-577AFC99E5EC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BB94-E650-4AA8-881A-D6EBAB7F3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95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4E7D-25E4-4F2C-ABCD-577AFC99E5EC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BB94-E650-4AA8-881A-D6EBAB7F3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52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4E7D-25E4-4F2C-ABCD-577AFC99E5EC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BB94-E650-4AA8-881A-D6EBAB7F3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555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4E7D-25E4-4F2C-ABCD-577AFC99E5EC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BB94-E650-4AA8-881A-D6EBAB7F3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06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4E7D-25E4-4F2C-ABCD-577AFC99E5EC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BB94-E650-4AA8-881A-D6EBAB7F3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534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4E7D-25E4-4F2C-ABCD-577AFC99E5EC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BB94-E650-4AA8-881A-D6EBAB7F3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38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4E7D-25E4-4F2C-ABCD-577AFC99E5EC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BB94-E650-4AA8-881A-D6EBAB7F3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767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4E7D-25E4-4F2C-ABCD-577AFC99E5EC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BB94-E650-4AA8-881A-D6EBAB7F3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073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4E7D-25E4-4F2C-ABCD-577AFC99E5EC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BB94-E650-4AA8-881A-D6EBAB7F3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992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4E7D-25E4-4F2C-ABCD-577AFC99E5EC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BB94-E650-4AA8-881A-D6EBAB7F3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513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D4E7D-25E4-4F2C-ABCD-577AFC99E5EC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DBB94-E650-4AA8-881A-D6EBAB7F3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60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jpe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gif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34" y="193218"/>
            <a:ext cx="8753382" cy="644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53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직선 화살표 연결선 110"/>
          <p:cNvCxnSpPr>
            <a:stCxn id="26" idx="1"/>
            <a:endCxn id="24" idx="2"/>
          </p:cNvCxnSpPr>
          <p:nvPr/>
        </p:nvCxnSpPr>
        <p:spPr>
          <a:xfrm flipH="1" flipV="1">
            <a:off x="6529072" y="2177003"/>
            <a:ext cx="521421" cy="2180024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8558076" y="2285210"/>
            <a:ext cx="877589" cy="1624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278" y="1447110"/>
            <a:ext cx="1297587" cy="729893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1241051" y="2730018"/>
            <a:ext cx="5281499" cy="3278693"/>
          </a:xfrm>
          <a:prstGeom prst="roundRect">
            <a:avLst>
              <a:gd name="adj" fmla="val 4402"/>
            </a:avLst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3051959" y="5851231"/>
            <a:ext cx="1584176" cy="299534"/>
            <a:chOff x="3770673" y="5850398"/>
            <a:chExt cx="1584176" cy="299534"/>
          </a:xfrm>
        </p:grpSpPr>
        <p:sp>
          <p:nvSpPr>
            <p:cNvPr id="28" name="직사각형 27"/>
            <p:cNvSpPr/>
            <p:nvPr/>
          </p:nvSpPr>
          <p:spPr>
            <a:xfrm>
              <a:off x="3770673" y="5850398"/>
              <a:ext cx="1584176" cy="2995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0673" y="5856612"/>
              <a:ext cx="1584176" cy="293320"/>
            </a:xfrm>
            <a:prstGeom prst="rect">
              <a:avLst/>
            </a:prstGeom>
          </p:spPr>
        </p:pic>
      </p:grpSp>
      <p:sp>
        <p:nvSpPr>
          <p:cNvPr id="19" name="모서리가 둥근 직사각형 18"/>
          <p:cNvSpPr/>
          <p:nvPr/>
        </p:nvSpPr>
        <p:spPr>
          <a:xfrm>
            <a:off x="1368660" y="3054928"/>
            <a:ext cx="4987636" cy="1864216"/>
          </a:xfrm>
          <a:prstGeom prst="roundRect">
            <a:avLst>
              <a:gd name="adj" fmla="val 179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3" name="그룹 92"/>
          <p:cNvGrpSpPr/>
          <p:nvPr/>
        </p:nvGrpSpPr>
        <p:grpSpPr>
          <a:xfrm>
            <a:off x="1517785" y="3199970"/>
            <a:ext cx="2287652" cy="1446256"/>
            <a:chOff x="3902465" y="3169861"/>
            <a:chExt cx="2287652" cy="1446256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3902465" y="3169861"/>
              <a:ext cx="2287652" cy="1149007"/>
            </a:xfrm>
            <a:prstGeom prst="roundRect">
              <a:avLst>
                <a:gd name="adj" fmla="val 3871"/>
              </a:avLst>
            </a:prstGeom>
            <a:solidFill>
              <a:srgbClr val="FFFFFF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9114" y="4098819"/>
              <a:ext cx="681002" cy="517298"/>
            </a:xfrm>
            <a:prstGeom prst="rect">
              <a:avLst/>
            </a:prstGeom>
          </p:spPr>
        </p:pic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5039" y="3277796"/>
              <a:ext cx="585100" cy="417281"/>
            </a:xfrm>
            <a:prstGeom prst="rect">
              <a:avLst/>
            </a:prstGeom>
          </p:spPr>
        </p:pic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3198" y="3277797"/>
              <a:ext cx="585100" cy="417281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5371" y="3744364"/>
              <a:ext cx="785943" cy="458664"/>
            </a:xfrm>
            <a:prstGeom prst="rect">
              <a:avLst/>
            </a:prstGeom>
          </p:spPr>
        </p:pic>
      </p:grpSp>
      <p:grpSp>
        <p:nvGrpSpPr>
          <p:cNvPr id="32" name="그룹 31"/>
          <p:cNvGrpSpPr/>
          <p:nvPr/>
        </p:nvGrpSpPr>
        <p:grpSpPr>
          <a:xfrm>
            <a:off x="3173383" y="4484240"/>
            <a:ext cx="1362860" cy="831501"/>
            <a:chOff x="8857673" y="2836408"/>
            <a:chExt cx="1496787" cy="935492"/>
          </a:xfrm>
        </p:grpSpPr>
        <p:sp>
          <p:nvSpPr>
            <p:cNvPr id="31" name="직사각형 30"/>
            <p:cNvSpPr/>
            <p:nvPr/>
          </p:nvSpPr>
          <p:spPr>
            <a:xfrm>
              <a:off x="8857673" y="3186544"/>
              <a:ext cx="1496787" cy="338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7673" y="2836408"/>
              <a:ext cx="1496787" cy="935492"/>
            </a:xfrm>
            <a:prstGeom prst="rect">
              <a:avLst/>
            </a:prstGeom>
          </p:spPr>
        </p:pic>
      </p:grpSp>
      <p:grpSp>
        <p:nvGrpSpPr>
          <p:cNvPr id="92" name="그룹 91"/>
          <p:cNvGrpSpPr/>
          <p:nvPr/>
        </p:nvGrpSpPr>
        <p:grpSpPr>
          <a:xfrm>
            <a:off x="3916261" y="3183976"/>
            <a:ext cx="2287652" cy="1446256"/>
            <a:chOff x="1497433" y="3169861"/>
            <a:chExt cx="2287652" cy="1446256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1497433" y="3169861"/>
              <a:ext cx="2287652" cy="1149008"/>
            </a:xfrm>
            <a:prstGeom prst="roundRect">
              <a:avLst>
                <a:gd name="adj" fmla="val 3871"/>
              </a:avLst>
            </a:prstGeom>
            <a:solidFill>
              <a:srgbClr val="FFFFFF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4082" y="4098819"/>
              <a:ext cx="681002" cy="517298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9815" y="3524935"/>
              <a:ext cx="1554280" cy="430881"/>
            </a:xfrm>
            <a:prstGeom prst="rect">
              <a:avLst/>
            </a:prstGeom>
          </p:spPr>
        </p:pic>
      </p:grpSp>
      <p:sp>
        <p:nvSpPr>
          <p:cNvPr id="23" name="모서리가 둥근 직사각형 22"/>
          <p:cNvSpPr/>
          <p:nvPr/>
        </p:nvSpPr>
        <p:spPr>
          <a:xfrm>
            <a:off x="3180944" y="5116913"/>
            <a:ext cx="1326206" cy="565120"/>
          </a:xfrm>
          <a:prstGeom prst="roundRect">
            <a:avLst>
              <a:gd name="adj" fmla="val 3871"/>
            </a:avLst>
          </a:prstGeom>
          <a:solidFill>
            <a:srgbClr val="FFFFFF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944" y="5144621"/>
            <a:ext cx="1326206" cy="542539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7050493" y="2724271"/>
            <a:ext cx="3793093" cy="3109627"/>
            <a:chOff x="7036106" y="1233802"/>
            <a:chExt cx="3793093" cy="3109627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7036106" y="1389687"/>
              <a:ext cx="3793093" cy="2953742"/>
            </a:xfrm>
            <a:prstGeom prst="roundRect">
              <a:avLst>
                <a:gd name="adj" fmla="val 4680"/>
              </a:avLst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87672" y="1733370"/>
              <a:ext cx="1006834" cy="702443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3067" y="2402781"/>
              <a:ext cx="826119" cy="715970"/>
            </a:xfrm>
            <a:prstGeom prst="rect">
              <a:avLst/>
            </a:prstGeom>
          </p:spPr>
        </p:pic>
        <p:sp>
          <p:nvSpPr>
            <p:cNvPr id="44" name="모서리가 둥근 직사각형 43"/>
            <p:cNvSpPr/>
            <p:nvPr/>
          </p:nvSpPr>
          <p:spPr>
            <a:xfrm>
              <a:off x="7174665" y="1703859"/>
              <a:ext cx="3525238" cy="2373443"/>
            </a:xfrm>
            <a:prstGeom prst="roundRect">
              <a:avLst>
                <a:gd name="adj" fmla="val 1866"/>
              </a:avLst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1159" y="2551162"/>
              <a:ext cx="1256280" cy="315865"/>
            </a:xfrm>
            <a:prstGeom prst="rect">
              <a:avLst/>
            </a:prstGeom>
          </p:spPr>
        </p:pic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0296" y="2495184"/>
              <a:ext cx="1069893" cy="429519"/>
            </a:xfrm>
            <a:prstGeom prst="rect">
              <a:avLst/>
            </a:prstGeom>
          </p:spPr>
        </p:pic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7789" y="3244904"/>
              <a:ext cx="1806709" cy="533127"/>
            </a:xfrm>
            <a:prstGeom prst="rect">
              <a:avLst/>
            </a:prstGeom>
          </p:spPr>
        </p:pic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8461" y="3404293"/>
              <a:ext cx="1305305" cy="318678"/>
            </a:xfrm>
            <a:prstGeom prst="rect">
              <a:avLst/>
            </a:prstGeom>
          </p:spPr>
        </p:pic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4760" y="1796453"/>
              <a:ext cx="703056" cy="557801"/>
            </a:xfrm>
            <a:prstGeom prst="rect">
              <a:avLst/>
            </a:prstGeom>
          </p:spPr>
        </p:pic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3031" y="1852942"/>
              <a:ext cx="1337686" cy="445895"/>
            </a:xfrm>
            <a:prstGeom prst="rect">
              <a:avLst/>
            </a:prstGeom>
          </p:spPr>
        </p:pic>
        <p:grpSp>
          <p:nvGrpSpPr>
            <p:cNvPr id="8" name="그룹 7"/>
            <p:cNvGrpSpPr/>
            <p:nvPr/>
          </p:nvGrpSpPr>
          <p:grpSpPr>
            <a:xfrm>
              <a:off x="8246950" y="3879176"/>
              <a:ext cx="1403670" cy="315617"/>
              <a:chOff x="8014944" y="5626408"/>
              <a:chExt cx="1403670" cy="315617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8178132" y="5635486"/>
                <a:ext cx="1108364" cy="3065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8146348" y="5691777"/>
                <a:ext cx="1163782" cy="1948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5" name="그림 24"/>
              <p:cNvPicPr>
                <a:picLocks noChangeAspect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3640" b="35762"/>
              <a:stretch/>
            </p:blipFill>
            <p:spPr>
              <a:xfrm>
                <a:off x="8014944" y="5626408"/>
                <a:ext cx="1403670" cy="286328"/>
              </a:xfrm>
              <a:prstGeom prst="rect">
                <a:avLst/>
              </a:prstGeom>
            </p:spPr>
          </p:pic>
        </p:grpSp>
        <p:sp>
          <p:nvSpPr>
            <p:cNvPr id="75" name="TextBox 74"/>
            <p:cNvSpPr txBox="1"/>
            <p:nvPr/>
          </p:nvSpPr>
          <p:spPr>
            <a:xfrm>
              <a:off x="7689787" y="1233802"/>
              <a:ext cx="2517997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Web Development Environments</a:t>
              </a:r>
              <a:endPara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7050493" y="1148981"/>
            <a:ext cx="3797860" cy="1189455"/>
            <a:chOff x="7031339" y="4987074"/>
            <a:chExt cx="3797860" cy="1189455"/>
          </a:xfrm>
        </p:grpSpPr>
        <p:sp>
          <p:nvSpPr>
            <p:cNvPr id="74" name="모서리가 둥근 직사각형 73"/>
            <p:cNvSpPr/>
            <p:nvPr/>
          </p:nvSpPr>
          <p:spPr>
            <a:xfrm>
              <a:off x="7031339" y="5134755"/>
              <a:ext cx="3797860" cy="1041774"/>
            </a:xfrm>
            <a:prstGeom prst="roundRect">
              <a:avLst>
                <a:gd name="adj" fmla="val 8959"/>
              </a:avLst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8329667" y="5334405"/>
              <a:ext cx="1328576" cy="707581"/>
              <a:chOff x="8163377" y="3797918"/>
              <a:chExt cx="1328576" cy="707581"/>
            </a:xfrm>
          </p:grpSpPr>
          <p:pic>
            <p:nvPicPr>
              <p:cNvPr id="46" name="그림 45"/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01311" y="3841919"/>
                <a:ext cx="694243" cy="606057"/>
              </a:xfrm>
              <a:prstGeom prst="rect">
                <a:avLst/>
              </a:prstGeom>
            </p:spPr>
          </p:pic>
          <p:sp>
            <p:nvSpPr>
              <p:cNvPr id="54" name="모서리가 둥근 직사각형 53"/>
              <p:cNvSpPr/>
              <p:nvPr/>
            </p:nvSpPr>
            <p:spPr>
              <a:xfrm>
                <a:off x="8163377" y="3797918"/>
                <a:ext cx="1328576" cy="707581"/>
              </a:xfrm>
              <a:prstGeom prst="roundRect">
                <a:avLst>
                  <a:gd name="adj" fmla="val 1866"/>
                </a:avLst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6" name="TextBox 75"/>
            <p:cNvSpPr txBox="1"/>
            <p:nvPr/>
          </p:nvSpPr>
          <p:spPr>
            <a:xfrm>
              <a:off x="7505027" y="4987074"/>
              <a:ext cx="2682145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Mobile Development Environments</a:t>
              </a:r>
              <a:endPara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1032379" y="819425"/>
            <a:ext cx="1684243" cy="2594030"/>
            <a:chOff x="2149643" y="481843"/>
            <a:chExt cx="1325116" cy="2090045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3145169" y="812800"/>
              <a:ext cx="0" cy="644387"/>
            </a:xfrm>
            <a:prstGeom prst="line">
              <a:avLst/>
            </a:prstGeom>
            <a:ln w="25400">
              <a:solidFill>
                <a:srgbClr val="49D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9" name="Picture 40" descr="Icon (12)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9643" y="1273168"/>
              <a:ext cx="1298721" cy="1298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" name="Picture 31" descr="Icon (5)"/>
            <p:cNvPicPr>
              <a:picLocks noChangeAspect="1" noChangeArrowheads="1"/>
            </p:cNvPicPr>
            <p:nvPr/>
          </p:nvPicPr>
          <p:blipFill>
            <a:blip r:embed="rId21" cstate="print"/>
            <a:srcRect/>
            <a:stretch>
              <a:fillRect/>
            </a:stretch>
          </p:blipFill>
          <p:spPr bwMode="auto">
            <a:xfrm>
              <a:off x="2815579" y="481843"/>
              <a:ext cx="659180" cy="6606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1" name="그룹 90"/>
          <p:cNvGrpSpPr/>
          <p:nvPr/>
        </p:nvGrpSpPr>
        <p:grpSpPr>
          <a:xfrm>
            <a:off x="2722079" y="1458116"/>
            <a:ext cx="935105" cy="1899199"/>
            <a:chOff x="3016706" y="678304"/>
            <a:chExt cx="935105" cy="1899199"/>
          </a:xfrm>
        </p:grpSpPr>
        <p:cxnSp>
          <p:nvCxnSpPr>
            <p:cNvPr id="90" name="직선 연결선 89"/>
            <p:cNvCxnSpPr/>
            <p:nvPr/>
          </p:nvCxnSpPr>
          <p:spPr>
            <a:xfrm>
              <a:off x="3565046" y="1389305"/>
              <a:ext cx="0" cy="1188198"/>
            </a:xfrm>
            <a:prstGeom prst="line">
              <a:avLst/>
            </a:prstGeom>
            <a:ln w="25400">
              <a:solidFill>
                <a:srgbClr val="49D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8" name="Picture 48" descr="Icon (4)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6706" y="678304"/>
              <a:ext cx="935105" cy="935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7" name="그룹 96"/>
          <p:cNvGrpSpPr/>
          <p:nvPr/>
        </p:nvGrpSpPr>
        <p:grpSpPr>
          <a:xfrm>
            <a:off x="8503408" y="5748090"/>
            <a:ext cx="877590" cy="167352"/>
            <a:chOff x="6953380" y="390469"/>
            <a:chExt cx="877590" cy="167352"/>
          </a:xfrm>
        </p:grpSpPr>
        <p:sp>
          <p:nvSpPr>
            <p:cNvPr id="96" name="직사각형 95"/>
            <p:cNvSpPr/>
            <p:nvPr/>
          </p:nvSpPr>
          <p:spPr>
            <a:xfrm>
              <a:off x="6953380" y="390469"/>
              <a:ext cx="877589" cy="1659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5" name="그림 94"/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3381" y="395330"/>
              <a:ext cx="877589" cy="162491"/>
            </a:xfrm>
            <a:prstGeom prst="rect">
              <a:avLst/>
            </a:prstGeom>
          </p:spPr>
        </p:pic>
      </p:grpSp>
      <p:grpSp>
        <p:nvGrpSpPr>
          <p:cNvPr id="98" name="그룹 97"/>
          <p:cNvGrpSpPr/>
          <p:nvPr/>
        </p:nvGrpSpPr>
        <p:grpSpPr>
          <a:xfrm>
            <a:off x="8508244" y="2262516"/>
            <a:ext cx="877590" cy="167352"/>
            <a:chOff x="6953380" y="390469"/>
            <a:chExt cx="877590" cy="167352"/>
          </a:xfrm>
        </p:grpSpPr>
        <p:sp>
          <p:nvSpPr>
            <p:cNvPr id="99" name="직사각형 98"/>
            <p:cNvSpPr/>
            <p:nvPr/>
          </p:nvSpPr>
          <p:spPr>
            <a:xfrm>
              <a:off x="6953380" y="390469"/>
              <a:ext cx="877589" cy="1659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0" name="그림 99"/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3381" y="395330"/>
              <a:ext cx="877589" cy="162491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3057140" y="2540071"/>
            <a:ext cx="163538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Server Environments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9" name="Freeform 71"/>
          <p:cNvSpPr>
            <a:spLocks/>
          </p:cNvSpPr>
          <p:nvPr/>
        </p:nvSpPr>
        <p:spPr bwMode="auto">
          <a:xfrm rot="16200000" flipH="1">
            <a:off x="6217436" y="4167443"/>
            <a:ext cx="1138175" cy="527941"/>
          </a:xfrm>
          <a:custGeom>
            <a:avLst/>
            <a:gdLst>
              <a:gd name="T0" fmla="*/ 0 w 3840"/>
              <a:gd name="T1" fmla="*/ 2147483647 h 672"/>
              <a:gd name="T2" fmla="*/ 2147483647 w 3840"/>
              <a:gd name="T3" fmla="*/ 2147483647 h 672"/>
              <a:gd name="T4" fmla="*/ 2147483647 w 3840"/>
              <a:gd name="T5" fmla="*/ 2147483647 h 672"/>
              <a:gd name="T6" fmla="*/ 2147483647 w 3840"/>
              <a:gd name="T7" fmla="*/ 2147483647 h 672"/>
              <a:gd name="T8" fmla="*/ 2147483647 w 3840"/>
              <a:gd name="T9" fmla="*/ 0 h 672"/>
              <a:gd name="T10" fmla="*/ 2147483647 w 3840"/>
              <a:gd name="T11" fmla="*/ 2147483647 h 672"/>
              <a:gd name="T12" fmla="*/ 2147483647 w 3840"/>
              <a:gd name="T13" fmla="*/ 2147483647 h 672"/>
              <a:gd name="T14" fmla="*/ 2147483647 w 3840"/>
              <a:gd name="T15" fmla="*/ 2147483647 h 672"/>
              <a:gd name="T16" fmla="*/ 2147483647 w 3840"/>
              <a:gd name="T17" fmla="*/ 2147483647 h 6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840"/>
              <a:gd name="T28" fmla="*/ 0 h 672"/>
              <a:gd name="T29" fmla="*/ 3840 w 3840"/>
              <a:gd name="T30" fmla="*/ 672 h 67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840" h="672">
                <a:moveTo>
                  <a:pt x="0" y="672"/>
                </a:moveTo>
                <a:cubicBezTo>
                  <a:pt x="158" y="634"/>
                  <a:pt x="700" y="524"/>
                  <a:pt x="948" y="444"/>
                </a:cubicBezTo>
                <a:cubicBezTo>
                  <a:pt x="1196" y="364"/>
                  <a:pt x="1470" y="234"/>
                  <a:pt x="1488" y="192"/>
                </a:cubicBezTo>
                <a:lnTo>
                  <a:pt x="1056" y="192"/>
                </a:lnTo>
                <a:lnTo>
                  <a:pt x="1920" y="0"/>
                </a:lnTo>
                <a:lnTo>
                  <a:pt x="2736" y="192"/>
                </a:lnTo>
                <a:lnTo>
                  <a:pt x="2352" y="192"/>
                </a:lnTo>
                <a:cubicBezTo>
                  <a:pt x="2361" y="230"/>
                  <a:pt x="2542" y="340"/>
                  <a:pt x="2790" y="420"/>
                </a:cubicBezTo>
                <a:cubicBezTo>
                  <a:pt x="3038" y="500"/>
                  <a:pt x="3621" y="619"/>
                  <a:pt x="3840" y="672"/>
                </a:cubicBezTo>
              </a:path>
            </a:pathLst>
          </a:cu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3175">
            <a:noFill/>
            <a:round/>
            <a:headEnd/>
            <a:tailEnd/>
          </a:ln>
        </p:spPr>
        <p:txBody>
          <a:bodyPr vert="eaVert"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 smtClean="0">
                <a:solidFill>
                  <a:schemeClr val="bg1">
                    <a:lumMod val="95000"/>
                  </a:schemeClr>
                </a:solidFill>
              </a:rPr>
              <a:t>010011011010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ko-KR" sz="800" dirty="0" smtClean="0">
                <a:solidFill>
                  <a:schemeClr val="bg1">
                    <a:lumMod val="95000"/>
                  </a:schemeClr>
                </a:solidFill>
              </a:rPr>
              <a:t>100111011001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ko-KR" sz="800" dirty="0" smtClean="0">
                <a:solidFill>
                  <a:schemeClr val="bg1">
                    <a:lumMod val="95000"/>
                  </a:schemeClr>
                </a:solidFill>
              </a:rPr>
              <a:t>001010100011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ko-KR" sz="800" dirty="0" smtClean="0">
                <a:solidFill>
                  <a:schemeClr val="bg1">
                    <a:lumMod val="95000"/>
                  </a:schemeClr>
                </a:solidFill>
              </a:rPr>
              <a:t>001111010101</a:t>
            </a:r>
          </a:p>
        </p:txBody>
      </p:sp>
      <p:grpSp>
        <p:nvGrpSpPr>
          <p:cNvPr id="118" name="그룹 117"/>
          <p:cNvGrpSpPr/>
          <p:nvPr/>
        </p:nvGrpSpPr>
        <p:grpSpPr>
          <a:xfrm>
            <a:off x="3374361" y="3754521"/>
            <a:ext cx="909873" cy="349918"/>
            <a:chOff x="3916261" y="648590"/>
            <a:chExt cx="1246866" cy="412930"/>
          </a:xfrm>
        </p:grpSpPr>
        <p:sp>
          <p:nvSpPr>
            <p:cNvPr id="117" name="모서리가 둥근 직사각형 116"/>
            <p:cNvSpPr/>
            <p:nvPr/>
          </p:nvSpPr>
          <p:spPr>
            <a:xfrm>
              <a:off x="3916261" y="648590"/>
              <a:ext cx="1246866" cy="412930"/>
            </a:xfrm>
            <a:prstGeom prst="roundRect">
              <a:avLst>
                <a:gd name="adj" fmla="val 21997"/>
              </a:avLst>
            </a:prstGeom>
            <a:solidFill>
              <a:schemeClr val="bg1"/>
            </a:solidFill>
            <a:ln w="158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5" name="그림 114"/>
            <p:cNvPicPr>
              <a:picLocks noChangeAspect="1"/>
            </p:cNvPicPr>
            <p:nvPr/>
          </p:nvPicPr>
          <p:blipFill rotWithShape="1"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28" t="29057" r="10729" b="33584"/>
            <a:stretch/>
          </p:blipFill>
          <p:spPr>
            <a:xfrm>
              <a:off x="3960897" y="648590"/>
              <a:ext cx="1109867" cy="384185"/>
            </a:xfrm>
            <a:prstGeom prst="rect">
              <a:avLst/>
            </a:prstGeom>
          </p:spPr>
        </p:pic>
      </p:grpSp>
      <p:sp>
        <p:nvSpPr>
          <p:cNvPr id="65" name="TextBox 64"/>
          <p:cNvSpPr txBox="1"/>
          <p:nvPr/>
        </p:nvSpPr>
        <p:spPr>
          <a:xfrm>
            <a:off x="1224032" y="1429594"/>
            <a:ext cx="582211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Buyer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688576" y="1763219"/>
            <a:ext cx="1404552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Seller &amp; Manager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857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706695" y="5516002"/>
            <a:ext cx="1513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localhost(127.0.0.1)</a:t>
            </a:r>
            <a:endParaRPr lang="ko-KR" altLang="en-US" sz="12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251379" y="497150"/>
            <a:ext cx="5400000" cy="5403793"/>
          </a:xfrm>
          <a:prstGeom prst="roundRect">
            <a:avLst>
              <a:gd name="adj" fmla="val 1223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302" y="5486533"/>
            <a:ext cx="762393" cy="303608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117" y="4735981"/>
            <a:ext cx="603953" cy="317527"/>
          </a:xfrm>
          <a:prstGeom prst="rect">
            <a:avLst/>
          </a:prstGeom>
        </p:spPr>
      </p:pic>
      <p:sp>
        <p:nvSpPr>
          <p:cNvPr id="42" name="모서리가 둥근 직사각형 41"/>
          <p:cNvSpPr/>
          <p:nvPr/>
        </p:nvSpPr>
        <p:spPr>
          <a:xfrm>
            <a:off x="3385101" y="3559945"/>
            <a:ext cx="2512812" cy="1558665"/>
          </a:xfrm>
          <a:prstGeom prst="roundRect">
            <a:avLst>
              <a:gd name="adj" fmla="val 1565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068" y="4419151"/>
            <a:ext cx="1354762" cy="721411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9547" y="3708629"/>
            <a:ext cx="1142238" cy="953713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4345593" y="3554898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</a:t>
            </a:r>
            <a:r>
              <a:rPr lang="en-US" altLang="ko-KR" sz="1200" dirty="0" smtClean="0"/>
              <a:t>8080)</a:t>
            </a:r>
            <a:endParaRPr lang="ko-KR" altLang="en-US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9027" y="3199046"/>
            <a:ext cx="934843" cy="124645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4163" y="2234362"/>
            <a:ext cx="724905" cy="715531"/>
          </a:xfrm>
          <a:prstGeom prst="rect">
            <a:avLst/>
          </a:prstGeom>
        </p:spPr>
      </p:pic>
      <p:cxnSp>
        <p:nvCxnSpPr>
          <p:cNvPr id="61" name="직선 화살표 연결선 60"/>
          <p:cNvCxnSpPr>
            <a:stCxn id="3" idx="3"/>
            <a:endCxn id="2" idx="0"/>
          </p:cNvCxnSpPr>
          <p:nvPr/>
        </p:nvCxnSpPr>
        <p:spPr>
          <a:xfrm>
            <a:off x="6349068" y="2592128"/>
            <a:ext cx="677381" cy="60691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42" idx="3"/>
            <a:endCxn id="2" idx="1"/>
          </p:cNvCxnSpPr>
          <p:nvPr/>
        </p:nvCxnSpPr>
        <p:spPr>
          <a:xfrm flipV="1">
            <a:off x="5897913" y="3822275"/>
            <a:ext cx="661114" cy="51700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3" idx="1"/>
            <a:endCxn id="42" idx="0"/>
          </p:cNvCxnSpPr>
          <p:nvPr/>
        </p:nvCxnSpPr>
        <p:spPr>
          <a:xfrm flipH="1">
            <a:off x="4641507" y="2592128"/>
            <a:ext cx="982656" cy="96781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3473" y="1351588"/>
            <a:ext cx="2047677" cy="113259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85101" y="1351588"/>
            <a:ext cx="1934321" cy="159325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49140" y="3969177"/>
            <a:ext cx="620407" cy="39502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12567" y="4008195"/>
            <a:ext cx="696290" cy="313596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19272" y="5275517"/>
            <a:ext cx="573177" cy="573177"/>
          </a:xfrm>
          <a:prstGeom prst="rect">
            <a:avLst/>
          </a:prstGeom>
        </p:spPr>
      </p:pic>
      <p:cxnSp>
        <p:nvCxnSpPr>
          <p:cNvPr id="22" name="직선 화살표 연결선 21"/>
          <p:cNvCxnSpPr>
            <a:stCxn id="42" idx="2"/>
            <a:endCxn id="20" idx="3"/>
          </p:cNvCxnSpPr>
          <p:nvPr/>
        </p:nvCxnSpPr>
        <p:spPr>
          <a:xfrm flipH="1">
            <a:off x="4192449" y="5118610"/>
            <a:ext cx="449058" cy="44349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2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11551" y="369281"/>
            <a:ext cx="3673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http://192.168.10.200/front/center/board/list.web</a:t>
            </a:r>
            <a:endParaRPr lang="ko-KR" altLang="en-US" sz="1200" dirty="0"/>
          </a:p>
        </p:txBody>
      </p:sp>
      <p:grpSp>
        <p:nvGrpSpPr>
          <p:cNvPr id="5" name="그룹 4"/>
          <p:cNvGrpSpPr/>
          <p:nvPr/>
        </p:nvGrpSpPr>
        <p:grpSpPr>
          <a:xfrm>
            <a:off x="896645" y="1276594"/>
            <a:ext cx="4680000" cy="1422220"/>
            <a:chOff x="2095130" y="1906908"/>
            <a:chExt cx="4680000" cy="1422220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2095130" y="2183908"/>
              <a:ext cx="4680000" cy="1145220"/>
            </a:xfrm>
            <a:prstGeom prst="roundRect">
              <a:avLst>
                <a:gd name="adj" fmla="val 13821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@Controller</a:t>
              </a:r>
            </a:p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@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RequestMapping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(value=“</a:t>
              </a:r>
              <a:r>
                <a:rPr lang="en-US" altLang="ko-KR" sz="1000" dirty="0">
                  <a:solidFill>
                    <a:schemeClr val="tx1"/>
                  </a:solidFill>
                </a:rPr>
                <a:t>/front/center/board/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list.web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”)</a:t>
              </a:r>
            </a:p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public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ModelAndView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list( … ) {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 …</a:t>
              </a:r>
            </a:p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  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mav.setViewName</a:t>
              </a:r>
              <a:r>
                <a:rPr lang="en-US" altLang="ko-KR" sz="1000" dirty="0">
                  <a:solidFill>
                    <a:schemeClr val="tx1"/>
                  </a:solidFill>
                </a:rPr>
                <a:t>("front/center/board/.../list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");</a:t>
              </a:r>
            </a:p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   …</a:t>
              </a:r>
            </a:p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}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835535" y="1906908"/>
              <a:ext cx="12136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BoardWeb.java</a:t>
              </a:r>
              <a:endParaRPr lang="ko-KR" altLang="en-US" sz="1200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896645" y="2910085"/>
            <a:ext cx="4680000" cy="1422220"/>
            <a:chOff x="2095130" y="1906908"/>
            <a:chExt cx="4680000" cy="142222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095130" y="2183908"/>
              <a:ext cx="4680000" cy="1145220"/>
            </a:xfrm>
            <a:prstGeom prst="roundRect">
              <a:avLst>
                <a:gd name="adj" fmla="val 13821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@Service</a:t>
              </a:r>
            </a:p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public List&lt;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BoardDto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&gt; list( … ) {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 …</a:t>
              </a:r>
            </a:p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}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53285" y="1906908"/>
              <a:ext cx="11864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BoardSrvc.java</a:t>
              </a:r>
              <a:endParaRPr lang="ko-KR" altLang="en-US" sz="1200" dirty="0"/>
            </a:p>
          </p:txBody>
        </p:sp>
      </p:grpSp>
      <p:cxnSp>
        <p:nvCxnSpPr>
          <p:cNvPr id="10" name="직선 화살표 연결선 9"/>
          <p:cNvCxnSpPr>
            <a:stCxn id="2" idx="2"/>
            <a:endCxn id="8" idx="0"/>
          </p:cNvCxnSpPr>
          <p:nvPr/>
        </p:nvCxnSpPr>
        <p:spPr>
          <a:xfrm>
            <a:off x="3236645" y="2698814"/>
            <a:ext cx="11395" cy="211271"/>
          </a:xfrm>
          <a:prstGeom prst="straightConnector1">
            <a:avLst/>
          </a:prstGeom>
          <a:ln w="15875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896645" y="4543579"/>
            <a:ext cx="4680000" cy="1422220"/>
            <a:chOff x="2095130" y="1906908"/>
            <a:chExt cx="4680000" cy="1422220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2095130" y="2183908"/>
              <a:ext cx="4680000" cy="1145220"/>
            </a:xfrm>
            <a:prstGeom prst="roundRect">
              <a:avLst>
                <a:gd name="adj" fmla="val 13821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@Repository</a:t>
              </a:r>
            </a:p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public List&lt;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BoardDto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&gt; list( … ) {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 …</a:t>
              </a:r>
            </a:p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}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53286" y="1906908"/>
              <a:ext cx="11791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BoardDao.java</a:t>
              </a:r>
              <a:endParaRPr lang="ko-KR" altLang="en-US" sz="1200" dirty="0"/>
            </a:p>
          </p:txBody>
        </p:sp>
      </p:grpSp>
      <p:cxnSp>
        <p:nvCxnSpPr>
          <p:cNvPr id="14" name="직선 화살표 연결선 13"/>
          <p:cNvCxnSpPr>
            <a:stCxn id="7" idx="2"/>
            <a:endCxn id="13" idx="0"/>
          </p:cNvCxnSpPr>
          <p:nvPr/>
        </p:nvCxnSpPr>
        <p:spPr>
          <a:xfrm>
            <a:off x="3236645" y="4332305"/>
            <a:ext cx="7741" cy="211274"/>
          </a:xfrm>
          <a:prstGeom prst="straightConnector1">
            <a:avLst/>
          </a:prstGeom>
          <a:ln w="15875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6232125" y="4524935"/>
            <a:ext cx="4680000" cy="1440864"/>
            <a:chOff x="2095130" y="1888264"/>
            <a:chExt cx="4680000" cy="1440864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2095130" y="2183908"/>
              <a:ext cx="4680000" cy="1145220"/>
            </a:xfrm>
            <a:prstGeom prst="roundRect">
              <a:avLst>
                <a:gd name="adj" fmla="val 13821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&lt;select id=“list”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parameterType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=“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boardDto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”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resultType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=“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boardDto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”&gt;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</a:rPr>
                <a:t> </a:t>
              </a:r>
              <a:r>
                <a:rPr lang="ko-KR" altLang="en-US" sz="1000" dirty="0">
                  <a:solidFill>
                    <a:schemeClr val="tx1"/>
                  </a:solidFill>
                </a:rPr>
                <a:t>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…</a:t>
              </a:r>
            </a:p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&lt;/select&gt;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00331" y="1888264"/>
              <a:ext cx="8695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Board.xml</a:t>
              </a:r>
              <a:endParaRPr lang="ko-KR" altLang="en-US" sz="1200" dirty="0"/>
            </a:p>
          </p:txBody>
        </p:sp>
      </p:grpSp>
      <p:cxnSp>
        <p:nvCxnSpPr>
          <p:cNvPr id="24" name="직선 화살표 연결선 23"/>
          <p:cNvCxnSpPr>
            <a:stCxn id="12" idx="3"/>
            <a:endCxn id="18" idx="1"/>
          </p:cNvCxnSpPr>
          <p:nvPr/>
        </p:nvCxnSpPr>
        <p:spPr>
          <a:xfrm>
            <a:off x="5576645" y="5393189"/>
            <a:ext cx="655480" cy="0"/>
          </a:xfrm>
          <a:prstGeom prst="straightConnector1">
            <a:avLst/>
          </a:prstGeom>
          <a:ln w="15875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자기 디스크 26"/>
          <p:cNvSpPr/>
          <p:nvPr/>
        </p:nvSpPr>
        <p:spPr>
          <a:xfrm>
            <a:off x="7564508" y="3054309"/>
            <a:ext cx="2015232" cy="871802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TB_BBS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>
            <a:stCxn id="19" idx="0"/>
            <a:endCxn id="27" idx="3"/>
          </p:cNvCxnSpPr>
          <p:nvPr/>
        </p:nvCxnSpPr>
        <p:spPr>
          <a:xfrm flipH="1" flipV="1">
            <a:off x="8572124" y="3926111"/>
            <a:ext cx="1" cy="598824"/>
          </a:xfrm>
          <a:prstGeom prst="straightConnector1">
            <a:avLst/>
          </a:prstGeom>
          <a:ln w="15875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/>
        </p:nvGrpSpPr>
        <p:grpSpPr>
          <a:xfrm>
            <a:off x="6297935" y="1267712"/>
            <a:ext cx="4680000" cy="1422220"/>
            <a:chOff x="2095130" y="1906908"/>
            <a:chExt cx="4680000" cy="1422220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2095130" y="2183908"/>
              <a:ext cx="4680000" cy="1145220"/>
            </a:xfrm>
            <a:prstGeom prst="roundRect">
              <a:avLst>
                <a:gd name="adj" fmla="val 13821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No, Title, Date</a:t>
              </a:r>
            </a:p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….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28490" y="1906908"/>
              <a:ext cx="6142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/>
                <a:t>list.jsp</a:t>
              </a:r>
              <a:endParaRPr lang="ko-KR" altLang="en-US" sz="1200" dirty="0"/>
            </a:p>
          </p:txBody>
        </p:sp>
      </p:grpSp>
      <p:cxnSp>
        <p:nvCxnSpPr>
          <p:cNvPr id="34" name="직선 화살표 연결선 33"/>
          <p:cNvCxnSpPr>
            <a:stCxn id="32" idx="1"/>
            <a:endCxn id="2" idx="3"/>
          </p:cNvCxnSpPr>
          <p:nvPr/>
        </p:nvCxnSpPr>
        <p:spPr>
          <a:xfrm flipH="1">
            <a:off x="5576645" y="2117322"/>
            <a:ext cx="721290" cy="8882"/>
          </a:xfrm>
          <a:prstGeom prst="straightConnector1">
            <a:avLst/>
          </a:prstGeom>
          <a:ln w="15875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4" idx="0"/>
            <a:endCxn id="3" idx="2"/>
          </p:cNvCxnSpPr>
          <p:nvPr/>
        </p:nvCxnSpPr>
        <p:spPr>
          <a:xfrm flipV="1">
            <a:off x="3243883" y="646280"/>
            <a:ext cx="4261" cy="630314"/>
          </a:xfrm>
          <a:prstGeom prst="straightConnector1">
            <a:avLst/>
          </a:prstGeom>
          <a:ln w="15875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2883553" y="1034593"/>
            <a:ext cx="207003" cy="233119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847057" y="2737356"/>
            <a:ext cx="207003" cy="233119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2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2842176" y="4398529"/>
            <a:ext cx="207003" cy="233119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3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5796453" y="5119746"/>
            <a:ext cx="252891" cy="233489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4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8288521" y="4359373"/>
            <a:ext cx="207003" cy="21217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5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5796453" y="1805294"/>
            <a:ext cx="207003" cy="21217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6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46" name="폭발 1 45"/>
          <p:cNvSpPr/>
          <p:nvPr/>
        </p:nvSpPr>
        <p:spPr>
          <a:xfrm>
            <a:off x="9083524" y="3914149"/>
            <a:ext cx="2849732" cy="1205597"/>
          </a:xfrm>
          <a:prstGeom prst="irregularSeal1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쿼리 에러 또는 오류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47" name="폭발 1 46"/>
          <p:cNvSpPr/>
          <p:nvPr/>
        </p:nvSpPr>
        <p:spPr>
          <a:xfrm>
            <a:off x="9148405" y="43691"/>
            <a:ext cx="2735511" cy="1362521"/>
          </a:xfrm>
          <a:prstGeom prst="irregularSeal1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스프링 설정 에러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66329" y="209481"/>
            <a:ext cx="11656381" cy="6368872"/>
          </a:xfrm>
          <a:prstGeom prst="roundRect">
            <a:avLst>
              <a:gd name="adj" fmla="val 267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폭발 1 35"/>
          <p:cNvSpPr/>
          <p:nvPr/>
        </p:nvSpPr>
        <p:spPr>
          <a:xfrm>
            <a:off x="5887421" y="708910"/>
            <a:ext cx="2458299" cy="1096384"/>
          </a:xfrm>
          <a:prstGeom prst="irregularSeal1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모델 사용 에러</a:t>
            </a:r>
          </a:p>
        </p:txBody>
      </p:sp>
      <p:cxnSp>
        <p:nvCxnSpPr>
          <p:cNvPr id="38" name="직선 화살표 연결선 37"/>
          <p:cNvCxnSpPr>
            <a:stCxn id="3" idx="3"/>
            <a:endCxn id="33" idx="0"/>
          </p:cNvCxnSpPr>
          <p:nvPr/>
        </p:nvCxnSpPr>
        <p:spPr>
          <a:xfrm>
            <a:off x="5084736" y="507781"/>
            <a:ext cx="3553695" cy="759931"/>
          </a:xfrm>
          <a:prstGeom prst="bentConnector2">
            <a:avLst/>
          </a:prstGeom>
          <a:ln w="15875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65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14" y="329767"/>
            <a:ext cx="5299547" cy="20657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527" y="516804"/>
            <a:ext cx="6381173" cy="325967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438" y="2987635"/>
            <a:ext cx="5407516" cy="36962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9" name="직사각형 18"/>
          <p:cNvSpPr/>
          <p:nvPr/>
        </p:nvSpPr>
        <p:spPr>
          <a:xfrm>
            <a:off x="254304" y="243112"/>
            <a:ext cx="447661" cy="27369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74831" y="243112"/>
            <a:ext cx="447661" cy="27369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0145138" y="3095881"/>
            <a:ext cx="910789" cy="32157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071537" y="3256668"/>
            <a:ext cx="910789" cy="32157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687801" y="1362652"/>
            <a:ext cx="1283835" cy="32157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747841" y="1866027"/>
            <a:ext cx="1787214" cy="32157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502046" y="1404375"/>
            <a:ext cx="960559" cy="32157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8927113" y="2146641"/>
            <a:ext cx="960559" cy="32157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3048000" y="3132894"/>
            <a:ext cx="2475345" cy="32157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51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274" y="2365634"/>
            <a:ext cx="10175358" cy="129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879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123</Words>
  <Application>Microsoft Office PowerPoint</Application>
  <PresentationFormat>와이드스크린</PresentationFormat>
  <Paragraphs>47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.</dc:creator>
  <cp:lastModifiedBy>이커머스 7차</cp:lastModifiedBy>
  <cp:revision>130</cp:revision>
  <dcterms:created xsi:type="dcterms:W3CDTF">2023-10-18T00:36:52Z</dcterms:created>
  <dcterms:modified xsi:type="dcterms:W3CDTF">2024-08-09T03:04:21Z</dcterms:modified>
</cp:coreProperties>
</file>