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314" r:id="rId2"/>
    <p:sldId id="317" r:id="rId3"/>
    <p:sldId id="318" r:id="rId4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FF8080"/>
    <a:srgbClr val="FF8181"/>
    <a:srgbClr val="CC0000"/>
    <a:srgbClr val="41719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655" autoAdjust="0"/>
  </p:normalViewPr>
  <p:slideViewPr>
    <p:cSldViewPr snapToGrid="0">
      <p:cViewPr varScale="1">
        <p:scale>
          <a:sx n="104" d="100"/>
          <a:sy n="104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r">
              <a:defRPr sz="1200"/>
            </a:lvl1pPr>
          </a:lstStyle>
          <a:p>
            <a:fld id="{2C87CA79-1837-43F8-A6BB-4649CC8C27D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4" tIns="47357" rIns="94714" bIns="473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4714" tIns="47357" rIns="94714" bIns="4735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r">
              <a:defRPr sz="1200"/>
            </a:lvl1pPr>
          </a:lstStyle>
          <a:p>
            <a:fld id="{AD8606E6-D64D-4987-9BD0-DC73045C5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3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to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이미디어 성남캠퍼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0" y="6554883"/>
            <a:ext cx="1080000" cy="230036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Ecommerce5th-Mercury 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8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(WEB)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2479" y="1175782"/>
            <a:ext cx="1882921" cy="696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HOME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905500" y="1170464"/>
            <a:ext cx="1231900" cy="2775546"/>
            <a:chOff x="5905500" y="1170464"/>
            <a:chExt cx="1231900" cy="2775546"/>
          </a:xfrm>
        </p:grpSpPr>
        <p:sp>
          <p:nvSpPr>
            <p:cNvPr id="7" name="직사각형 6"/>
            <p:cNvSpPr/>
            <p:nvPr/>
          </p:nvSpPr>
          <p:spPr>
            <a:xfrm>
              <a:off x="5905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마이 페이지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05500" y="161905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내 정보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05500" y="19671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내 정보 수정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5500" y="2315334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 상품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5500" y="2667480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찜한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상품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05500" y="301962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리뷰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905500" y="337177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ysClr val="windowText" lastClr="000000"/>
                  </a:solidFill>
                </a:rPr>
                <a:t>문의 내역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905500" y="3723918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회원 탈퇴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429500" y="1170464"/>
            <a:ext cx="1231900" cy="1711149"/>
            <a:chOff x="7429500" y="1170464"/>
            <a:chExt cx="1231900" cy="1711149"/>
          </a:xfrm>
        </p:grpSpPr>
        <p:sp>
          <p:nvSpPr>
            <p:cNvPr id="8" name="직사각형 7"/>
            <p:cNvSpPr/>
            <p:nvPr/>
          </p:nvSpPr>
          <p:spPr>
            <a:xfrm>
              <a:off x="7429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고객 센터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29500" y="162630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 내역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00" y="197444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자주 찾는 질문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29500" y="231698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1:1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29500" y="265952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공지사항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" name="직선 연결선 21"/>
          <p:cNvCxnSpPr>
            <a:endCxn id="5" idx="1"/>
          </p:cNvCxnSpPr>
          <p:nvPr/>
        </p:nvCxnSpPr>
        <p:spPr>
          <a:xfrm>
            <a:off x="2565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3"/>
            <a:endCxn id="6" idx="1"/>
          </p:cNvCxnSpPr>
          <p:nvPr/>
        </p:nvCxnSpPr>
        <p:spPr>
          <a:xfrm>
            <a:off x="4089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3"/>
            <a:endCxn id="7" idx="1"/>
          </p:cNvCxnSpPr>
          <p:nvPr/>
        </p:nvCxnSpPr>
        <p:spPr>
          <a:xfrm>
            <a:off x="5613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3"/>
            <a:endCxn id="8" idx="1"/>
          </p:cNvCxnSpPr>
          <p:nvPr/>
        </p:nvCxnSpPr>
        <p:spPr>
          <a:xfrm>
            <a:off x="7137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51300" y="4267013"/>
            <a:ext cx="1231900" cy="727721"/>
            <a:chOff x="4051300" y="4267013"/>
            <a:chExt cx="1231900" cy="727721"/>
          </a:xfrm>
        </p:grpSpPr>
        <p:sp>
          <p:nvSpPr>
            <p:cNvPr id="38" name="직사각형 37"/>
            <p:cNvSpPr/>
            <p:nvPr/>
          </p:nvSpPr>
          <p:spPr>
            <a:xfrm>
              <a:off x="4051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051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575300" y="4267013"/>
            <a:ext cx="1231900" cy="1698877"/>
            <a:chOff x="5575300" y="4267013"/>
            <a:chExt cx="1231900" cy="1698877"/>
          </a:xfrm>
        </p:grpSpPr>
        <p:sp>
          <p:nvSpPr>
            <p:cNvPr id="39" name="직사각형 38"/>
            <p:cNvSpPr/>
            <p:nvPr/>
          </p:nvSpPr>
          <p:spPr>
            <a:xfrm>
              <a:off x="5575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구매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75300" y="47647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할인 적용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75300" y="5120122"/>
              <a:ext cx="1231900" cy="475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배송 전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요청사항 작성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575300" y="5743798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결제 수단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직선 연결선 64"/>
          <p:cNvCxnSpPr>
            <a:stCxn id="4" idx="2"/>
            <a:endCxn id="36" idx="0"/>
          </p:cNvCxnSpPr>
          <p:nvPr/>
        </p:nvCxnSpPr>
        <p:spPr>
          <a:xfrm flipH="1">
            <a:off x="1619250" y="1872218"/>
            <a:ext cx="4690" cy="239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" idx="2"/>
            <a:endCxn id="37" idx="0"/>
          </p:cNvCxnSpPr>
          <p:nvPr/>
        </p:nvCxnSpPr>
        <p:spPr>
          <a:xfrm rot="16200000" flipH="1">
            <a:off x="1186198" y="2309960"/>
            <a:ext cx="2394795" cy="1519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" idx="2"/>
            <a:endCxn id="38" idx="0"/>
          </p:cNvCxnSpPr>
          <p:nvPr/>
        </p:nvCxnSpPr>
        <p:spPr>
          <a:xfrm rot="16200000" flipH="1">
            <a:off x="1948198" y="1547960"/>
            <a:ext cx="2394795" cy="3043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" idx="2"/>
            <a:endCxn id="39" idx="0"/>
          </p:cNvCxnSpPr>
          <p:nvPr/>
        </p:nvCxnSpPr>
        <p:spPr>
          <a:xfrm rot="16200000" flipH="1">
            <a:off x="2710198" y="785960"/>
            <a:ext cx="2394795" cy="4567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376812" y="1170464"/>
            <a:ext cx="1236588" cy="2411469"/>
            <a:chOff x="4376812" y="1170464"/>
            <a:chExt cx="1236588" cy="2411469"/>
          </a:xfrm>
        </p:grpSpPr>
        <p:sp>
          <p:nvSpPr>
            <p:cNvPr id="6" name="직사각형 5"/>
            <p:cNvSpPr/>
            <p:nvPr/>
          </p:nvSpPr>
          <p:spPr>
            <a:xfrm>
              <a:off x="4381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회원가입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376812" y="196688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8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이상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16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 미만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76812" y="265196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특수 문자 포함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76812" y="1626302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필수 약관 동의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76812" y="3367088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기존 회원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03300" y="4267013"/>
            <a:ext cx="1231900" cy="694823"/>
            <a:chOff x="1003300" y="4267013"/>
            <a:chExt cx="1231900" cy="694823"/>
          </a:xfrm>
        </p:grpSpPr>
        <p:sp>
          <p:nvSpPr>
            <p:cNvPr id="36" name="직사각형 35"/>
            <p:cNvSpPr/>
            <p:nvPr/>
          </p:nvSpPr>
          <p:spPr>
            <a:xfrm>
              <a:off x="1003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검색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3300" y="4746991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상품명 검색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57500" y="1170464"/>
            <a:ext cx="1231900" cy="878520"/>
            <a:chOff x="2857500" y="1170464"/>
            <a:chExt cx="1231900" cy="878520"/>
          </a:xfrm>
        </p:grpSpPr>
        <p:sp>
          <p:nvSpPr>
            <p:cNvPr id="5" name="직사각형 4"/>
            <p:cNvSpPr/>
            <p:nvPr/>
          </p:nvSpPr>
          <p:spPr>
            <a:xfrm>
              <a:off x="2857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로그인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57500" y="1622679"/>
              <a:ext cx="1231900" cy="426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아이디 저장 여부 체크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27300" y="4267013"/>
            <a:ext cx="1231900" cy="906283"/>
            <a:chOff x="2527300" y="4267013"/>
            <a:chExt cx="1231900" cy="906283"/>
          </a:xfrm>
        </p:grpSpPr>
        <p:sp>
          <p:nvSpPr>
            <p:cNvPr id="37" name="직사각형 36"/>
            <p:cNvSpPr/>
            <p:nvPr/>
          </p:nvSpPr>
          <p:spPr>
            <a:xfrm>
              <a:off x="2527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상품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7300" y="4746991"/>
              <a:ext cx="1231900" cy="426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구매한 상품 리뷰 등록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9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(APP)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2479" y="1175782"/>
            <a:ext cx="1882921" cy="696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0" y="1170464"/>
            <a:ext cx="1231900" cy="353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5500" y="1170464"/>
            <a:ext cx="1231900" cy="353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마이 페이지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0" y="1619056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내 정보 확인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5500" y="1986621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구매 상품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5500" y="2338767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찜한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상품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5500" y="2690913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리뷰 관리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5500" y="3041816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문의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/>
          <p:cNvCxnSpPr>
            <a:endCxn id="5" idx="1"/>
          </p:cNvCxnSpPr>
          <p:nvPr/>
        </p:nvCxnSpPr>
        <p:spPr>
          <a:xfrm>
            <a:off x="2565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3"/>
            <a:endCxn id="35" idx="1"/>
          </p:cNvCxnSpPr>
          <p:nvPr/>
        </p:nvCxnSpPr>
        <p:spPr>
          <a:xfrm>
            <a:off x="4089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35" idx="3"/>
            <a:endCxn id="7" idx="1"/>
          </p:cNvCxnSpPr>
          <p:nvPr/>
        </p:nvCxnSpPr>
        <p:spPr>
          <a:xfrm>
            <a:off x="5613400" y="1347232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27300" y="4267013"/>
            <a:ext cx="1231900" cy="353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상품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051300" y="4267013"/>
            <a:ext cx="1231900" cy="727721"/>
            <a:chOff x="4051300" y="4267013"/>
            <a:chExt cx="1231900" cy="727721"/>
          </a:xfrm>
        </p:grpSpPr>
        <p:sp>
          <p:nvSpPr>
            <p:cNvPr id="38" name="직사각형 37"/>
            <p:cNvSpPr/>
            <p:nvPr/>
          </p:nvSpPr>
          <p:spPr>
            <a:xfrm>
              <a:off x="4051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051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75300" y="4267013"/>
            <a:ext cx="1231900" cy="1350137"/>
            <a:chOff x="5575300" y="4267013"/>
            <a:chExt cx="1231900" cy="1350137"/>
          </a:xfrm>
        </p:grpSpPr>
        <p:sp>
          <p:nvSpPr>
            <p:cNvPr id="39" name="직사각형 38"/>
            <p:cNvSpPr/>
            <p:nvPr/>
          </p:nvSpPr>
          <p:spPr>
            <a:xfrm>
              <a:off x="5575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구매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75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할인 적용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75300" y="5107248"/>
              <a:ext cx="1231900" cy="509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배송 전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요청사항 작성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직선 연결선 64"/>
          <p:cNvCxnSpPr>
            <a:stCxn id="4" idx="2"/>
            <a:endCxn id="45" idx="0"/>
          </p:cNvCxnSpPr>
          <p:nvPr/>
        </p:nvCxnSpPr>
        <p:spPr>
          <a:xfrm flipH="1">
            <a:off x="1619250" y="1872218"/>
            <a:ext cx="4690" cy="239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" idx="2"/>
            <a:endCxn id="37" idx="0"/>
          </p:cNvCxnSpPr>
          <p:nvPr/>
        </p:nvCxnSpPr>
        <p:spPr>
          <a:xfrm rot="16200000" flipH="1">
            <a:off x="1186198" y="2309960"/>
            <a:ext cx="2394795" cy="1519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" idx="2"/>
            <a:endCxn id="38" idx="0"/>
          </p:cNvCxnSpPr>
          <p:nvPr/>
        </p:nvCxnSpPr>
        <p:spPr>
          <a:xfrm rot="16200000" flipH="1">
            <a:off x="1948198" y="1547960"/>
            <a:ext cx="2394795" cy="3043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" idx="2"/>
          </p:cNvCxnSpPr>
          <p:nvPr/>
        </p:nvCxnSpPr>
        <p:spPr>
          <a:xfrm rot="16200000" flipH="1">
            <a:off x="2710198" y="785960"/>
            <a:ext cx="2394795" cy="4567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4376812" y="1170464"/>
            <a:ext cx="1236588" cy="2411469"/>
            <a:chOff x="4376812" y="1170464"/>
            <a:chExt cx="1236588" cy="2411469"/>
          </a:xfrm>
        </p:grpSpPr>
        <p:sp>
          <p:nvSpPr>
            <p:cNvPr id="35" name="직사각형 34"/>
            <p:cNvSpPr/>
            <p:nvPr/>
          </p:nvSpPr>
          <p:spPr>
            <a:xfrm>
              <a:off x="4381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회원가입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376812" y="196688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8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이상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16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 미만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76812" y="265196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특수 문자 포함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76812" y="1626302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필수 약관 동의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76812" y="3367088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기존 회원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003300" y="4267013"/>
            <a:ext cx="1231900" cy="694823"/>
            <a:chOff x="1003300" y="4267013"/>
            <a:chExt cx="1231900" cy="694823"/>
          </a:xfrm>
        </p:grpSpPr>
        <p:sp>
          <p:nvSpPr>
            <p:cNvPr id="45" name="직사각형 44"/>
            <p:cNvSpPr/>
            <p:nvPr/>
          </p:nvSpPr>
          <p:spPr>
            <a:xfrm>
              <a:off x="1003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검색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3300" y="4746991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상품명 검색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1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30739" y="1259826"/>
            <a:ext cx="1882921" cy="696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HOME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77106" y="3176434"/>
            <a:ext cx="1231900" cy="2071254"/>
            <a:chOff x="5905500" y="1170464"/>
            <a:chExt cx="1231900" cy="2071254"/>
          </a:xfrm>
        </p:grpSpPr>
        <p:sp>
          <p:nvSpPr>
            <p:cNvPr id="7" name="직사각형 6"/>
            <p:cNvSpPr/>
            <p:nvPr/>
          </p:nvSpPr>
          <p:spPr>
            <a:xfrm>
              <a:off x="5905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회원 관리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05500" y="161905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회원 등급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05500" y="19671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회원 등록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5500" y="2315334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메일 발송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5500" y="2667480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적립금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05500" y="301962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가입 통계 분석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056250" y="3176434"/>
            <a:ext cx="1231900" cy="1482745"/>
            <a:chOff x="2527300" y="4267013"/>
            <a:chExt cx="1231900" cy="1482745"/>
          </a:xfrm>
        </p:grpSpPr>
        <p:sp>
          <p:nvSpPr>
            <p:cNvPr id="37" name="직사각형 36"/>
            <p:cNvSpPr/>
            <p:nvPr/>
          </p:nvSpPr>
          <p:spPr>
            <a:xfrm>
              <a:off x="2527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고객 지원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27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1:1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 답변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27300" y="5150154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탈퇴 내역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7300" y="552766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자주 찾는 질문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754278" y="3186415"/>
            <a:ext cx="1231900" cy="1709127"/>
            <a:chOff x="4051300" y="4267013"/>
            <a:chExt cx="1231900" cy="1709127"/>
          </a:xfrm>
        </p:grpSpPr>
        <p:sp>
          <p:nvSpPr>
            <p:cNvPr id="38" name="직사각형 37"/>
            <p:cNvSpPr/>
            <p:nvPr/>
          </p:nvSpPr>
          <p:spPr>
            <a:xfrm>
              <a:off x="4051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통계 분석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51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주문 통계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51300" y="5146827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WEB/APP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통계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51300" y="5521012"/>
              <a:ext cx="1231900" cy="455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취소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교환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환불 통계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541206" y="3176434"/>
            <a:ext cx="1231900" cy="2097325"/>
            <a:chOff x="7541206" y="3176434"/>
            <a:chExt cx="1231900" cy="2097325"/>
          </a:xfrm>
        </p:grpSpPr>
        <p:sp>
          <p:nvSpPr>
            <p:cNvPr id="39" name="직사각형 38"/>
            <p:cNvSpPr/>
            <p:nvPr/>
          </p:nvSpPr>
          <p:spPr>
            <a:xfrm>
              <a:off x="7541206" y="317643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주문 관리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41206" y="3686983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주문 전체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541206" y="4066000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입금 완료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541206" y="4444218"/>
              <a:ext cx="1231900" cy="451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취소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교환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환불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541206" y="5051667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배송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358222" y="3176434"/>
            <a:ext cx="1248812" cy="2487766"/>
            <a:chOff x="2358222" y="3176434"/>
            <a:chExt cx="1248812" cy="2487766"/>
          </a:xfrm>
        </p:grpSpPr>
        <p:sp>
          <p:nvSpPr>
            <p:cNvPr id="36" name="직사각형 35"/>
            <p:cNvSpPr/>
            <p:nvPr/>
          </p:nvSpPr>
          <p:spPr>
            <a:xfrm>
              <a:off x="2366678" y="317643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상품 관리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366678" y="3682063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재고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66678" y="4056248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 리뷰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75134" y="442987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검색어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358222" y="4803504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전체 상품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358222" y="5177132"/>
              <a:ext cx="1231900" cy="487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 등록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수정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삭제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8" name="직선 연결선 27"/>
          <p:cNvCxnSpPr>
            <a:stCxn id="4" idx="2"/>
            <a:endCxn id="37" idx="0"/>
          </p:cNvCxnSpPr>
          <p:nvPr/>
        </p:nvCxnSpPr>
        <p:spPr>
          <a:xfrm>
            <a:off x="4672200" y="1956262"/>
            <a:ext cx="0" cy="122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0"/>
            <a:endCxn id="4" idx="2"/>
          </p:cNvCxnSpPr>
          <p:nvPr/>
        </p:nvCxnSpPr>
        <p:spPr>
          <a:xfrm rot="5400000" flipH="1" flipV="1">
            <a:off x="2372542" y="876776"/>
            <a:ext cx="1220172" cy="33791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6" idx="0"/>
            <a:endCxn id="4" idx="2"/>
          </p:cNvCxnSpPr>
          <p:nvPr/>
        </p:nvCxnSpPr>
        <p:spPr>
          <a:xfrm rot="5400000" flipH="1" flipV="1">
            <a:off x="3217328" y="1721562"/>
            <a:ext cx="1220172" cy="16895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8" idx="0"/>
            <a:endCxn id="4" idx="2"/>
          </p:cNvCxnSpPr>
          <p:nvPr/>
        </p:nvCxnSpPr>
        <p:spPr>
          <a:xfrm rot="16200000" flipV="1">
            <a:off x="4906138" y="1722325"/>
            <a:ext cx="1230153" cy="16980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9" idx="0"/>
            <a:endCxn id="4" idx="2"/>
          </p:cNvCxnSpPr>
          <p:nvPr/>
        </p:nvCxnSpPr>
        <p:spPr>
          <a:xfrm rot="16200000" flipV="1">
            <a:off x="5804592" y="823870"/>
            <a:ext cx="1220172" cy="34849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10016</TotalTime>
  <Words>204</Words>
  <Application>Microsoft Office PowerPoint</Application>
  <PresentationFormat>A4 용지(210x297mm)</PresentationFormat>
  <Paragraphs>81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USER</cp:lastModifiedBy>
  <cp:revision>1091</cp:revision>
  <cp:lastPrinted>2023-07-17T07:59:14Z</cp:lastPrinted>
  <dcterms:created xsi:type="dcterms:W3CDTF">2017-07-03T04:44:06Z</dcterms:created>
  <dcterms:modified xsi:type="dcterms:W3CDTF">2024-02-28T01:31:02Z</dcterms:modified>
</cp:coreProperties>
</file>