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297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49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324356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225072" y="4728698"/>
            <a:ext cx="539572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5115582" y="4324356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잠금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594356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42008" y="418553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9" name="직선 화살표 연결선 50"/>
          <p:cNvCxnSpPr>
            <a:stCxn id="50" idx="0"/>
            <a:endCxn id="18" idx="0"/>
          </p:cNvCxnSpPr>
          <p:nvPr/>
        </p:nvCxnSpPr>
        <p:spPr>
          <a:xfrm rot="16200000" flipH="1" flipV="1">
            <a:off x="5685543" y="3414056"/>
            <a:ext cx="863572" cy="2684171"/>
          </a:xfrm>
          <a:prstGeom prst="bentConnector3">
            <a:avLst>
              <a:gd name="adj1" fmla="val -26471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76263" y="379839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9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6665" y="260244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회원 가입 시 이메일</a:t>
            </a:r>
            <a:r>
              <a:rPr lang="en-US" altLang="ko-KR" b="1" dirty="0" smtClean="0"/>
              <a:t>(=</a:t>
            </a:r>
            <a:r>
              <a:rPr lang="ko-KR" altLang="en-US" b="1" dirty="0" smtClean="0"/>
              <a:t>아이디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인증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6" y="1327628"/>
            <a:ext cx="5623288" cy="3236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799" y="4951897"/>
            <a:ext cx="104751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이메일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중복 찾기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완료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인증 하기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클릭 시 하기 메시지를 표시하고 해당 이메일로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인증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를 전송한다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“</a:t>
            </a:r>
            <a:r>
              <a:rPr lang="ko-KR" altLang="en-US" sz="1400" dirty="0" smtClean="0"/>
              <a:t>해당 이메일로 인증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이 전송되었습니다</a:t>
            </a:r>
            <a:r>
              <a:rPr lang="en-US" altLang="ko-KR" sz="1400" dirty="0" smtClean="0"/>
              <a:t>!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반드시 가입 후 인증 </a:t>
            </a:r>
            <a:r>
              <a:rPr lang="en-US" altLang="ko-KR" sz="1400" dirty="0" smtClean="0">
                <a:solidFill>
                  <a:srgbClr val="FF0000"/>
                </a:solidFill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</a:rPr>
              <a:t>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</a:t>
            </a:r>
            <a:r>
              <a:rPr lang="ko-KR" altLang="en-US" sz="1400" dirty="0" err="1" smtClean="0"/>
              <a:t>하셔야</a:t>
            </a:r>
            <a:r>
              <a:rPr lang="ko-KR" altLang="en-US" sz="1400" dirty="0" smtClean="0"/>
              <a:t> 정상적으로 서비스를 이용할 수 있습니다</a:t>
            </a:r>
            <a:r>
              <a:rPr lang="en-US" altLang="ko-KR" sz="14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회원이 발송된 이메일에 기재된 인증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를 클릭하면 회원의 상태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cd_state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0(</a:t>
            </a:r>
            <a:r>
              <a:rPr lang="ko-KR" altLang="en-US" sz="1400" dirty="0" smtClean="0"/>
              <a:t>대기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1(</a:t>
            </a:r>
            <a:r>
              <a:rPr lang="ko-KR" altLang="en-US" sz="1400" dirty="0" err="1" smtClean="0"/>
              <a:t>사용중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변경된다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304" y="1368440"/>
            <a:ext cx="5107488" cy="2885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1. [</a:t>
            </a:r>
            <a:r>
              <a:rPr lang="ko-KR" altLang="en-US" sz="1100" b="1" dirty="0" smtClean="0">
                <a:latin typeface="+mn-ea"/>
              </a:rPr>
              <a:t>인증 하기</a:t>
            </a:r>
            <a:r>
              <a:rPr lang="en-US" altLang="ko-KR" sz="1100" b="1" dirty="0" smtClean="0">
                <a:latin typeface="+mn-ea"/>
              </a:rPr>
              <a:t>]</a:t>
            </a:r>
            <a:r>
              <a:rPr lang="ko-KR" altLang="en-US" sz="1100" b="1" dirty="0" smtClean="0">
                <a:latin typeface="+mn-ea"/>
              </a:rPr>
              <a:t> 버튼 클릭 시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by JavaScript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- [</a:t>
            </a:r>
            <a:r>
              <a:rPr lang="ko-KR" altLang="en-US" sz="1100" dirty="0" smtClean="0">
                <a:latin typeface="+mn-ea"/>
              </a:rPr>
              <a:t>중복 찾기</a:t>
            </a:r>
            <a:r>
              <a:rPr lang="en-US" altLang="ko-KR" sz="1100" dirty="0" smtClean="0">
                <a:latin typeface="+mn-ea"/>
              </a:rPr>
              <a:t>]</a:t>
            </a:r>
            <a:r>
              <a:rPr lang="ko-KR" altLang="en-US" sz="1100" dirty="0" smtClean="0">
                <a:latin typeface="+mn-ea"/>
              </a:rPr>
              <a:t> 여부 확인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isDuplicate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- </a:t>
            </a:r>
            <a:r>
              <a:rPr lang="ko-KR" altLang="en-US" sz="1100" dirty="0" smtClean="0">
                <a:latin typeface="+mn-ea"/>
              </a:rPr>
              <a:t>하기 메시지를 출력</a:t>
            </a:r>
            <a:r>
              <a:rPr lang="en-US" altLang="ko-KR" sz="1100" dirty="0" smtClean="0">
                <a:latin typeface="+mn-ea"/>
              </a:rPr>
              <a:t>(alert)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- </a:t>
            </a:r>
            <a:r>
              <a:rPr lang="ko-KR" altLang="en-US" sz="1100" dirty="0" smtClean="0">
                <a:latin typeface="+mn-ea"/>
              </a:rPr>
              <a:t>서버를 통해서 메일 발송</a:t>
            </a:r>
            <a:r>
              <a:rPr lang="en-US" altLang="ko-KR" sz="1100" dirty="0" smtClean="0">
                <a:latin typeface="+mn-ea"/>
              </a:rPr>
              <a:t>(ajax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/front/member/</a:t>
            </a:r>
            <a:r>
              <a:rPr lang="en-US" altLang="ko-KR" sz="1100" dirty="0" err="1" smtClean="0">
                <a:latin typeface="+mn-ea"/>
              </a:rPr>
              <a:t>checkEmail.json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2. </a:t>
            </a:r>
            <a:r>
              <a:rPr lang="ko-KR" altLang="en-US" sz="1100" b="1" dirty="0" smtClean="0">
                <a:latin typeface="+mn-ea"/>
              </a:rPr>
              <a:t>메일 본문에 기재된 인증 </a:t>
            </a:r>
            <a:r>
              <a:rPr lang="en-US" altLang="ko-KR" sz="1100" b="1" dirty="0" smtClean="0">
                <a:latin typeface="+mn-ea"/>
              </a:rPr>
              <a:t>URL(</a:t>
            </a:r>
            <a:r>
              <a:rPr lang="ko-KR" altLang="en-US" sz="1100" b="1" dirty="0" smtClean="0">
                <a:latin typeface="+mn-ea"/>
              </a:rPr>
              <a:t>단</a:t>
            </a:r>
            <a:r>
              <a:rPr lang="en-US" altLang="ko-KR" sz="1100" b="1" dirty="0" smtClean="0">
                <a:latin typeface="+mn-ea"/>
              </a:rPr>
              <a:t>, EMAIL</a:t>
            </a:r>
            <a:r>
              <a:rPr lang="ko-KR" altLang="en-US" sz="1100" b="1" dirty="0" smtClean="0">
                <a:latin typeface="+mn-ea"/>
              </a:rPr>
              <a:t>은 암호화</a:t>
            </a:r>
            <a:r>
              <a:rPr lang="en-US" altLang="ko-KR" sz="1100" b="1" dirty="0" smtClean="0">
                <a:latin typeface="+mn-ea"/>
              </a:rPr>
              <a:t>) </a:t>
            </a:r>
            <a:r>
              <a:rPr lang="ko-KR" altLang="en-US" sz="1100" b="1" dirty="0" smtClean="0">
                <a:latin typeface="+mn-ea"/>
              </a:rPr>
              <a:t>예시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- http://127.0.0.1:8080/front/member/confirmEmail.web?email=EMAIL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3. </a:t>
            </a:r>
            <a:r>
              <a:rPr lang="ko-KR" altLang="en-US" sz="1100" b="1" dirty="0" smtClean="0">
                <a:latin typeface="+mn-ea"/>
              </a:rPr>
              <a:t>회원이 이메일을 열고 인증 </a:t>
            </a:r>
            <a:r>
              <a:rPr lang="en-US" altLang="ko-KR" sz="1100" b="1" dirty="0" smtClean="0">
                <a:latin typeface="+mn-ea"/>
              </a:rPr>
              <a:t>URL</a:t>
            </a:r>
            <a:r>
              <a:rPr lang="ko-KR" altLang="en-US" sz="1100" b="1" dirty="0" smtClean="0">
                <a:latin typeface="+mn-ea"/>
              </a:rPr>
              <a:t>를 클릭 시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- EMAIL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ko-KR" altLang="en-US" sz="1100" dirty="0" err="1" smtClean="0">
                <a:latin typeface="+mn-ea"/>
              </a:rPr>
              <a:t>복호화하여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CD_STATE=1</a:t>
            </a:r>
            <a:r>
              <a:rPr lang="ko-KR" altLang="en-US" sz="1100" dirty="0" smtClean="0">
                <a:latin typeface="+mn-ea"/>
              </a:rPr>
              <a:t>를 변경하고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- “</a:t>
            </a:r>
            <a:r>
              <a:rPr lang="ko-KR" altLang="en-US" sz="1100" dirty="0" smtClean="0">
                <a:latin typeface="+mn-ea"/>
              </a:rPr>
              <a:t>이메일 인증이 완료되었습니다</a:t>
            </a:r>
            <a:r>
              <a:rPr lang="en-US" altLang="ko-KR" sz="1100" dirty="0" smtClean="0">
                <a:latin typeface="+mn-ea"/>
              </a:rPr>
              <a:t>.”</a:t>
            </a:r>
            <a:r>
              <a:rPr lang="ko-KR" altLang="en-US" sz="1100" dirty="0" smtClean="0">
                <a:latin typeface="+mn-ea"/>
              </a:rPr>
              <a:t>라는 메시지를 출력하고 </a:t>
            </a:r>
            <a:r>
              <a:rPr lang="ko-KR" altLang="en-US" sz="1100" dirty="0" err="1" smtClean="0">
                <a:latin typeface="+mn-ea"/>
              </a:rPr>
              <a:t>로그인으로</a:t>
            </a:r>
            <a:r>
              <a:rPr lang="ko-KR" altLang="en-US" sz="1100" dirty="0" smtClean="0">
                <a:latin typeface="+mn-ea"/>
              </a:rPr>
              <a:t> 이동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4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82" y="629576"/>
            <a:ext cx="7539546" cy="3855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566456" y="2602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301" y="4623915"/>
            <a:ext cx="10956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주문을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	1-1. </a:t>
            </a:r>
            <a:r>
              <a:rPr lang="ko-KR" altLang="en-US" sz="1200" dirty="0" smtClean="0"/>
              <a:t>구매 마스터 테이블</a:t>
            </a:r>
            <a:r>
              <a:rPr lang="en-US" altLang="ko-KR" sz="1200" dirty="0" smtClean="0"/>
              <a:t>(TB_BUY_MST)</a:t>
            </a:r>
            <a:r>
              <a:rPr lang="ko-KR" altLang="en-US" sz="1200" dirty="0" smtClean="0"/>
              <a:t>에 구매 정보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BUY_INFO=</a:t>
            </a:r>
            <a:r>
              <a:rPr lang="ko-KR" altLang="en-US" sz="1200" dirty="0" err="1" smtClean="0"/>
              <a:t>쏘라베라텍스</a:t>
            </a:r>
            <a:r>
              <a:rPr lang="ko-KR" altLang="en-US" sz="1200" dirty="0" smtClean="0"/>
              <a:t> 외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BUY_COUNT=3, BUY_PRICE=30,100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(INSERT)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1-2. </a:t>
            </a:r>
            <a:r>
              <a:rPr lang="ko-KR" altLang="en-US" sz="1200" dirty="0" smtClean="0"/>
              <a:t>구매 상세 테이블에 구매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COUNT=2, PRICE 2,200 + COUNT=1, PRICE=25,700)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건 추가</a:t>
            </a:r>
            <a:r>
              <a:rPr lang="en-US" altLang="ko-KR" sz="1200" dirty="0" smtClean="0"/>
              <a:t>(INSERT)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1-3. </a:t>
            </a:r>
            <a:r>
              <a:rPr lang="ko-KR" altLang="en-US" sz="1200" dirty="0" smtClean="0"/>
              <a:t>결제 테이블에 결제 정보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건 추가</a:t>
            </a:r>
            <a:r>
              <a:rPr lang="en-US" altLang="ko-KR" sz="1200" dirty="0" smtClean="0"/>
              <a:t>(INSERT)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1-4.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현재 화면은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disabled + PG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사의 결제 화면이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loading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2. PG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사의 결제가 완료되면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2-1. PG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사가 결제 결과 정보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거래 번호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결제 수단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성공 여부 등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회신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2-2. PG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사의 회신 정보를 반영하고 결과 페이지로 이동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0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265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185</cp:revision>
  <dcterms:created xsi:type="dcterms:W3CDTF">2023-10-18T00:36:52Z</dcterms:created>
  <dcterms:modified xsi:type="dcterms:W3CDTF">2024-09-25T09:55:40Z</dcterms:modified>
</cp:coreProperties>
</file>