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64" r:id="rId7"/>
    <p:sldId id="263" r:id="rId8"/>
    <p:sldId id="267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9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2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9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3CC2-DCD8-4FEA-8977-14F6DCF8F3C4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E335-D9D1-4286-98BB-545B30E42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맞춤건강관리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077095" cy="72384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소개 화면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655"/>
            <a:ext cx="2020575" cy="267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5359" y="1023659"/>
            <a:ext cx="10934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소개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58" y="1311442"/>
            <a:ext cx="5139212" cy="5429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6747" y="2162666"/>
            <a:ext cx="7564583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atin typeface="Arial Rounded MT Bold" panose="020F0704030504030204" pitchFamily="34" charset="0"/>
              </a:rPr>
              <a:t>배경 </a:t>
            </a:r>
            <a:r>
              <a:rPr lang="en-US" altLang="ko-KR" sz="1000" dirty="0">
                <a:latin typeface="Arial Rounded MT Bold" panose="020F0704030504030204" pitchFamily="34" charset="0"/>
              </a:rPr>
              <a:t>: </a:t>
            </a:r>
            <a:r>
              <a:rPr lang="ko-KR" altLang="en-US" sz="1000" dirty="0">
                <a:latin typeface="Arial Rounded MT Bold" panose="020F0704030504030204" pitchFamily="34" charset="0"/>
              </a:rPr>
              <a:t>이른바 </a:t>
            </a:r>
            <a:r>
              <a:rPr lang="en-US" altLang="ko-KR" sz="1000" dirty="0">
                <a:latin typeface="Arial Rounded MT Bold" panose="020F0704030504030204" pitchFamily="34" charset="0"/>
              </a:rPr>
              <a:t>100</a:t>
            </a:r>
            <a:r>
              <a:rPr lang="ko-KR" altLang="en-US" sz="1000" dirty="0">
                <a:latin typeface="Arial Rounded MT Bold" panose="020F0704030504030204" pitchFamily="34" charset="0"/>
              </a:rPr>
              <a:t>세 시대를 살고있는 사람들에게 가장 큰 관심은 무엇보다 건강일 것이다</a:t>
            </a:r>
            <a:r>
              <a:rPr lang="en-US" altLang="ko-KR" sz="1000" dirty="0">
                <a:latin typeface="Arial Rounded MT Bold" panose="020F0704030504030204" pitchFamily="34" charset="0"/>
              </a:rPr>
              <a:t>.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그중에서도</a:t>
            </a:r>
            <a:r>
              <a:rPr lang="ko-KR" altLang="en-US" sz="1000" dirty="0">
                <a:latin typeface="Arial Rounded MT Bold" panose="020F0704030504030204" pitchFamily="34" charset="0"/>
              </a:rPr>
              <a:t> 대한민국은 통계청의 조사에 따르면 </a:t>
            </a:r>
            <a:r>
              <a:rPr lang="en-US" altLang="ko-KR" sz="1000" dirty="0">
                <a:latin typeface="Arial Rounded MT Bold" panose="020F0704030504030204" pitchFamily="34" charset="0"/>
              </a:rPr>
              <a:t>25</a:t>
            </a:r>
            <a:r>
              <a:rPr lang="ko-KR" altLang="en-US" sz="1000" dirty="0">
                <a:latin typeface="Arial Rounded MT Bold" panose="020F0704030504030204" pitchFamily="34" charset="0"/>
              </a:rPr>
              <a:t>년을 기점으로 전체 인구의 </a:t>
            </a:r>
            <a:r>
              <a:rPr lang="en-US" altLang="ko-KR" sz="1000" dirty="0">
                <a:latin typeface="Arial Rounded MT Bold" panose="020F0704030504030204" pitchFamily="34" charset="0"/>
              </a:rPr>
              <a:t>20.6%</a:t>
            </a:r>
            <a:r>
              <a:rPr lang="ko-KR" altLang="en-US" sz="1000" dirty="0">
                <a:latin typeface="Arial Rounded MT Bold" panose="020F0704030504030204" pitchFamily="34" charset="0"/>
              </a:rPr>
              <a:t>가 </a:t>
            </a:r>
            <a:r>
              <a:rPr lang="en-US" altLang="ko-KR" sz="1000" dirty="0">
                <a:latin typeface="Arial Rounded MT Bold" panose="020F0704030504030204" pitchFamily="34" charset="0"/>
              </a:rPr>
              <a:t>65</a:t>
            </a:r>
            <a:r>
              <a:rPr lang="ko-KR" altLang="en-US" sz="1000" dirty="0">
                <a:latin typeface="Arial Rounded MT Bold" panose="020F0704030504030204" pitchFamily="34" charset="0"/>
              </a:rPr>
              <a:t>세 이상인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초고령화</a:t>
            </a:r>
            <a:r>
              <a:rPr lang="ko-KR" altLang="en-US" sz="1000" dirty="0">
                <a:latin typeface="Arial Rounded MT Bold" panose="020F0704030504030204" pitchFamily="34" charset="0"/>
              </a:rPr>
              <a:t> 사회로 진입하게 된다</a:t>
            </a:r>
            <a:r>
              <a:rPr lang="en-US" altLang="ko-KR" sz="1000" dirty="0">
                <a:latin typeface="Arial Rounded MT Bold" panose="020F0704030504030204" pitchFamily="34" charset="0"/>
              </a:rPr>
              <a:t>.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이와같이</a:t>
            </a:r>
            <a:r>
              <a:rPr lang="ko-KR" altLang="en-US" sz="1000" dirty="0">
                <a:latin typeface="Arial Rounded MT Bold" panose="020F0704030504030204" pitchFamily="34" charset="0"/>
              </a:rPr>
              <a:t> 건강에 대한 관심이 커지는 만큼 노령층이 빠르게 증가하는 사회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구조속에서</a:t>
            </a:r>
            <a:r>
              <a:rPr lang="ko-KR" altLang="en-US" sz="1000" dirty="0">
                <a:latin typeface="Arial Rounded MT Bold" panose="020F0704030504030204" pitchFamily="34" charset="0"/>
              </a:rPr>
              <a:t> 노령층을 속여 허가 받지 않은 사업자들이 각종 불법 건강기능식품을 허위 광고로 강매하는 사기가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횡횡해</a:t>
            </a:r>
            <a:r>
              <a:rPr lang="ko-KR" altLang="en-US" sz="1000" dirty="0">
                <a:latin typeface="Arial Rounded MT Bold" panose="020F0704030504030204" pitchFamily="34" charset="0"/>
              </a:rPr>
              <a:t> 황금빛 노후를 그리는 수 없이 많은 꿈을 좌절시키고 있다</a:t>
            </a:r>
            <a:r>
              <a:rPr lang="en-US" altLang="ko-KR" sz="1000" dirty="0">
                <a:latin typeface="Arial Rounded MT Bold" panose="020F0704030504030204" pitchFamily="34" charset="0"/>
              </a:rPr>
              <a:t>. </a:t>
            </a:r>
            <a:r>
              <a:rPr lang="ko-KR" altLang="en-US" sz="1000" dirty="0">
                <a:latin typeface="Arial Rounded MT Bold" panose="020F0704030504030204" pitchFamily="34" charset="0"/>
              </a:rPr>
              <a:t>이러한 세태의 주요 원인은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중장년층과</a:t>
            </a:r>
            <a:r>
              <a:rPr lang="ko-KR" altLang="en-US" sz="1000" dirty="0">
                <a:latin typeface="Arial Rounded MT Bold" panose="020F0704030504030204" pitchFamily="34" charset="0"/>
              </a:rPr>
              <a:t> 달리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키오스크와</a:t>
            </a:r>
            <a:r>
              <a:rPr lang="ko-KR" altLang="en-US" sz="1000" dirty="0">
                <a:latin typeface="Arial Rounded MT Bold" panose="020F0704030504030204" pitchFamily="34" charset="0"/>
              </a:rPr>
              <a:t> 같은 복잡한 기능 및 온라인에 익숙하지 않은 노령층의 불법 건강기능식품을 판별하는 능력 부족이 가장 큰 것으로 분석된다</a:t>
            </a:r>
            <a:r>
              <a:rPr lang="en-US" altLang="ko-KR" sz="1000" dirty="0">
                <a:latin typeface="Arial Rounded MT Bold" panose="020F0704030504030204" pitchFamily="34" charset="0"/>
              </a:rPr>
              <a:t>.     </a:t>
            </a:r>
            <a:endParaRPr lang="en-US" altLang="ko-KR" sz="1000" dirty="0" smtClean="0">
              <a:latin typeface="Arial Rounded MT Bold" panose="020F07040305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Arial Rounded MT Bold" panose="020F0704030504030204" pitchFamily="34" charset="0"/>
              </a:rPr>
              <a:t>- </a:t>
            </a:r>
            <a:r>
              <a:rPr lang="ko-KR" altLang="en-US" sz="1000" dirty="0">
                <a:latin typeface="Arial Rounded MT Bold" panose="020F0704030504030204" pitchFamily="34" charset="0"/>
              </a:rPr>
              <a:t>개요 및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차별점</a:t>
            </a:r>
            <a:r>
              <a:rPr lang="ko-KR" altLang="en-US" sz="1000" dirty="0">
                <a:latin typeface="Arial Rounded MT Bold" panose="020F0704030504030204" pitchFamily="34" charset="0"/>
              </a:rPr>
              <a:t> </a:t>
            </a:r>
            <a:r>
              <a:rPr lang="en-US" altLang="ko-KR" sz="1000" dirty="0">
                <a:latin typeface="Arial Rounded MT Bold" panose="020F0704030504030204" pitchFamily="34" charset="0"/>
              </a:rPr>
              <a:t>: </a:t>
            </a:r>
            <a:r>
              <a:rPr lang="ko-KR" altLang="en-US" sz="1000" dirty="0">
                <a:latin typeface="Arial Rounded MT Bold" panose="020F0704030504030204" pitchFamily="34" charset="0"/>
              </a:rPr>
              <a:t>그러므로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브라브</a:t>
            </a:r>
            <a:r>
              <a:rPr lang="ko-KR" altLang="en-US" sz="1000" dirty="0">
                <a:latin typeface="Arial Rounded MT Bold" panose="020F0704030504030204" pitchFamily="34" charset="0"/>
              </a:rPr>
              <a:t> 마이 라이프 프로젝트는 오늘날 건강한 내일을 꿈꾸는 노령층이 더 이상 이런 피해를 입지 않게끔 사태를 미연에 방지하기 위하여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노령층에게도</a:t>
            </a:r>
            <a:r>
              <a:rPr lang="ko-KR" altLang="en-US" sz="1000" dirty="0">
                <a:latin typeface="Arial Rounded MT Bold" panose="020F0704030504030204" pitchFamily="34" charset="0"/>
              </a:rPr>
              <a:t> 친숙하게 다가갈 수 있는 간편하고 직관적인 </a:t>
            </a:r>
            <a:r>
              <a:rPr lang="en-US" altLang="ko-KR" sz="1000" dirty="0">
                <a:latin typeface="Arial Rounded MT Bold" panose="020F0704030504030204" pitchFamily="34" charset="0"/>
              </a:rPr>
              <a:t>UI</a:t>
            </a:r>
            <a:r>
              <a:rPr lang="ko-KR" altLang="en-US" sz="1000" dirty="0">
                <a:latin typeface="Arial Rounded MT Bold" panose="020F0704030504030204" pitchFamily="34" charset="0"/>
              </a:rPr>
              <a:t>를 기반으로 건강기능식품이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식약처에</a:t>
            </a:r>
            <a:r>
              <a:rPr lang="ko-KR" altLang="en-US" sz="1000" dirty="0">
                <a:latin typeface="Arial Rounded MT Bold" panose="020F0704030504030204" pitchFamily="34" charset="0"/>
              </a:rPr>
              <a:t> 등록된 합법적인 것인지를 알려주는 </a:t>
            </a:r>
            <a:r>
              <a:rPr lang="ko-KR" altLang="en-US" sz="1000" dirty="0" err="1">
                <a:latin typeface="Arial Rounded MT Bold" panose="020F0704030504030204" pitchFamily="34" charset="0"/>
              </a:rPr>
              <a:t>공공데이터</a:t>
            </a:r>
            <a:r>
              <a:rPr lang="ko-KR" altLang="en-US" sz="1000" dirty="0">
                <a:latin typeface="Arial Rounded MT Bold" panose="020F0704030504030204" pitchFamily="34" charset="0"/>
              </a:rPr>
              <a:t> </a:t>
            </a:r>
            <a:r>
              <a:rPr lang="en-US" altLang="ko-KR" sz="1000" dirty="0">
                <a:latin typeface="Arial Rounded MT Bold" panose="020F0704030504030204" pitchFamily="34" charset="0"/>
              </a:rPr>
              <a:t>API</a:t>
            </a:r>
            <a:r>
              <a:rPr lang="ko-KR" altLang="en-US" sz="1000" dirty="0">
                <a:latin typeface="Arial Rounded MT Bold" panose="020F0704030504030204" pitchFamily="34" charset="0"/>
              </a:rPr>
              <a:t>서비스를 제공함과 동시에 이 서비스를 이용하려고 방문하는 노령층들 또는 그 자식들에게 합리적이고 안전한 건강기능식품을 판매하는 것을 목표로 한다</a:t>
            </a:r>
            <a:r>
              <a:rPr lang="en-US" altLang="ko-KR" sz="1000" dirty="0">
                <a:latin typeface="Arial Rounded MT Bold" panose="020F0704030504030204" pitchFamily="34" charset="0"/>
              </a:rPr>
              <a:t>.</a:t>
            </a:r>
            <a:endParaRPr lang="en-US" altLang="ko-KR" sz="1000" dirty="0" smtClean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5558" y="1629295"/>
            <a:ext cx="27944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Arial Rounded MT Bold" panose="020F0704030504030204" pitchFamily="34" charset="0"/>
              </a:rPr>
              <a:t>브라보 마이 라이프</a:t>
            </a:r>
            <a:r>
              <a:rPr lang="en-US" altLang="ko-KR" sz="1200" b="1" dirty="0" smtClean="0">
                <a:latin typeface="Arial Rounded MT Bold" panose="020F0704030504030204" pitchFamily="34" charset="0"/>
              </a:rPr>
              <a:t>!</a:t>
            </a:r>
          </a:p>
          <a:p>
            <a:r>
              <a:rPr lang="en-US" altLang="ko-KR" sz="1200" b="1" dirty="0" smtClean="0">
                <a:latin typeface="Arial Rounded MT Bold" panose="020F0704030504030204" pitchFamily="34" charset="0"/>
              </a:rPr>
              <a:t>~~~~~~~~</a:t>
            </a:r>
            <a:endParaRPr lang="ko-KR" altLang="en-US" sz="1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7970" y="4738254"/>
            <a:ext cx="2676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알맞은 이미지 삽입</a:t>
            </a:r>
            <a:endParaRPr lang="ko-KR" altLang="en-US" sz="1100" dirty="0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7332417" y="4650970"/>
            <a:ext cx="764705" cy="43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4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938" y="239343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ARS</a:t>
            </a:r>
            <a:r>
              <a:rPr lang="ko-KR" altLang="en-US" dirty="0" smtClean="0"/>
              <a:t>전화주문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75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ARS</a:t>
            </a:r>
            <a:r>
              <a:rPr lang="ko-KR" altLang="en-US" sz="2400" dirty="0" smtClean="0"/>
              <a:t>전화주문 화면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655"/>
            <a:ext cx="2020575" cy="267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4318" y="1045226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100" dirty="0"/>
              <a:t>ARS</a:t>
            </a:r>
            <a:r>
              <a:rPr lang="ko-KR" altLang="en-US" sz="1100" dirty="0"/>
              <a:t>전화주문 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96" y="1406927"/>
            <a:ext cx="3023460" cy="5210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535" y="651629"/>
            <a:ext cx="2665491" cy="59653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60" y="781323"/>
            <a:ext cx="2477101" cy="58174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10938" y="1571105"/>
            <a:ext cx="1579418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Arial Rounded MT Bold" panose="020F0704030504030204" pitchFamily="34" charset="0"/>
              </a:rPr>
              <a:t>브라보마이라이프</a:t>
            </a:r>
            <a:endParaRPr lang="ko-KR" altLang="en-US" sz="11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411" cy="66959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 화면 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36" y="987608"/>
            <a:ext cx="1431006" cy="299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8641" y="1005962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맞춤건강관리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72" y="1525002"/>
            <a:ext cx="135255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472" y="1388675"/>
            <a:ext cx="1583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맞춤건강관리</a:t>
            </a:r>
            <a:endParaRPr lang="ko-KR" altLang="en-US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72" y="2004229"/>
            <a:ext cx="2019300" cy="1704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855" y="2023281"/>
            <a:ext cx="18894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맞춤건강추천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47855" y="2412049"/>
            <a:ext cx="18894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안심조회서비스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7855" y="2819869"/>
            <a:ext cx="18894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건강정보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7855" y="3302594"/>
            <a:ext cx="18894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성분사전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855" y="3730263"/>
            <a:ext cx="18894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새소식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13" y="973893"/>
            <a:ext cx="4536841" cy="58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522080"/>
            <a:ext cx="5009147" cy="52521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맞춤건강추천 화면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655"/>
            <a:ext cx="2020575" cy="267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6791" y="1046743"/>
            <a:ext cx="1231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&gt; </a:t>
            </a:r>
            <a:r>
              <a:rPr lang="ko-KR" altLang="en-US" sz="1100" dirty="0" smtClean="0"/>
              <a:t>맞춤건강추천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7" y="1419726"/>
            <a:ext cx="265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나의 건강 분석하기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17" y="1419725"/>
            <a:ext cx="4259575" cy="53453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6" y="1419726"/>
            <a:ext cx="4183832" cy="534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맞춤건강추천 화면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655"/>
            <a:ext cx="2020575" cy="267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6791" y="1046743"/>
            <a:ext cx="1231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&gt;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맞춤건강추천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7" y="1419726"/>
            <a:ext cx="265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맞춤 건강 추천 결과 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64" y="0"/>
            <a:ext cx="4010767" cy="70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안심조회서비스 화면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49" y="1558924"/>
            <a:ext cx="8834102" cy="402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60568" y="3164305"/>
            <a:ext cx="1218113" cy="4090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1040566"/>
            <a:ext cx="2020575" cy="267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8772" y="1029527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&gt; </a:t>
            </a:r>
            <a:r>
              <a:rPr lang="ko-KR" altLang="en-US" sz="1100" dirty="0" smtClean="0"/>
              <a:t>안심 조회 서비스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39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건강정보 화면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58772" y="1005493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&gt; </a:t>
            </a:r>
            <a:r>
              <a:rPr lang="ko-KR" altLang="en-US" sz="1100" dirty="0" smtClean="0"/>
              <a:t>건강정보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398357"/>
            <a:ext cx="6840794" cy="49209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821" y="1438429"/>
            <a:ext cx="4579926" cy="50516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1005493"/>
            <a:ext cx="2020575" cy="2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성분 사전 화면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655"/>
            <a:ext cx="2020575" cy="267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8774" y="1040566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&gt; </a:t>
            </a:r>
            <a:r>
              <a:rPr lang="ko-KR" altLang="en-US" sz="1100" dirty="0" smtClean="0"/>
              <a:t>성분 사전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17" y="1335174"/>
            <a:ext cx="6916520" cy="5148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6873" y="1467853"/>
            <a:ext cx="14437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성분 사전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82190" y="3220454"/>
            <a:ext cx="14437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성분 사전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191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7" y="522080"/>
            <a:ext cx="5105403" cy="51848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맞춤건강관리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새 소식 화면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655"/>
            <a:ext cx="2020575" cy="267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8774" y="1037805"/>
            <a:ext cx="1744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새 소식</a:t>
            </a:r>
            <a:endParaRPr kumimoji="0" lang="ko-KR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879" y="1388000"/>
            <a:ext cx="2978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건강기능식품의 새로운 정보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15140"/>
            <a:ext cx="5928641" cy="46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1221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소개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22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250</Words>
  <Application>Microsoft Office PowerPoint</Application>
  <PresentationFormat>와이드스크린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Arial Rounded MT Bold</vt:lpstr>
      <vt:lpstr>Office 테마</vt:lpstr>
      <vt:lpstr>맞춤건강관리 페이지</vt:lpstr>
      <vt:lpstr>맞춤건강관리 화면 </vt:lpstr>
      <vt:lpstr>맞춤건강관리&gt; 맞춤건강추천 화면</vt:lpstr>
      <vt:lpstr>맞춤건강관리&gt; 맞춤건강추천 화면</vt:lpstr>
      <vt:lpstr>맞춤건강관리&gt; 안심조회서비스 화면</vt:lpstr>
      <vt:lpstr>맞춤건강관리&gt; 건강정보 화면</vt:lpstr>
      <vt:lpstr>맞춤건강관리&gt; 성분 사전 화면</vt:lpstr>
      <vt:lpstr>맞춤건강관리&gt; 새 소식 화면</vt:lpstr>
      <vt:lpstr>소개 페이지</vt:lpstr>
      <vt:lpstr>소개 화면</vt:lpstr>
      <vt:lpstr>ARS전화주문 페이지</vt:lpstr>
      <vt:lpstr>ARS전화주문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이커머스 7차</dc:creator>
  <cp:lastModifiedBy>이커머스 7차</cp:lastModifiedBy>
  <cp:revision>11</cp:revision>
  <dcterms:created xsi:type="dcterms:W3CDTF">2024-09-30T07:38:29Z</dcterms:created>
  <dcterms:modified xsi:type="dcterms:W3CDTF">2024-09-30T09:25:53Z</dcterms:modified>
</cp:coreProperties>
</file>