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0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3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A0FB-25CC-45B7-8A1C-1FCE41FB3E22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249D-23F4-4F14-ADE3-C2EF0871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4008" y="4959270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2706957" y="4959270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" name="직사각형 40"/>
          <p:cNvSpPr/>
          <p:nvPr/>
        </p:nvSpPr>
        <p:spPr>
          <a:xfrm>
            <a:off x="5852066" y="4934644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8432180" y="4923030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84323" y="2888862"/>
            <a:ext cx="2718109" cy="13822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4667250" y="2923710"/>
            <a:ext cx="3264054" cy="13358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485543" y="2929517"/>
            <a:ext cx="3775152" cy="133582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6" name="순서도: 처리 35"/>
          <p:cNvSpPr/>
          <p:nvPr/>
        </p:nvSpPr>
        <p:spPr>
          <a:xfrm>
            <a:off x="6096000" y="1018710"/>
            <a:ext cx="4565031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5" name="순서도: 처리 34"/>
          <p:cNvSpPr/>
          <p:nvPr/>
        </p:nvSpPr>
        <p:spPr>
          <a:xfrm>
            <a:off x="636548" y="1041941"/>
            <a:ext cx="4890274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69405" y="261481"/>
            <a:ext cx="4987962" cy="454105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dk1"/>
                </a:solidFill>
                <a:latin typeface="KBIZ한마음고딕 R"/>
                <a:ea typeface="KBIZ한마음고딕 R"/>
              </a:rPr>
              <a:t>개발 환경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539" y="1210504"/>
            <a:ext cx="989388" cy="1072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72" y="623771"/>
            <a:ext cx="1742378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Front-End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634" y="1259372"/>
            <a:ext cx="750119" cy="996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21216" y="1399350"/>
            <a:ext cx="834414" cy="83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45634" y="1484324"/>
            <a:ext cx="1897288" cy="6083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3287" y="2517155"/>
            <a:ext cx="1045426" cy="36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IDE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94091" y="3282627"/>
            <a:ext cx="2249942" cy="6110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1811" y="3184427"/>
            <a:ext cx="935621" cy="8840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0" y="4549929"/>
            <a:ext cx="1661067" cy="35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Language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42556" y="4974023"/>
            <a:ext cx="849875" cy="11460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5847" y="4573162"/>
            <a:ext cx="1893384" cy="3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RPA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6156" y="5258801"/>
            <a:ext cx="1390844" cy="6382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35967" y="4584777"/>
            <a:ext cx="1219664" cy="36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029414" y="5105537"/>
            <a:ext cx="2041012" cy="9794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61610" y="647002"/>
            <a:ext cx="1010579" cy="36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CI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49057" y="1458664"/>
            <a:ext cx="1856845" cy="5058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456091" y="1370928"/>
            <a:ext cx="1804993" cy="6926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56547" y="2528770"/>
            <a:ext cx="2973660" cy="36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virtualization software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248010" y="3063494"/>
            <a:ext cx="990738" cy="10097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74323" y="2482307"/>
            <a:ext cx="1115122" cy="3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5677830" y="2540387"/>
            <a:ext cx="1115122" cy="36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WAS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707536" y="3134998"/>
            <a:ext cx="3113780" cy="8435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18136" y="4561545"/>
            <a:ext cx="592408" cy="36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OS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597544" y="5137296"/>
            <a:ext cx="231489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KBIZ한마음고딕 R</vt:lpstr>
      <vt:lpstr>맑은 고딕</vt:lpstr>
      <vt:lpstr>Arial</vt:lpstr>
      <vt:lpstr>Office 테마</vt:lpstr>
      <vt:lpstr>개발 환경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 </dc:title>
  <dc:creator>이커머스 7차</dc:creator>
  <cp:lastModifiedBy>이커머스 7차</cp:lastModifiedBy>
  <cp:revision>1</cp:revision>
  <dcterms:created xsi:type="dcterms:W3CDTF">2024-10-14T00:46:16Z</dcterms:created>
  <dcterms:modified xsi:type="dcterms:W3CDTF">2024-10-14T00:46:53Z</dcterms:modified>
</cp:coreProperties>
</file>