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5" r:id="rId6"/>
    <p:sldId id="264" r:id="rId7"/>
    <p:sldId id="263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69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2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3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6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1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1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9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4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7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맞춤건강관리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5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411" cy="66959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맞춤건강관리 화면 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836" y="987608"/>
            <a:ext cx="1431006" cy="299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8641" y="1005962"/>
            <a:ext cx="17445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맞춤건강관리</a:t>
            </a:r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72" y="1525002"/>
            <a:ext cx="135255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472" y="1388675"/>
            <a:ext cx="1583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맞춤건강관리</a:t>
            </a:r>
            <a:endParaRPr lang="ko-KR" altLang="en-US" sz="16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72" y="2004229"/>
            <a:ext cx="2019300" cy="1704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855" y="2023281"/>
            <a:ext cx="18894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맞춤건강추천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47855" y="2412049"/>
            <a:ext cx="18894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안심조회서비스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7855" y="2819869"/>
            <a:ext cx="18894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건강정보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47855" y="3302594"/>
            <a:ext cx="18894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성분사전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7855" y="3730263"/>
            <a:ext cx="18894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새소식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213" y="973893"/>
            <a:ext cx="4536841" cy="58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522080"/>
            <a:ext cx="5009147" cy="52521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맞춤건강관리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맞춤건강추천 화면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3655"/>
            <a:ext cx="2020575" cy="267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6791" y="1046743"/>
            <a:ext cx="1231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&gt; </a:t>
            </a:r>
            <a:r>
              <a:rPr lang="ko-KR" altLang="en-US" sz="1100" dirty="0" smtClean="0"/>
              <a:t>맞춤건강추천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197" y="1419726"/>
            <a:ext cx="2650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나의 건강 분석하기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17" y="1419725"/>
            <a:ext cx="4259575" cy="53453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6" y="1419726"/>
            <a:ext cx="4183832" cy="534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7" y="522080"/>
            <a:ext cx="5105403" cy="51848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맞춤건강관리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맞춤건강추천 화면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3655"/>
            <a:ext cx="2020575" cy="267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6791" y="1046743"/>
            <a:ext cx="1231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&gt;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맞춤건강추천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7" y="1419726"/>
            <a:ext cx="2650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맞춤 건강 추천 결과 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64" y="0"/>
            <a:ext cx="4010767" cy="701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7" y="522080"/>
            <a:ext cx="5105403" cy="518486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/>
              <a:t>맞춤건강관리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안심조회서비스 화면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49" y="1558924"/>
            <a:ext cx="8834102" cy="4028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60568" y="3164305"/>
            <a:ext cx="1218113" cy="4090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1040566"/>
            <a:ext cx="2020575" cy="2677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8772" y="1029527"/>
            <a:ext cx="17445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&gt; </a:t>
            </a:r>
            <a:r>
              <a:rPr lang="ko-KR" altLang="en-US" sz="1100" dirty="0" smtClean="0"/>
              <a:t>안심 조회 서비스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939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7" y="522080"/>
            <a:ext cx="5105403" cy="51848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맞춤건강관리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건강정보 화면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858772" y="1005493"/>
            <a:ext cx="17445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&gt; </a:t>
            </a:r>
            <a:r>
              <a:rPr lang="ko-KR" altLang="en-US" sz="1100" dirty="0" smtClean="0"/>
              <a:t>건강정보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398357"/>
            <a:ext cx="6840794" cy="49209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821" y="1438429"/>
            <a:ext cx="4579926" cy="50516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1005493"/>
            <a:ext cx="2020575" cy="26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7" y="522080"/>
            <a:ext cx="5105403" cy="51848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맞춤건강관리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성분 사전 화면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3655"/>
            <a:ext cx="2020575" cy="267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8774" y="1040566"/>
            <a:ext cx="17445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&gt; </a:t>
            </a:r>
            <a:r>
              <a:rPr lang="ko-KR" altLang="en-US" sz="1100" dirty="0" smtClean="0"/>
              <a:t>성분 사전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17" y="1335174"/>
            <a:ext cx="6916520" cy="5148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6873" y="1467853"/>
            <a:ext cx="14437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성분 사전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882190" y="3220454"/>
            <a:ext cx="14437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성분 사전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191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7" y="522080"/>
            <a:ext cx="5105403" cy="51848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맞춤건강관리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새 소식 화면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3655"/>
            <a:ext cx="2020575" cy="267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8774" y="1037805"/>
            <a:ext cx="17445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&gt;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새 소식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879" y="1388000"/>
            <a:ext cx="29781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건강기능식품의 새로운 정보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15140"/>
            <a:ext cx="5928641" cy="46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69</Words>
  <Application>Microsoft Office PowerPoint</Application>
  <PresentationFormat>와이드스크린</PresentationFormat>
  <Paragraphs>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맞춤건강관리 페이지</vt:lpstr>
      <vt:lpstr>맞춤건강관리 화면 </vt:lpstr>
      <vt:lpstr>맞춤건강관리&gt; 맞춤건강추천 화면</vt:lpstr>
      <vt:lpstr>맞춤건강관리&gt; 맞춤건강추천 화면</vt:lpstr>
      <vt:lpstr>맞춤건강관리&gt; 안심조회서비스 화면</vt:lpstr>
      <vt:lpstr>맞춤건강관리&gt; 건강정보 화면</vt:lpstr>
      <vt:lpstr>맞춤건강관리&gt; 성분 사전 화면</vt:lpstr>
      <vt:lpstr>맞춤건강관리&gt; 새 소식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이커머스 7차</dc:creator>
  <cp:lastModifiedBy>이커머스 7차</cp:lastModifiedBy>
  <cp:revision>8</cp:revision>
  <dcterms:created xsi:type="dcterms:W3CDTF">2024-09-30T07:38:29Z</dcterms:created>
  <dcterms:modified xsi:type="dcterms:W3CDTF">2024-09-30T08:48:46Z</dcterms:modified>
</cp:coreProperties>
</file>