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EF67-971F-4049-8538-9E823707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17180-7DB1-4192-802C-7D78587B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073F-BA42-4EBC-8C28-CF38B81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2968-F3DC-490E-9B8B-48288D32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28AA-4B1D-4C98-B8E2-109A554A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841E-3DB5-4131-8AFC-693007D9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CDE89-0D24-4C41-B63A-9C1FEF6F6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A0A4-84BE-4A5D-BD1D-C5947A2F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C2BB-BC2E-47F7-A888-C8576F0D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1496-814A-42B0-BA29-5670F3A3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F859A-F5A5-478C-8EA6-BF77B92B7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B20D-399F-422A-BF57-E61857647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0056-EA3C-4006-A2ED-35749423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F38F-3E71-4713-8C64-FFDF8C4D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9ED2-8281-4A2B-A9C0-2D48E0FF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F71-EE5A-44A9-90F1-B3E17B42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D49-531C-40E4-9DDA-F76EC70D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8C69-341C-4D40-B299-663A0DB6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21C3-FD8F-4C2B-9A7C-77DDBBD1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EA4C-9C46-45B5-A95B-B222951F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1E4F-D4BB-439B-AA8F-6999E647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FD8C-B102-4C3F-BB4A-3B4A5F69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3A6D-7620-46AA-A524-B7620556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7982-6DC0-4D1D-9657-449A7474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33EA-618C-48B2-BE37-AB8116A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A30A-7274-4AD8-8123-178F8493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D644-2089-4B13-B9B7-F853F681A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F08B7-8F08-491A-9C9B-AB47CFAE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A138-A31D-41F9-BFF3-BCBDB9ED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912F-B33D-41F6-9867-482B2EA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55DD-C5F0-4734-B602-7E9C3476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8F1E-28EF-46D5-9D08-FD5B305A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594E-1972-4972-8238-1D8F1D48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5A3BC-0B11-42AD-90E8-03E6062FE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A9AC-8BC7-4AA9-BB20-849EB318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AD654-1B8B-47F8-B5F2-37FC23856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47513-B42D-43AE-97F1-E9F42E37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54F2C-1AE9-4A39-A6B8-64BF702C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B8C73-4E47-4F91-8070-4E2049D5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48A-2D03-4F3F-88C8-8136612A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42527-5D3E-4A26-936F-EB2D63F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252E-E00B-4ED5-A079-955E5393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DDD40-E430-447F-A8A3-AEDA596D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3A3C-8469-481F-8773-8924C871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9C957-CDA5-4104-A55D-51BB4D15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E3AE-46EC-48E6-B42C-4EADC57B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F513-67A1-4159-A16A-B31A9081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32A9-701D-401A-A568-0A3EA96A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3FB70-A19A-42E4-B7FF-EB2B78B1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3E40-04C8-406C-8FA0-B5A97D58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95BCA-2AED-4A7D-8E75-FE78FA4D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D4D3-8EC7-4931-8479-096B5D68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CF53-F3FC-4282-82C3-FFBBEC01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ED4D3-3A6A-4E45-A3B9-5161ECB9E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64D6-D03C-4F11-B855-6D709057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28FA-A4D2-4899-8D0E-643B1F78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8477F-BB23-4804-B338-21C92BC1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F2B6-539F-42BC-AD7B-DD6754E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721DF-731F-429D-A40F-3B6D341A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A9BF-80B2-4DAF-95C0-84886974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15B2-EBD9-4134-8148-E38D88235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C904-725B-4347-B3DF-0821434BC52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F8DB-93B2-4FC6-90DB-01772A28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7312-2ABD-4034-A214-59ADC481F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DF8C-9D39-4EE9-87C9-F76C4A85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5A213-B583-40CF-B4D6-E4E22028E820}"/>
              </a:ext>
            </a:extLst>
          </p:cNvPr>
          <p:cNvSpPr/>
          <p:nvPr/>
        </p:nvSpPr>
        <p:spPr>
          <a:xfrm>
            <a:off x="2536873" y="576198"/>
            <a:ext cx="9124859" cy="5634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2" descr="Stick Figure Icons - Download Free Vector Icons | Noun Project">
            <a:extLst>
              <a:ext uri="{FF2B5EF4-FFF2-40B4-BE49-F238E27FC236}">
                <a16:creationId xmlns:a16="http://schemas.microsoft.com/office/drawing/2014/main" id="{82F7489E-A088-4FE9-ABFA-BB4A2707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2" y="2920451"/>
            <a:ext cx="867777" cy="8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D51503-B84A-4697-89D4-6CFEBEBD858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36379" y="1647989"/>
            <a:ext cx="1968462" cy="1373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DA9A1-646C-4B46-A4E9-2B5086CEA486}"/>
              </a:ext>
            </a:extLst>
          </p:cNvPr>
          <p:cNvCxnSpPr>
            <a:cxnSpLocks/>
            <a:stCxn id="5" idx="3"/>
            <a:endCxn id="19" idx="2"/>
          </p:cNvCxnSpPr>
          <p:nvPr/>
        </p:nvCxnSpPr>
        <p:spPr>
          <a:xfrm flipV="1">
            <a:off x="1082109" y="3266021"/>
            <a:ext cx="2065799" cy="88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9F76B6-D0A5-4114-AB3F-E9D9689CD41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82109" y="3754536"/>
            <a:ext cx="2173691" cy="1131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984C7E2-0B45-423F-83F3-EABF0100B6FB}"/>
              </a:ext>
            </a:extLst>
          </p:cNvPr>
          <p:cNvSpPr/>
          <p:nvPr/>
        </p:nvSpPr>
        <p:spPr>
          <a:xfrm>
            <a:off x="3104841" y="1159473"/>
            <a:ext cx="2404997" cy="97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20A5F5-75F4-445B-813A-E6043111F84A}"/>
              </a:ext>
            </a:extLst>
          </p:cNvPr>
          <p:cNvSpPr/>
          <p:nvPr/>
        </p:nvSpPr>
        <p:spPr>
          <a:xfrm>
            <a:off x="3255800" y="4397739"/>
            <a:ext cx="2404997" cy="97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21327-71C4-4753-AB84-4432949D3DE1}"/>
              </a:ext>
            </a:extLst>
          </p:cNvPr>
          <p:cNvSpPr txBox="1"/>
          <p:nvPr/>
        </p:nvSpPr>
        <p:spPr>
          <a:xfrm>
            <a:off x="3384693" y="1381022"/>
            <a:ext cx="1820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Auto detect current location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87C460-DBE9-4648-B978-3C4E6A9D7EDD}"/>
              </a:ext>
            </a:extLst>
          </p:cNvPr>
          <p:cNvSpPr/>
          <p:nvPr/>
        </p:nvSpPr>
        <p:spPr>
          <a:xfrm>
            <a:off x="7286131" y="1180576"/>
            <a:ext cx="1703797" cy="9161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B41C9-12DB-497B-8721-D13971CACC55}"/>
              </a:ext>
            </a:extLst>
          </p:cNvPr>
          <p:cNvSpPr txBox="1"/>
          <p:nvPr/>
        </p:nvSpPr>
        <p:spPr>
          <a:xfrm>
            <a:off x="7227829" y="1301315"/>
            <a:ext cx="18204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Manually receive user’s input on his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96F66-6C7E-4627-9D98-A9DB00073B8A}"/>
              </a:ext>
            </a:extLst>
          </p:cNvPr>
          <p:cNvSpPr txBox="1"/>
          <p:nvPr/>
        </p:nvSpPr>
        <p:spPr>
          <a:xfrm>
            <a:off x="7587217" y="4478898"/>
            <a:ext cx="200385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Suggests whether item is recyclable based on an image of the item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35E58C-50B6-426A-8A08-16C19075398E}"/>
              </a:ext>
            </a:extLst>
          </p:cNvPr>
          <p:cNvCxnSpPr>
            <a:cxnSpLocks/>
          </p:cNvCxnSpPr>
          <p:nvPr/>
        </p:nvCxnSpPr>
        <p:spPr>
          <a:xfrm flipH="1">
            <a:off x="5515087" y="1618234"/>
            <a:ext cx="171677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74F1DA-492B-45F3-8BBE-C054374D74FA}"/>
              </a:ext>
            </a:extLst>
          </p:cNvPr>
          <p:cNvSpPr txBox="1"/>
          <p:nvPr/>
        </p:nvSpPr>
        <p:spPr>
          <a:xfrm>
            <a:off x="5855949" y="1310457"/>
            <a:ext cx="115212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&lt;&lt;extend&gt;&gt;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9A51F6-FC4A-40F7-8E35-FD9C86E9792A}"/>
              </a:ext>
            </a:extLst>
          </p:cNvPr>
          <p:cNvSpPr/>
          <p:nvPr/>
        </p:nvSpPr>
        <p:spPr>
          <a:xfrm>
            <a:off x="7399094" y="4359715"/>
            <a:ext cx="2404997" cy="97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30C9D-4EFC-46FD-AC3C-EFAA1DF49BFD}"/>
              </a:ext>
            </a:extLst>
          </p:cNvPr>
          <p:cNvSpPr txBox="1"/>
          <p:nvPr/>
        </p:nvSpPr>
        <p:spPr>
          <a:xfrm>
            <a:off x="7341645" y="2929692"/>
            <a:ext cx="18204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Drop pins on nearest recycling bins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F173BB07-284C-4D4C-B283-DCE004BC8119}"/>
              </a:ext>
            </a:extLst>
          </p:cNvPr>
          <p:cNvSpPr/>
          <p:nvPr/>
        </p:nvSpPr>
        <p:spPr>
          <a:xfrm>
            <a:off x="3147908" y="2777505"/>
            <a:ext cx="2404997" cy="97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2623394F-919F-429F-B0A0-DDD847E808D3}"/>
              </a:ext>
            </a:extLst>
          </p:cNvPr>
          <p:cNvSpPr txBox="1"/>
          <p:nvPr/>
        </p:nvSpPr>
        <p:spPr>
          <a:xfrm>
            <a:off x="3373238" y="3004410"/>
            <a:ext cx="18204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Return nearest recycling bins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C59D6-7EB6-4C8E-8D95-EDC3BB95DEF5}"/>
              </a:ext>
            </a:extLst>
          </p:cNvPr>
          <p:cNvSpPr txBox="1"/>
          <p:nvPr/>
        </p:nvSpPr>
        <p:spPr>
          <a:xfrm>
            <a:off x="3573654" y="4520687"/>
            <a:ext cx="18204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Provide a warning on the type of items recyclable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812D83-9393-46FD-952B-A9EDE3A1CE66}"/>
              </a:ext>
            </a:extLst>
          </p:cNvPr>
          <p:cNvSpPr/>
          <p:nvPr/>
        </p:nvSpPr>
        <p:spPr>
          <a:xfrm>
            <a:off x="7370797" y="2777505"/>
            <a:ext cx="1762097" cy="9770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5F324-D256-4703-899F-438FA3E5F8CC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5552905" y="3266021"/>
            <a:ext cx="181789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B84C6-D902-4228-93B7-3702FA0566D6}"/>
              </a:ext>
            </a:extLst>
          </p:cNvPr>
          <p:cNvSpPr txBox="1"/>
          <p:nvPr/>
        </p:nvSpPr>
        <p:spPr>
          <a:xfrm>
            <a:off x="274983" y="3849783"/>
            <a:ext cx="75482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6D4F7F-C4D4-453D-BE46-BF8EA0A8020A}"/>
              </a:ext>
            </a:extLst>
          </p:cNvPr>
          <p:cNvSpPr txBox="1"/>
          <p:nvPr/>
        </p:nvSpPr>
        <p:spPr>
          <a:xfrm>
            <a:off x="5857578" y="2969425"/>
            <a:ext cx="121088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&lt;&lt;include&gt;&gt;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A35893-9BA4-43AA-9498-62A82C3DA5AE}"/>
              </a:ext>
            </a:extLst>
          </p:cNvPr>
          <p:cNvCxnSpPr>
            <a:cxnSpLocks/>
          </p:cNvCxnSpPr>
          <p:nvPr/>
        </p:nvCxnSpPr>
        <p:spPr>
          <a:xfrm flipH="1">
            <a:off x="5672401" y="4852571"/>
            <a:ext cx="171677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54A15A-83B8-4C0E-A538-C39B65493694}"/>
              </a:ext>
            </a:extLst>
          </p:cNvPr>
          <p:cNvSpPr txBox="1"/>
          <p:nvPr/>
        </p:nvSpPr>
        <p:spPr>
          <a:xfrm>
            <a:off x="6013263" y="4544794"/>
            <a:ext cx="115212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25368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Yip</dc:creator>
  <cp:lastModifiedBy>Justin Yip</cp:lastModifiedBy>
  <cp:revision>1</cp:revision>
  <dcterms:created xsi:type="dcterms:W3CDTF">2020-08-31T12:18:59Z</dcterms:created>
  <dcterms:modified xsi:type="dcterms:W3CDTF">2020-08-31T12:19:25Z</dcterms:modified>
</cp:coreProperties>
</file>