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 id="2147483690" r:id="rId3"/>
    <p:sldMasterId id="2147483789" r:id="rId4"/>
  </p:sldMasterIdLst>
  <p:notesMasterIdLst>
    <p:notesMasterId r:id="rId42"/>
  </p:notesMasterIdLst>
  <p:sldIdLst>
    <p:sldId id="350" r:id="rId5"/>
    <p:sldId id="354" r:id="rId6"/>
    <p:sldId id="355"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2" r:id="rId22"/>
    <p:sldId id="373" r:id="rId23"/>
    <p:sldId id="374" r:id="rId24"/>
    <p:sldId id="375" r:id="rId25"/>
    <p:sldId id="376" r:id="rId26"/>
    <p:sldId id="377" r:id="rId27"/>
    <p:sldId id="379" r:id="rId28"/>
    <p:sldId id="380" r:id="rId29"/>
    <p:sldId id="381" r:id="rId30"/>
    <p:sldId id="382" r:id="rId31"/>
    <p:sldId id="383" r:id="rId32"/>
    <p:sldId id="384" r:id="rId33"/>
    <p:sldId id="385" r:id="rId34"/>
    <p:sldId id="386" r:id="rId35"/>
    <p:sldId id="387" r:id="rId36"/>
    <p:sldId id="388" r:id="rId37"/>
    <p:sldId id="389" r:id="rId38"/>
    <p:sldId id="390" r:id="rId39"/>
    <p:sldId id="391" r:id="rId40"/>
    <p:sldId id="412" r:id="rId4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044" autoAdjust="0"/>
  </p:normalViewPr>
  <p:slideViewPr>
    <p:cSldViewPr>
      <p:cViewPr varScale="1">
        <p:scale>
          <a:sx n="91" d="100"/>
          <a:sy n="91" d="100"/>
        </p:scale>
        <p:origin x="1949" y="62"/>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3154"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4EE77C-D943-E840-A10B-EE6C096F9A42}" type="doc">
      <dgm:prSet loTypeId="urn:microsoft.com/office/officeart/2008/layout/VerticalCurvedList" loCatId="" qsTypeId="urn:microsoft.com/office/officeart/2005/8/quickstyle/simple4" qsCatId="simple" csTypeId="urn:microsoft.com/office/officeart/2005/8/colors/accent1_2" csCatId="accent1" phldr="1"/>
      <dgm:spPr/>
      <dgm:t>
        <a:bodyPr/>
        <a:lstStyle/>
        <a:p>
          <a:endParaRPr lang="zh-CN" altLang="en-US"/>
        </a:p>
      </dgm:t>
    </dgm:pt>
    <dgm:pt modelId="{554F0C55-7588-C64D-9608-E1AEC257E818}">
      <dgm:prSet phldrT="[文本]"/>
      <dgm:spPr/>
      <dgm:t>
        <a:bodyPr/>
        <a:lstStyle/>
        <a:p>
          <a:r>
            <a:rPr lang="zh-CN" altLang="en-US" b="1" dirty="0" smtClean="0">
              <a:latin typeface="黑体"/>
              <a:ea typeface="黑体"/>
              <a:cs typeface="黑体"/>
            </a:rPr>
            <a:t>嵌入式处理器介绍</a:t>
          </a:r>
          <a:endParaRPr lang="zh-CN" altLang="en-US" b="1" dirty="0">
            <a:latin typeface="黑体"/>
            <a:ea typeface="黑体"/>
            <a:cs typeface="黑体"/>
          </a:endParaRPr>
        </a:p>
      </dgm:t>
    </dgm:pt>
    <dgm:pt modelId="{EBB34544-FBC6-1D4A-8CEF-6FD9C317B3F1}" type="parTrans" cxnId="{F9EEB4EF-4465-9B4D-9E15-81B28C87EF08}">
      <dgm:prSet/>
      <dgm:spPr/>
      <dgm:t>
        <a:bodyPr/>
        <a:lstStyle/>
        <a:p>
          <a:endParaRPr lang="zh-CN" altLang="en-US" b="1">
            <a:latin typeface="黑体"/>
            <a:ea typeface="黑体"/>
            <a:cs typeface="黑体"/>
          </a:endParaRPr>
        </a:p>
      </dgm:t>
    </dgm:pt>
    <dgm:pt modelId="{58523B29-C0EC-3945-A6A8-18573D20F969}" type="sibTrans" cxnId="{F9EEB4EF-4465-9B4D-9E15-81B28C87EF08}">
      <dgm:prSet/>
      <dgm:spPr/>
      <dgm:t>
        <a:bodyPr/>
        <a:lstStyle/>
        <a:p>
          <a:endParaRPr lang="zh-CN" altLang="en-US" b="1">
            <a:latin typeface="黑体"/>
            <a:ea typeface="黑体"/>
            <a:cs typeface="黑体"/>
          </a:endParaRPr>
        </a:p>
      </dgm:t>
    </dgm:pt>
    <dgm:pt modelId="{BD97B014-8DEF-5C46-A24B-7F45AD32E997}">
      <dgm:prSet phldrT="[文本]">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zh-CN" altLang="en-US" b="1" dirty="0" smtClean="0">
              <a:latin typeface="黑体"/>
              <a:ea typeface="黑体"/>
              <a:cs typeface="黑体"/>
            </a:rPr>
            <a:t>基于</a:t>
          </a:r>
          <a:r>
            <a:rPr lang="en-US" altLang="zh-CN" b="1" dirty="0" smtClean="0">
              <a:latin typeface="黑体"/>
              <a:ea typeface="黑体"/>
              <a:cs typeface="黑体"/>
            </a:rPr>
            <a:t>ARM</a:t>
          </a:r>
          <a:r>
            <a:rPr lang="zh-CN" altLang="en-US" b="1" dirty="0" smtClean="0">
              <a:latin typeface="黑体"/>
              <a:ea typeface="黑体"/>
              <a:cs typeface="黑体"/>
            </a:rPr>
            <a:t>架构的处理器</a:t>
          </a:r>
          <a:endParaRPr lang="zh-CN" altLang="en-US" b="1" dirty="0">
            <a:latin typeface="黑体"/>
            <a:ea typeface="黑体"/>
            <a:cs typeface="黑体"/>
          </a:endParaRPr>
        </a:p>
      </dgm:t>
    </dgm:pt>
    <dgm:pt modelId="{DF0C868B-A5C7-6E42-B3CE-1DB46DF198E3}" type="parTrans" cxnId="{63AEF4A8-D17C-A347-9E25-50A525D2F765}">
      <dgm:prSet/>
      <dgm:spPr/>
      <dgm:t>
        <a:bodyPr/>
        <a:lstStyle/>
        <a:p>
          <a:endParaRPr lang="zh-CN" altLang="en-US" b="1">
            <a:latin typeface="黑体"/>
            <a:ea typeface="黑体"/>
            <a:cs typeface="黑体"/>
          </a:endParaRPr>
        </a:p>
      </dgm:t>
    </dgm:pt>
    <dgm:pt modelId="{78024BE4-FC25-514E-A0A5-0D690212FF54}" type="sibTrans" cxnId="{63AEF4A8-D17C-A347-9E25-50A525D2F765}">
      <dgm:prSet/>
      <dgm:spPr/>
      <dgm:t>
        <a:bodyPr/>
        <a:lstStyle/>
        <a:p>
          <a:endParaRPr lang="zh-CN" altLang="en-US" b="1">
            <a:latin typeface="黑体"/>
            <a:ea typeface="黑体"/>
            <a:cs typeface="黑体"/>
          </a:endParaRPr>
        </a:p>
      </dgm:t>
    </dgm:pt>
    <dgm:pt modelId="{DCBB28E6-3D9F-1442-8B2A-7F62A209C5EB}">
      <dgm:prSet phldrT="[文本]"/>
      <dgm:spPr/>
      <dgm:t>
        <a:bodyPr/>
        <a:lstStyle/>
        <a:p>
          <a:r>
            <a:rPr lang="zh-CN" altLang="en-US" b="1" dirty="0" smtClean="0">
              <a:latin typeface="黑体"/>
              <a:ea typeface="黑体"/>
              <a:cs typeface="黑体"/>
            </a:rPr>
            <a:t>基于</a:t>
          </a:r>
          <a:r>
            <a:rPr lang="en-US" altLang="zh-CN" b="1" dirty="0" smtClean="0">
              <a:latin typeface="黑体"/>
              <a:ea typeface="黑体"/>
              <a:cs typeface="黑体"/>
            </a:rPr>
            <a:t>EIA</a:t>
          </a:r>
          <a:r>
            <a:rPr lang="zh-CN" altLang="en-US" b="1" dirty="0" smtClean="0">
              <a:latin typeface="黑体"/>
              <a:ea typeface="黑体"/>
              <a:cs typeface="黑体"/>
            </a:rPr>
            <a:t>架构的处理器</a:t>
          </a:r>
          <a:endParaRPr lang="zh-CN" altLang="en-US" b="1" dirty="0">
            <a:latin typeface="黑体"/>
            <a:ea typeface="黑体"/>
            <a:cs typeface="黑体"/>
          </a:endParaRPr>
        </a:p>
      </dgm:t>
    </dgm:pt>
    <dgm:pt modelId="{6C5D8B4B-3FD8-F34C-9CB1-CBD96C1ABE47}" type="parTrans" cxnId="{EE831961-8891-BC40-BA2D-0B190354DDA0}">
      <dgm:prSet/>
      <dgm:spPr/>
      <dgm:t>
        <a:bodyPr/>
        <a:lstStyle/>
        <a:p>
          <a:endParaRPr lang="zh-CN" altLang="en-US" b="1">
            <a:latin typeface="黑体"/>
            <a:ea typeface="黑体"/>
            <a:cs typeface="黑体"/>
          </a:endParaRPr>
        </a:p>
      </dgm:t>
    </dgm:pt>
    <dgm:pt modelId="{7067DC9E-1DBB-5A43-8AF8-FBE3B8A2346E}" type="sibTrans" cxnId="{EE831961-8891-BC40-BA2D-0B190354DDA0}">
      <dgm:prSet/>
      <dgm:spPr/>
      <dgm:t>
        <a:bodyPr/>
        <a:lstStyle/>
        <a:p>
          <a:endParaRPr lang="zh-CN" altLang="en-US" b="1">
            <a:latin typeface="黑体"/>
            <a:ea typeface="黑体"/>
            <a:cs typeface="黑体"/>
          </a:endParaRPr>
        </a:p>
      </dgm:t>
    </dgm:pt>
    <dgm:pt modelId="{FC01B460-98B0-CA41-BCB9-D4DE8D37F27A}" type="pres">
      <dgm:prSet presAssocID="{CD4EE77C-D943-E840-A10B-EE6C096F9A42}" presName="Name0" presStyleCnt="0">
        <dgm:presLayoutVars>
          <dgm:chMax val="7"/>
          <dgm:chPref val="7"/>
          <dgm:dir/>
        </dgm:presLayoutVars>
      </dgm:prSet>
      <dgm:spPr/>
      <dgm:t>
        <a:bodyPr/>
        <a:lstStyle/>
        <a:p>
          <a:endParaRPr lang="zh-CN" altLang="en-US"/>
        </a:p>
      </dgm:t>
    </dgm:pt>
    <dgm:pt modelId="{6DEB7C67-E599-3E45-93E4-75227E0B642A}" type="pres">
      <dgm:prSet presAssocID="{CD4EE77C-D943-E840-A10B-EE6C096F9A42}" presName="Name1" presStyleCnt="0"/>
      <dgm:spPr/>
    </dgm:pt>
    <dgm:pt modelId="{891F6650-ED0F-BD44-9B5D-24E06C815A5A}" type="pres">
      <dgm:prSet presAssocID="{CD4EE77C-D943-E840-A10B-EE6C096F9A42}" presName="cycle" presStyleCnt="0"/>
      <dgm:spPr/>
    </dgm:pt>
    <dgm:pt modelId="{1585E173-2F18-B542-B698-88ED2D3CFAA3}" type="pres">
      <dgm:prSet presAssocID="{CD4EE77C-D943-E840-A10B-EE6C096F9A42}" presName="srcNode" presStyleLbl="node1" presStyleIdx="0" presStyleCnt="3"/>
      <dgm:spPr/>
    </dgm:pt>
    <dgm:pt modelId="{CD43F58E-116C-6546-A130-329B8B7805D6}" type="pres">
      <dgm:prSet presAssocID="{CD4EE77C-D943-E840-A10B-EE6C096F9A42}" presName="conn" presStyleLbl="parChTrans1D2" presStyleIdx="0" presStyleCnt="1"/>
      <dgm:spPr/>
      <dgm:t>
        <a:bodyPr/>
        <a:lstStyle/>
        <a:p>
          <a:endParaRPr lang="zh-CN" altLang="en-US"/>
        </a:p>
      </dgm:t>
    </dgm:pt>
    <dgm:pt modelId="{E3F8BE66-759A-6F43-910C-D6B6FA1B2CDF}" type="pres">
      <dgm:prSet presAssocID="{CD4EE77C-D943-E840-A10B-EE6C096F9A42}" presName="extraNode" presStyleLbl="node1" presStyleIdx="0" presStyleCnt="3"/>
      <dgm:spPr/>
    </dgm:pt>
    <dgm:pt modelId="{73BC450D-4928-CF4A-AAC0-42C449ECB922}" type="pres">
      <dgm:prSet presAssocID="{CD4EE77C-D943-E840-A10B-EE6C096F9A42}" presName="dstNode" presStyleLbl="node1" presStyleIdx="0" presStyleCnt="3"/>
      <dgm:spPr/>
    </dgm:pt>
    <dgm:pt modelId="{D036B776-425C-FC47-AF8E-1AA1ED28D7D6}" type="pres">
      <dgm:prSet presAssocID="{554F0C55-7588-C64D-9608-E1AEC257E818}" presName="text_1" presStyleLbl="node1" presStyleIdx="0" presStyleCnt="3">
        <dgm:presLayoutVars>
          <dgm:bulletEnabled val="1"/>
        </dgm:presLayoutVars>
      </dgm:prSet>
      <dgm:spPr/>
      <dgm:t>
        <a:bodyPr/>
        <a:lstStyle/>
        <a:p>
          <a:endParaRPr lang="zh-CN" altLang="en-US"/>
        </a:p>
      </dgm:t>
    </dgm:pt>
    <dgm:pt modelId="{97493D85-9ABE-574F-A701-5EA0DFE60769}" type="pres">
      <dgm:prSet presAssocID="{554F0C55-7588-C64D-9608-E1AEC257E818}" presName="accent_1" presStyleCnt="0"/>
      <dgm:spPr/>
    </dgm:pt>
    <dgm:pt modelId="{3A0C2AE7-28E2-8444-B4C7-010B8BAFE7A3}" type="pres">
      <dgm:prSet presAssocID="{554F0C55-7588-C64D-9608-E1AEC257E818}" presName="accentRepeatNode" presStyleLbl="solidFgAcc1" presStyleIdx="0" presStyleCnt="3"/>
      <dgm:spPr/>
    </dgm:pt>
    <dgm:pt modelId="{0B7F9860-2D3E-674E-AC7F-0AB2006B2052}" type="pres">
      <dgm:prSet presAssocID="{BD97B014-8DEF-5C46-A24B-7F45AD32E997}" presName="text_2" presStyleLbl="node1" presStyleIdx="1" presStyleCnt="3">
        <dgm:presLayoutVars>
          <dgm:bulletEnabled val="1"/>
        </dgm:presLayoutVars>
      </dgm:prSet>
      <dgm:spPr/>
      <dgm:t>
        <a:bodyPr/>
        <a:lstStyle/>
        <a:p>
          <a:endParaRPr lang="zh-CN" altLang="en-US"/>
        </a:p>
      </dgm:t>
    </dgm:pt>
    <dgm:pt modelId="{B6F40856-DC2A-DE41-9051-84719C57D423}" type="pres">
      <dgm:prSet presAssocID="{BD97B014-8DEF-5C46-A24B-7F45AD32E997}" presName="accent_2" presStyleCnt="0"/>
      <dgm:spPr/>
    </dgm:pt>
    <dgm:pt modelId="{D44557F5-294C-2C4A-AE37-3DBB1CB868EC}" type="pres">
      <dgm:prSet presAssocID="{BD97B014-8DEF-5C46-A24B-7F45AD32E997}" presName="accentRepeatNode" presStyleLbl="solidFgAcc1" presStyleIdx="1" presStyleCnt="3">
        <dgm:style>
          <a:lnRef idx="2">
            <a:schemeClr val="accent5">
              <a:shade val="50000"/>
            </a:schemeClr>
          </a:lnRef>
          <a:fillRef idx="1">
            <a:schemeClr val="accent5"/>
          </a:fillRef>
          <a:effectRef idx="0">
            <a:schemeClr val="accent5"/>
          </a:effectRef>
          <a:fontRef idx="minor">
            <a:schemeClr val="lt1"/>
          </a:fontRef>
        </dgm:style>
      </dgm:prSet>
      <dgm:spPr/>
      <dgm:t>
        <a:bodyPr/>
        <a:lstStyle/>
        <a:p>
          <a:endParaRPr lang="zh-CN" altLang="en-US"/>
        </a:p>
      </dgm:t>
    </dgm:pt>
    <dgm:pt modelId="{0857132D-675C-864C-9C63-AAF53A8ADCDC}" type="pres">
      <dgm:prSet presAssocID="{DCBB28E6-3D9F-1442-8B2A-7F62A209C5EB}" presName="text_3" presStyleLbl="node1" presStyleIdx="2" presStyleCnt="3">
        <dgm:presLayoutVars>
          <dgm:bulletEnabled val="1"/>
        </dgm:presLayoutVars>
      </dgm:prSet>
      <dgm:spPr/>
      <dgm:t>
        <a:bodyPr/>
        <a:lstStyle/>
        <a:p>
          <a:endParaRPr lang="zh-CN" altLang="en-US"/>
        </a:p>
      </dgm:t>
    </dgm:pt>
    <dgm:pt modelId="{E6FF03E6-9C6D-F643-BC9B-E30E40CB2F1C}" type="pres">
      <dgm:prSet presAssocID="{DCBB28E6-3D9F-1442-8B2A-7F62A209C5EB}" presName="accent_3" presStyleCnt="0"/>
      <dgm:spPr/>
    </dgm:pt>
    <dgm:pt modelId="{5ADAE9EF-DD27-3E44-AAAF-7304D37D61BB}" type="pres">
      <dgm:prSet presAssocID="{DCBB28E6-3D9F-1442-8B2A-7F62A209C5EB}" presName="accentRepeatNode" presStyleLbl="solidFgAcc1" presStyleIdx="2" presStyleCnt="3"/>
      <dgm:spPr/>
    </dgm:pt>
  </dgm:ptLst>
  <dgm:cxnLst>
    <dgm:cxn modelId="{EE831961-8891-BC40-BA2D-0B190354DDA0}" srcId="{CD4EE77C-D943-E840-A10B-EE6C096F9A42}" destId="{DCBB28E6-3D9F-1442-8B2A-7F62A209C5EB}" srcOrd="2" destOrd="0" parTransId="{6C5D8B4B-3FD8-F34C-9CB1-CBD96C1ABE47}" sibTransId="{7067DC9E-1DBB-5A43-8AF8-FBE3B8A2346E}"/>
    <dgm:cxn modelId="{F9EEB4EF-4465-9B4D-9E15-81B28C87EF08}" srcId="{CD4EE77C-D943-E840-A10B-EE6C096F9A42}" destId="{554F0C55-7588-C64D-9608-E1AEC257E818}" srcOrd="0" destOrd="0" parTransId="{EBB34544-FBC6-1D4A-8CEF-6FD9C317B3F1}" sibTransId="{58523B29-C0EC-3945-A6A8-18573D20F969}"/>
    <dgm:cxn modelId="{E3555943-6729-4FE2-80A0-0D27C6752392}" type="presOf" srcId="{CD4EE77C-D943-E840-A10B-EE6C096F9A42}" destId="{FC01B460-98B0-CA41-BCB9-D4DE8D37F27A}" srcOrd="0" destOrd="0" presId="urn:microsoft.com/office/officeart/2008/layout/VerticalCurvedList"/>
    <dgm:cxn modelId="{CFAFB6A4-68FB-4D5F-81A6-502C4E24D269}" type="presOf" srcId="{554F0C55-7588-C64D-9608-E1AEC257E818}" destId="{D036B776-425C-FC47-AF8E-1AA1ED28D7D6}" srcOrd="0" destOrd="0" presId="urn:microsoft.com/office/officeart/2008/layout/VerticalCurvedList"/>
    <dgm:cxn modelId="{14A18B16-B2F1-4C76-89A6-80F7D6EADF79}" type="presOf" srcId="{BD97B014-8DEF-5C46-A24B-7F45AD32E997}" destId="{0B7F9860-2D3E-674E-AC7F-0AB2006B2052}" srcOrd="0" destOrd="0" presId="urn:microsoft.com/office/officeart/2008/layout/VerticalCurvedList"/>
    <dgm:cxn modelId="{63AEF4A8-D17C-A347-9E25-50A525D2F765}" srcId="{CD4EE77C-D943-E840-A10B-EE6C096F9A42}" destId="{BD97B014-8DEF-5C46-A24B-7F45AD32E997}" srcOrd="1" destOrd="0" parTransId="{DF0C868B-A5C7-6E42-B3CE-1DB46DF198E3}" sibTransId="{78024BE4-FC25-514E-A0A5-0D690212FF54}"/>
    <dgm:cxn modelId="{16015BD1-D032-4D0F-8B7C-04BA5439D5D6}" type="presOf" srcId="{DCBB28E6-3D9F-1442-8B2A-7F62A209C5EB}" destId="{0857132D-675C-864C-9C63-AAF53A8ADCDC}" srcOrd="0" destOrd="0" presId="urn:microsoft.com/office/officeart/2008/layout/VerticalCurvedList"/>
    <dgm:cxn modelId="{12F75326-13B6-40E5-A0B9-CDC5831E0959}" type="presOf" srcId="{58523B29-C0EC-3945-A6A8-18573D20F969}" destId="{CD43F58E-116C-6546-A130-329B8B7805D6}" srcOrd="0" destOrd="0" presId="urn:microsoft.com/office/officeart/2008/layout/VerticalCurvedList"/>
    <dgm:cxn modelId="{B2F7F7E5-6E7C-455C-BEF4-A896CC8F787B}" type="presParOf" srcId="{FC01B460-98B0-CA41-BCB9-D4DE8D37F27A}" destId="{6DEB7C67-E599-3E45-93E4-75227E0B642A}" srcOrd="0" destOrd="0" presId="urn:microsoft.com/office/officeart/2008/layout/VerticalCurvedList"/>
    <dgm:cxn modelId="{B3E4000A-2CB1-442D-AFF1-B23FFC167520}" type="presParOf" srcId="{6DEB7C67-E599-3E45-93E4-75227E0B642A}" destId="{891F6650-ED0F-BD44-9B5D-24E06C815A5A}" srcOrd="0" destOrd="0" presId="urn:microsoft.com/office/officeart/2008/layout/VerticalCurvedList"/>
    <dgm:cxn modelId="{6824EF56-1754-4033-BCF4-22A9545A00F5}" type="presParOf" srcId="{891F6650-ED0F-BD44-9B5D-24E06C815A5A}" destId="{1585E173-2F18-B542-B698-88ED2D3CFAA3}" srcOrd="0" destOrd="0" presId="urn:microsoft.com/office/officeart/2008/layout/VerticalCurvedList"/>
    <dgm:cxn modelId="{E00D4C91-E8D0-4B9F-A9D9-A18B271796F2}" type="presParOf" srcId="{891F6650-ED0F-BD44-9B5D-24E06C815A5A}" destId="{CD43F58E-116C-6546-A130-329B8B7805D6}" srcOrd="1" destOrd="0" presId="urn:microsoft.com/office/officeart/2008/layout/VerticalCurvedList"/>
    <dgm:cxn modelId="{A00D8171-2E27-4257-BEBB-F7EB4C6328B6}" type="presParOf" srcId="{891F6650-ED0F-BD44-9B5D-24E06C815A5A}" destId="{E3F8BE66-759A-6F43-910C-D6B6FA1B2CDF}" srcOrd="2" destOrd="0" presId="urn:microsoft.com/office/officeart/2008/layout/VerticalCurvedList"/>
    <dgm:cxn modelId="{F27BC74B-3410-4B45-92F8-8CC4274FC9BB}" type="presParOf" srcId="{891F6650-ED0F-BD44-9B5D-24E06C815A5A}" destId="{73BC450D-4928-CF4A-AAC0-42C449ECB922}" srcOrd="3" destOrd="0" presId="urn:microsoft.com/office/officeart/2008/layout/VerticalCurvedList"/>
    <dgm:cxn modelId="{224A9F65-0715-426C-8F7B-093E76AADADB}" type="presParOf" srcId="{6DEB7C67-E599-3E45-93E4-75227E0B642A}" destId="{D036B776-425C-FC47-AF8E-1AA1ED28D7D6}" srcOrd="1" destOrd="0" presId="urn:microsoft.com/office/officeart/2008/layout/VerticalCurvedList"/>
    <dgm:cxn modelId="{6AECBE11-F6C1-4D55-BA10-39B4E48FFE73}" type="presParOf" srcId="{6DEB7C67-E599-3E45-93E4-75227E0B642A}" destId="{97493D85-9ABE-574F-A701-5EA0DFE60769}" srcOrd="2" destOrd="0" presId="urn:microsoft.com/office/officeart/2008/layout/VerticalCurvedList"/>
    <dgm:cxn modelId="{9C1610A4-51B7-4807-B8D3-0A962D4C59BC}" type="presParOf" srcId="{97493D85-9ABE-574F-A701-5EA0DFE60769}" destId="{3A0C2AE7-28E2-8444-B4C7-010B8BAFE7A3}" srcOrd="0" destOrd="0" presId="urn:microsoft.com/office/officeart/2008/layout/VerticalCurvedList"/>
    <dgm:cxn modelId="{473A4A1B-ECB2-4A7F-A21E-BB03D262C373}" type="presParOf" srcId="{6DEB7C67-E599-3E45-93E4-75227E0B642A}" destId="{0B7F9860-2D3E-674E-AC7F-0AB2006B2052}" srcOrd="3" destOrd="0" presId="urn:microsoft.com/office/officeart/2008/layout/VerticalCurvedList"/>
    <dgm:cxn modelId="{C17E871D-0DA8-4B1A-BC77-F8E410397545}" type="presParOf" srcId="{6DEB7C67-E599-3E45-93E4-75227E0B642A}" destId="{B6F40856-DC2A-DE41-9051-84719C57D423}" srcOrd="4" destOrd="0" presId="urn:microsoft.com/office/officeart/2008/layout/VerticalCurvedList"/>
    <dgm:cxn modelId="{CF2819A3-5283-4FBA-9936-42BF50DF7692}" type="presParOf" srcId="{B6F40856-DC2A-DE41-9051-84719C57D423}" destId="{D44557F5-294C-2C4A-AE37-3DBB1CB868EC}" srcOrd="0" destOrd="0" presId="urn:microsoft.com/office/officeart/2008/layout/VerticalCurvedList"/>
    <dgm:cxn modelId="{1F68CCD1-516D-43F8-98B1-0748479B2D3D}" type="presParOf" srcId="{6DEB7C67-E599-3E45-93E4-75227E0B642A}" destId="{0857132D-675C-864C-9C63-AAF53A8ADCDC}" srcOrd="5" destOrd="0" presId="urn:microsoft.com/office/officeart/2008/layout/VerticalCurvedList"/>
    <dgm:cxn modelId="{7E7995B8-B716-4858-8C56-B1B2904E91FD}" type="presParOf" srcId="{6DEB7C67-E599-3E45-93E4-75227E0B642A}" destId="{E6FF03E6-9C6D-F643-BC9B-E30E40CB2F1C}" srcOrd="6" destOrd="0" presId="urn:microsoft.com/office/officeart/2008/layout/VerticalCurvedList"/>
    <dgm:cxn modelId="{925F967E-A9B0-4AC1-981E-6F3F48434E50}" type="presParOf" srcId="{E6FF03E6-9C6D-F643-BC9B-E30E40CB2F1C}" destId="{5ADAE9EF-DD27-3E44-AAAF-7304D37D61B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43F58E-116C-6546-A130-329B8B7805D6}">
      <dsp:nvSpPr>
        <dsp:cNvPr id="0" name=""/>
        <dsp:cNvSpPr/>
      </dsp:nvSpPr>
      <dsp:spPr>
        <a:xfrm>
          <a:off x="-4594335" y="-704407"/>
          <a:ext cx="5472816" cy="5472816"/>
        </a:xfrm>
        <a:prstGeom prst="blockArc">
          <a:avLst>
            <a:gd name="adj1" fmla="val 18900000"/>
            <a:gd name="adj2" fmla="val 2700000"/>
            <a:gd name="adj3" fmla="val 395"/>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036B776-425C-FC47-AF8E-1AA1ED28D7D6}">
      <dsp:nvSpPr>
        <dsp:cNvPr id="0" name=""/>
        <dsp:cNvSpPr/>
      </dsp:nvSpPr>
      <dsp:spPr>
        <a:xfrm>
          <a:off x="564979" y="406400"/>
          <a:ext cx="5475833" cy="81280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5160" tIns="91440" rIns="91440" bIns="91440" numCol="1" spcCol="1270" anchor="ctr" anchorCtr="0">
          <a:noAutofit/>
        </a:bodyPr>
        <a:lstStyle/>
        <a:p>
          <a:pPr lvl="0" algn="l" defTabSz="1600200">
            <a:lnSpc>
              <a:spcPct val="90000"/>
            </a:lnSpc>
            <a:spcBef>
              <a:spcPct val="0"/>
            </a:spcBef>
            <a:spcAft>
              <a:spcPct val="35000"/>
            </a:spcAft>
          </a:pPr>
          <a:r>
            <a:rPr lang="zh-CN" altLang="en-US" sz="3600" b="1" kern="1200" dirty="0" smtClean="0">
              <a:latin typeface="黑体"/>
              <a:ea typeface="黑体"/>
              <a:cs typeface="黑体"/>
            </a:rPr>
            <a:t>嵌入式处理器介绍</a:t>
          </a:r>
          <a:endParaRPr lang="zh-CN" altLang="en-US" sz="3600" b="1" kern="1200" dirty="0">
            <a:latin typeface="黑体"/>
            <a:ea typeface="黑体"/>
            <a:cs typeface="黑体"/>
          </a:endParaRPr>
        </a:p>
      </dsp:txBody>
      <dsp:txXfrm>
        <a:off x="564979" y="406400"/>
        <a:ext cx="5475833" cy="812800"/>
      </dsp:txXfrm>
    </dsp:sp>
    <dsp:sp modelId="{3A0C2AE7-28E2-8444-B4C7-010B8BAFE7A3}">
      <dsp:nvSpPr>
        <dsp:cNvPr id="0" name=""/>
        <dsp:cNvSpPr/>
      </dsp:nvSpPr>
      <dsp:spPr>
        <a:xfrm>
          <a:off x="56979" y="304800"/>
          <a:ext cx="1016000" cy="1016000"/>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B7F9860-2D3E-674E-AC7F-0AB2006B2052}">
      <dsp:nvSpPr>
        <dsp:cNvPr id="0" name=""/>
        <dsp:cNvSpPr/>
      </dsp:nvSpPr>
      <dsp:spPr>
        <a:xfrm>
          <a:off x="860432" y="1625599"/>
          <a:ext cx="5180380" cy="812800"/>
        </a:xfrm>
        <a:prstGeom prst="rect">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645160" tIns="91440" rIns="91440" bIns="91440" numCol="1" spcCol="1270" anchor="ctr" anchorCtr="0">
          <a:noAutofit/>
        </a:bodyPr>
        <a:lstStyle/>
        <a:p>
          <a:pPr lvl="0" algn="l" defTabSz="1600200">
            <a:lnSpc>
              <a:spcPct val="90000"/>
            </a:lnSpc>
            <a:spcBef>
              <a:spcPct val="0"/>
            </a:spcBef>
            <a:spcAft>
              <a:spcPct val="35000"/>
            </a:spcAft>
          </a:pPr>
          <a:r>
            <a:rPr lang="zh-CN" altLang="en-US" sz="3600" b="1" kern="1200" dirty="0" smtClean="0">
              <a:latin typeface="黑体"/>
              <a:ea typeface="黑体"/>
              <a:cs typeface="黑体"/>
            </a:rPr>
            <a:t>基于</a:t>
          </a:r>
          <a:r>
            <a:rPr lang="en-US" altLang="zh-CN" sz="3600" b="1" kern="1200" dirty="0" smtClean="0">
              <a:latin typeface="黑体"/>
              <a:ea typeface="黑体"/>
              <a:cs typeface="黑体"/>
            </a:rPr>
            <a:t>ARM</a:t>
          </a:r>
          <a:r>
            <a:rPr lang="zh-CN" altLang="en-US" sz="3600" b="1" kern="1200" dirty="0" smtClean="0">
              <a:latin typeface="黑体"/>
              <a:ea typeface="黑体"/>
              <a:cs typeface="黑体"/>
            </a:rPr>
            <a:t>架构的处理器</a:t>
          </a:r>
          <a:endParaRPr lang="zh-CN" altLang="en-US" sz="3600" b="1" kern="1200" dirty="0">
            <a:latin typeface="黑体"/>
            <a:ea typeface="黑体"/>
            <a:cs typeface="黑体"/>
          </a:endParaRPr>
        </a:p>
      </dsp:txBody>
      <dsp:txXfrm>
        <a:off x="860432" y="1625599"/>
        <a:ext cx="5180380" cy="812800"/>
      </dsp:txXfrm>
    </dsp:sp>
    <dsp:sp modelId="{D44557F5-294C-2C4A-AE37-3DBB1CB868EC}">
      <dsp:nvSpPr>
        <dsp:cNvPr id="0" name=""/>
        <dsp:cNvSpPr/>
      </dsp:nvSpPr>
      <dsp:spPr>
        <a:xfrm>
          <a:off x="352432" y="1523999"/>
          <a:ext cx="1016000" cy="1016000"/>
        </a:xfrm>
        <a:prstGeom prst="ellipse">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sp>
    <dsp:sp modelId="{0857132D-675C-864C-9C63-AAF53A8ADCDC}">
      <dsp:nvSpPr>
        <dsp:cNvPr id="0" name=""/>
        <dsp:cNvSpPr/>
      </dsp:nvSpPr>
      <dsp:spPr>
        <a:xfrm>
          <a:off x="564979" y="2844800"/>
          <a:ext cx="5475833" cy="81280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5160" tIns="91440" rIns="91440" bIns="91440" numCol="1" spcCol="1270" anchor="ctr" anchorCtr="0">
          <a:noAutofit/>
        </a:bodyPr>
        <a:lstStyle/>
        <a:p>
          <a:pPr lvl="0" algn="l" defTabSz="1600200">
            <a:lnSpc>
              <a:spcPct val="90000"/>
            </a:lnSpc>
            <a:spcBef>
              <a:spcPct val="0"/>
            </a:spcBef>
            <a:spcAft>
              <a:spcPct val="35000"/>
            </a:spcAft>
          </a:pPr>
          <a:r>
            <a:rPr lang="zh-CN" altLang="en-US" sz="3600" b="1" kern="1200" dirty="0" smtClean="0">
              <a:latin typeface="黑体"/>
              <a:ea typeface="黑体"/>
              <a:cs typeface="黑体"/>
            </a:rPr>
            <a:t>基于</a:t>
          </a:r>
          <a:r>
            <a:rPr lang="en-US" altLang="zh-CN" sz="3600" b="1" kern="1200" dirty="0" smtClean="0">
              <a:latin typeface="黑体"/>
              <a:ea typeface="黑体"/>
              <a:cs typeface="黑体"/>
            </a:rPr>
            <a:t>EIA</a:t>
          </a:r>
          <a:r>
            <a:rPr lang="zh-CN" altLang="en-US" sz="3600" b="1" kern="1200" dirty="0" smtClean="0">
              <a:latin typeface="黑体"/>
              <a:ea typeface="黑体"/>
              <a:cs typeface="黑体"/>
            </a:rPr>
            <a:t>架构的处理器</a:t>
          </a:r>
          <a:endParaRPr lang="zh-CN" altLang="en-US" sz="3600" b="1" kern="1200" dirty="0">
            <a:latin typeface="黑体"/>
            <a:ea typeface="黑体"/>
            <a:cs typeface="黑体"/>
          </a:endParaRPr>
        </a:p>
      </dsp:txBody>
      <dsp:txXfrm>
        <a:off x="564979" y="2844800"/>
        <a:ext cx="5475833" cy="812800"/>
      </dsp:txXfrm>
    </dsp:sp>
    <dsp:sp modelId="{5ADAE9EF-DD27-3E44-AAAF-7304D37D61BB}">
      <dsp:nvSpPr>
        <dsp:cNvPr id="0" name=""/>
        <dsp:cNvSpPr/>
      </dsp:nvSpPr>
      <dsp:spPr>
        <a:xfrm>
          <a:off x="56979" y="2743200"/>
          <a:ext cx="1016000" cy="1016000"/>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kumimoji="1"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kumimoji="1" sz="1200">
                <a:latin typeface="+mn-lt"/>
                <a:ea typeface="+mn-ea"/>
              </a:defRPr>
            </a:lvl1pPr>
          </a:lstStyle>
          <a:p>
            <a:pPr>
              <a:defRPr/>
            </a:pPr>
            <a:fld id="{4895C50F-245B-4877-BE8F-55EA39D8E935}" type="datetimeFigureOut">
              <a:rPr lang="zh-CN" altLang="en-US"/>
              <a:pPr>
                <a:defRPr/>
              </a:pPr>
              <a:t>2020/10/29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二级</a:t>
            </a:r>
          </a:p>
          <a:p>
            <a:pPr lvl="2"/>
            <a:r>
              <a:rPr lang="zh-CN" altLang="en-US" noProof="0" smtClean="0"/>
              <a:t>三级</a:t>
            </a:r>
          </a:p>
          <a:p>
            <a:pPr lvl="3"/>
            <a:r>
              <a:rPr lang="zh-CN" altLang="en-US" noProof="0" smtClean="0"/>
              <a:t>四级</a:t>
            </a:r>
          </a:p>
          <a:p>
            <a:pPr lvl="4"/>
            <a:r>
              <a:rPr lang="zh-CN" altLang="en-US" noProof="0" smtClean="0"/>
              <a:t>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kumimoji="1" sz="1200">
                <a:latin typeface="+mn-lt"/>
                <a:ea typeface="+mn-ea"/>
              </a:defRPr>
            </a:lvl1pPr>
          </a:lstStyle>
          <a:p>
            <a:pPr>
              <a:defRPr/>
            </a:pPr>
            <a:endParaRPr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kumimoji="1" sz="1200">
                <a:latin typeface="+mn-lt"/>
                <a:ea typeface="+mn-ea"/>
              </a:defRPr>
            </a:lvl1pPr>
          </a:lstStyle>
          <a:p>
            <a:pPr>
              <a:defRPr/>
            </a:pPr>
            <a:fld id="{41E51455-6406-4BFD-BD03-98ACC8F4474D}" type="slidenum">
              <a:rPr lang="zh-CN" altLang="en-US"/>
              <a:pPr>
                <a:defRPr/>
              </a:pPr>
              <a:t>‹#›</a:t>
            </a:fld>
            <a:endParaRPr lang="zh-CN" altLang="en-US"/>
          </a:p>
        </p:txBody>
      </p:sp>
    </p:spTree>
    <p:extLst>
      <p:ext uri="{BB962C8B-B14F-4D97-AF65-F5344CB8AC3E}">
        <p14:creationId xmlns:p14="http://schemas.microsoft.com/office/powerpoint/2010/main" val="758875112"/>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1E51455-6406-4BFD-BD03-98ACC8F4474D}" type="slidenum">
              <a:rPr lang="zh-CN" altLang="en-US" smtClean="0"/>
              <a:pPr>
                <a:defRPr/>
              </a:pPr>
              <a:t>1</a:t>
            </a:fld>
            <a:endParaRPr lang="zh-CN" altLang="en-US"/>
          </a:p>
        </p:txBody>
      </p:sp>
    </p:spTree>
    <p:extLst>
      <p:ext uri="{BB962C8B-B14F-4D97-AF65-F5344CB8AC3E}">
        <p14:creationId xmlns:p14="http://schemas.microsoft.com/office/powerpoint/2010/main" val="37720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F5A4E2D9-69A8-4C72-84FF-2325948D9B9A}" type="slidenum">
              <a:rPr kumimoji="0" lang="en-US" altLang="zh-CN"/>
              <a:pPr eaLnBrk="1" hangingPunct="1"/>
              <a:t>7</a:t>
            </a:fld>
            <a:endParaRPr kumimoji="0" lang="en-US" altLang="zh-CN"/>
          </a:p>
        </p:txBody>
      </p:sp>
      <p:sp>
        <p:nvSpPr>
          <p:cNvPr id="716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Tree>
    <p:extLst>
      <p:ext uri="{BB962C8B-B14F-4D97-AF65-F5344CB8AC3E}">
        <p14:creationId xmlns:p14="http://schemas.microsoft.com/office/powerpoint/2010/main" val="3652502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smtClean="0">
                <a:solidFill>
                  <a:schemeClr val="tx1"/>
                </a:solidFill>
                <a:effectLst/>
                <a:latin typeface="+mn-lt"/>
                <a:ea typeface="+mn-ea"/>
                <a:cs typeface="+mn-cs"/>
              </a:rPr>
              <a:t>ASIC(Application Specific Integrated Circuits</a:t>
            </a:r>
            <a:r>
              <a:rPr lang="zh-CN" altLang="en-US" sz="1200" b="0" i="0" u="none" strike="noStrike" kern="1200" dirty="0" smtClean="0">
                <a:solidFill>
                  <a:schemeClr val="tx1"/>
                </a:solidFill>
                <a:effectLst/>
                <a:latin typeface="+mn-lt"/>
                <a:ea typeface="+mn-ea"/>
                <a:cs typeface="+mn-cs"/>
              </a:rPr>
              <a:t>）即专用集成电路，是指应特定用户要求和特定电子系统的需要而设计、制造的集成电路。</a:t>
            </a:r>
            <a:endParaRPr lang="zh-CN" altLang="en-US" dirty="0"/>
          </a:p>
        </p:txBody>
      </p:sp>
      <p:sp>
        <p:nvSpPr>
          <p:cNvPr id="4" name="灯片编号占位符 3"/>
          <p:cNvSpPr>
            <a:spLocks noGrp="1"/>
          </p:cNvSpPr>
          <p:nvPr>
            <p:ph type="sldNum" sz="quarter" idx="10"/>
          </p:nvPr>
        </p:nvSpPr>
        <p:spPr/>
        <p:txBody>
          <a:bodyPr/>
          <a:lstStyle/>
          <a:p>
            <a:pPr>
              <a:defRPr/>
            </a:pPr>
            <a:fld id="{41E51455-6406-4BFD-BD03-98ACC8F4474D}" type="slidenum">
              <a:rPr lang="zh-CN" altLang="en-US" smtClean="0"/>
              <a:pPr>
                <a:defRPr/>
              </a:pPr>
              <a:t>12</a:t>
            </a:fld>
            <a:endParaRPr lang="zh-CN" altLang="en-US"/>
          </a:p>
        </p:txBody>
      </p:sp>
    </p:spTree>
    <p:extLst>
      <p:ext uri="{BB962C8B-B14F-4D97-AF65-F5344CB8AC3E}">
        <p14:creationId xmlns:p14="http://schemas.microsoft.com/office/powerpoint/2010/main" val="926607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smtClean="0">
                <a:solidFill>
                  <a:schemeClr val="tx1"/>
                </a:solidFill>
                <a:effectLst/>
                <a:latin typeface="+mn-lt"/>
                <a:ea typeface="+mn-ea"/>
                <a:cs typeface="+mn-cs"/>
              </a:rPr>
              <a:t>Electronic design automation</a:t>
            </a:r>
            <a:r>
              <a:rPr lang="zh-CN" altLang="en-US" sz="1200" b="0" i="0" u="none" strike="noStrike" kern="1200" dirty="0" smtClean="0">
                <a:solidFill>
                  <a:schemeClr val="tx1"/>
                </a:solidFill>
                <a:effectLst/>
                <a:latin typeface="+mn-lt"/>
                <a:ea typeface="+mn-ea"/>
                <a:cs typeface="+mn-cs"/>
              </a:rPr>
              <a:t> 缩写：</a:t>
            </a:r>
            <a:r>
              <a:rPr lang="en-US" altLang="zh-CN" sz="1200" b="0" i="0" u="none" strike="noStrike" kern="1200" dirty="0" smtClean="0">
                <a:solidFill>
                  <a:schemeClr val="tx1"/>
                </a:solidFill>
                <a:effectLst/>
                <a:latin typeface="+mn-lt"/>
                <a:ea typeface="+mn-ea"/>
                <a:cs typeface="+mn-cs"/>
              </a:rPr>
              <a:t>EDA</a:t>
            </a:r>
          </a:p>
          <a:p>
            <a:r>
              <a:rPr lang="en-US" altLang="zh-CN" dirty="0" smtClean="0"/>
              <a:t>OEM</a:t>
            </a:r>
            <a:r>
              <a:rPr lang="zh-CN" altLang="en-US" dirty="0" smtClean="0"/>
              <a:t>是英文</a:t>
            </a:r>
            <a:r>
              <a:rPr lang="en-US" altLang="zh-CN" dirty="0" smtClean="0"/>
              <a:t>Original Equipment Manufacturer</a:t>
            </a:r>
            <a:r>
              <a:rPr lang="zh-CN" altLang="en-US" dirty="0" smtClean="0"/>
              <a:t>的缩写，也称为定点生产，俗称代工（生产），基本含义为品牌生产者不直接生产产品，而是利用自己掌握的关键的核心技术负责设计和开发新产品，控制销售渠道。</a:t>
            </a:r>
            <a:endParaRPr lang="en-US" altLang="zh-CN" dirty="0" smtClean="0"/>
          </a:p>
          <a:p>
            <a:r>
              <a:rPr lang="zh-CN" altLang="en-US" dirty="0" smtClean="0"/>
              <a:t>原始设备制造商具体的加工任务通过合同订购的方式委托同类产品的其他厂家生产，再将所订产品低价买断，并直接贴上自己的品牌商标。这种委托他人生产的合作方式简称</a:t>
            </a:r>
            <a:r>
              <a:rPr lang="en-US" altLang="zh-CN" dirty="0" smtClean="0"/>
              <a:t>OEM</a:t>
            </a:r>
            <a:r>
              <a:rPr lang="zh-CN" altLang="en-US" dirty="0" smtClean="0"/>
              <a:t>，承接加工任务的制造商被称为</a:t>
            </a:r>
            <a:r>
              <a:rPr lang="en-US" altLang="zh-CN" dirty="0" smtClean="0"/>
              <a:t>OEM</a:t>
            </a:r>
            <a:r>
              <a:rPr lang="zh-CN" altLang="en-US" dirty="0" smtClean="0"/>
              <a:t>厂商，其生产的产品被称为</a:t>
            </a:r>
            <a:r>
              <a:rPr lang="en-US" altLang="zh-CN" dirty="0" smtClean="0"/>
              <a:t>OEM</a:t>
            </a:r>
            <a:r>
              <a:rPr lang="zh-CN" altLang="en-US" dirty="0" smtClean="0"/>
              <a:t>产品。</a:t>
            </a:r>
            <a:endParaRPr lang="zh-CN" altLang="en-US" dirty="0"/>
          </a:p>
        </p:txBody>
      </p:sp>
      <p:sp>
        <p:nvSpPr>
          <p:cNvPr id="4" name="灯片编号占位符 3"/>
          <p:cNvSpPr>
            <a:spLocks noGrp="1"/>
          </p:cNvSpPr>
          <p:nvPr>
            <p:ph type="sldNum" sz="quarter" idx="10"/>
          </p:nvPr>
        </p:nvSpPr>
        <p:spPr/>
        <p:txBody>
          <a:bodyPr/>
          <a:lstStyle/>
          <a:p>
            <a:pPr>
              <a:defRPr/>
            </a:pPr>
            <a:fld id="{41E51455-6406-4BFD-BD03-98ACC8F4474D}" type="slidenum">
              <a:rPr lang="zh-CN" altLang="en-US" smtClean="0"/>
              <a:pPr>
                <a:defRPr/>
              </a:pPr>
              <a:t>17</a:t>
            </a:fld>
            <a:endParaRPr lang="zh-CN" altLang="en-US"/>
          </a:p>
        </p:txBody>
      </p:sp>
    </p:spTree>
    <p:extLst>
      <p:ext uri="{BB962C8B-B14F-4D97-AF65-F5344CB8AC3E}">
        <p14:creationId xmlns:p14="http://schemas.microsoft.com/office/powerpoint/2010/main" val="2958613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smtClean="0">
                <a:solidFill>
                  <a:schemeClr val="tx1"/>
                </a:solidFill>
                <a:effectLst/>
                <a:latin typeface="+mn-lt"/>
                <a:ea typeface="+mn-ea"/>
                <a:cs typeface="+mn-cs"/>
              </a:rPr>
              <a:t>CPU</a:t>
            </a:r>
            <a:r>
              <a:rPr lang="zh-CN" altLang="en-US" sz="1200" b="0" i="0" u="none" strike="noStrike" kern="1200" dirty="0" smtClean="0">
                <a:solidFill>
                  <a:schemeClr val="tx1"/>
                </a:solidFill>
                <a:effectLst/>
                <a:latin typeface="+mn-lt"/>
                <a:ea typeface="+mn-ea"/>
                <a:cs typeface="+mn-cs"/>
              </a:rPr>
              <a:t>将要请求的虚拟地址传给</a:t>
            </a:r>
            <a:r>
              <a:rPr lang="en-US" altLang="zh-CN" sz="1200" b="0" i="0" u="none" strike="noStrike" kern="1200" dirty="0" smtClean="0">
                <a:solidFill>
                  <a:schemeClr val="tx1"/>
                </a:solidFill>
                <a:effectLst/>
                <a:latin typeface="+mn-lt"/>
                <a:ea typeface="+mn-ea"/>
                <a:cs typeface="+mn-cs"/>
              </a:rPr>
              <a:t>MMU</a:t>
            </a:r>
            <a:r>
              <a:rPr lang="zh-CN" altLang="en-US" sz="1200" b="0" i="0" u="none" strike="noStrike" kern="1200" dirty="0" smtClean="0">
                <a:solidFill>
                  <a:schemeClr val="tx1"/>
                </a:solidFill>
                <a:effectLst/>
                <a:latin typeface="+mn-lt"/>
                <a:ea typeface="+mn-ea"/>
                <a:cs typeface="+mn-cs"/>
              </a:rPr>
              <a:t>，然后</a:t>
            </a:r>
            <a:r>
              <a:rPr lang="en-US" altLang="zh-CN" sz="1200" b="0" i="0" u="none" strike="noStrike" kern="1200" dirty="0" smtClean="0">
                <a:solidFill>
                  <a:schemeClr val="tx1"/>
                </a:solidFill>
                <a:effectLst/>
                <a:latin typeface="+mn-lt"/>
                <a:ea typeface="+mn-ea"/>
                <a:cs typeface="+mn-cs"/>
              </a:rPr>
              <a:t>MMU</a:t>
            </a:r>
            <a:r>
              <a:rPr lang="zh-CN" altLang="en-US" sz="1200" b="0" i="0" u="none" strike="noStrike" kern="1200" dirty="0" smtClean="0">
                <a:solidFill>
                  <a:schemeClr val="tx1"/>
                </a:solidFill>
                <a:effectLst/>
                <a:latin typeface="+mn-lt"/>
                <a:ea typeface="+mn-ea"/>
                <a:cs typeface="+mn-cs"/>
              </a:rPr>
              <a:t>先在高速缓存</a:t>
            </a:r>
            <a:r>
              <a:rPr lang="en-US" altLang="zh-CN" sz="1200" b="0" i="0" u="none" strike="noStrike" kern="1200" dirty="0" smtClean="0">
                <a:solidFill>
                  <a:schemeClr val="tx1"/>
                </a:solidFill>
                <a:effectLst/>
                <a:latin typeface="+mn-lt"/>
                <a:ea typeface="+mn-ea"/>
                <a:cs typeface="+mn-cs"/>
              </a:rPr>
              <a:t>TLB</a:t>
            </a:r>
            <a:r>
              <a:rPr lang="zh-CN" altLang="en-US" sz="1200" b="0" i="0" u="none" strike="noStrike" kern="1200" dirty="0" smtClean="0">
                <a:solidFill>
                  <a:schemeClr val="tx1"/>
                </a:solidFill>
                <a:effectLst/>
                <a:latin typeface="+mn-lt"/>
                <a:ea typeface="+mn-ea"/>
                <a:cs typeface="+mn-cs"/>
              </a:rPr>
              <a:t>（</a:t>
            </a:r>
            <a:r>
              <a:rPr lang="en-US" altLang="zh-CN" sz="1200" b="0" i="0" u="none" strike="noStrike" kern="1200" dirty="0" smtClean="0">
                <a:solidFill>
                  <a:schemeClr val="tx1"/>
                </a:solidFill>
                <a:effectLst/>
                <a:latin typeface="+mn-lt"/>
                <a:ea typeface="+mn-ea"/>
                <a:cs typeface="+mn-cs"/>
              </a:rPr>
              <a:t>Translation Lookaside Buffer</a:t>
            </a:r>
            <a:r>
              <a:rPr lang="zh-CN" altLang="en-US" sz="1200" b="0" i="0" u="none" strike="noStrike" kern="1200" dirty="0" smtClean="0">
                <a:solidFill>
                  <a:schemeClr val="tx1"/>
                </a:solidFill>
                <a:effectLst/>
                <a:latin typeface="+mn-lt"/>
                <a:ea typeface="+mn-ea"/>
                <a:cs typeface="+mn-cs"/>
              </a:rPr>
              <a:t>）查找转换关系，如果找到了相应的物理地址则直接访问；如果找不到则在地址转换表（</a:t>
            </a:r>
            <a:r>
              <a:rPr lang="en-US" altLang="zh-CN" sz="1200" b="0" i="0" u="none" strike="noStrike" kern="1200" dirty="0" smtClean="0">
                <a:solidFill>
                  <a:schemeClr val="tx1"/>
                </a:solidFill>
                <a:effectLst/>
                <a:latin typeface="+mn-lt"/>
                <a:ea typeface="+mn-ea"/>
                <a:cs typeface="+mn-cs"/>
              </a:rPr>
              <a:t>Translation Table</a:t>
            </a:r>
            <a:r>
              <a:rPr lang="zh-CN" altLang="en-US" sz="1200" b="0" i="0" u="none" strike="noStrike" kern="1200" dirty="0" smtClean="0">
                <a:solidFill>
                  <a:schemeClr val="tx1"/>
                </a:solidFill>
                <a:effectLst/>
                <a:latin typeface="+mn-lt"/>
                <a:ea typeface="+mn-ea"/>
                <a:cs typeface="+mn-cs"/>
              </a:rPr>
              <a:t>）里查找计算。</a:t>
            </a:r>
            <a:endParaRPr lang="en-US" altLang="zh-CN" sz="1200" b="0" i="0" u="none" strike="noStrike" kern="1200" dirty="0" smtClean="0">
              <a:solidFill>
                <a:schemeClr val="tx1"/>
              </a:solidFill>
              <a:effectLst/>
              <a:latin typeface="+mn-lt"/>
              <a:ea typeface="+mn-ea"/>
              <a:cs typeface="+mn-cs"/>
            </a:endParaRPr>
          </a:p>
          <a:p>
            <a:r>
              <a:rPr lang="zh-CN" altLang="en-US" sz="1200" b="0" i="0" u="none" strike="noStrike" kern="1200" dirty="0" smtClean="0">
                <a:solidFill>
                  <a:schemeClr val="tx1"/>
                </a:solidFill>
                <a:effectLst/>
                <a:latin typeface="+mn-lt"/>
                <a:ea typeface="+mn-ea"/>
                <a:cs typeface="+mn-cs"/>
              </a:rPr>
              <a:t>现代的内存管理单元是以页的方式来分区虚拟地址空间（</a:t>
            </a:r>
            <a:r>
              <a:rPr lang="en-US" altLang="zh-CN" sz="1200" b="0" i="0" u="none" strike="noStrike" kern="1200" dirty="0" smtClean="0">
                <a:solidFill>
                  <a:schemeClr val="tx1"/>
                </a:solidFill>
                <a:effectLst/>
                <a:latin typeface="+mn-lt"/>
                <a:ea typeface="+mn-ea"/>
                <a:cs typeface="+mn-cs"/>
              </a:rPr>
              <a:t>the range of addresses used by the processor</a:t>
            </a:r>
            <a:r>
              <a:rPr lang="zh-CN" altLang="en-US" sz="1200" b="0" i="0" u="none" strike="noStrike" kern="1200" dirty="0" smtClean="0">
                <a:solidFill>
                  <a:schemeClr val="tx1"/>
                </a:solidFill>
                <a:effectLst/>
                <a:latin typeface="+mn-lt"/>
                <a:ea typeface="+mn-ea"/>
                <a:cs typeface="+mn-cs"/>
              </a:rPr>
              <a:t>）的。页的大小是</a:t>
            </a:r>
            <a:r>
              <a:rPr lang="en-US" altLang="zh-CN" sz="1200" b="0" i="0" u="none" strike="noStrike" kern="1200" dirty="0" smtClean="0">
                <a:solidFill>
                  <a:schemeClr val="tx1"/>
                </a:solidFill>
                <a:effectLst/>
                <a:latin typeface="+mn-lt"/>
                <a:ea typeface="+mn-ea"/>
                <a:cs typeface="+mn-cs"/>
              </a:rPr>
              <a:t>2</a:t>
            </a:r>
            <a:r>
              <a:rPr lang="zh-CN" altLang="en-US" sz="1200" b="0" i="0" u="none" strike="noStrike" kern="1200" dirty="0" smtClean="0">
                <a:solidFill>
                  <a:schemeClr val="tx1"/>
                </a:solidFill>
                <a:effectLst/>
                <a:latin typeface="+mn-lt"/>
                <a:ea typeface="+mn-ea"/>
                <a:cs typeface="+mn-cs"/>
              </a:rPr>
              <a:t>的</a:t>
            </a:r>
            <a:r>
              <a:rPr lang="en-US" altLang="zh-CN" sz="1200" b="0" i="0" u="none" strike="noStrike" kern="1200" dirty="0" smtClean="0">
                <a:solidFill>
                  <a:schemeClr val="tx1"/>
                </a:solidFill>
                <a:effectLst/>
                <a:latin typeface="+mn-lt"/>
                <a:ea typeface="+mn-ea"/>
                <a:cs typeface="+mn-cs"/>
              </a:rPr>
              <a:t>n</a:t>
            </a:r>
            <a:r>
              <a:rPr lang="zh-CN" altLang="en-US" sz="1200" b="0" i="0" u="none" strike="noStrike" kern="1200" dirty="0" smtClean="0">
                <a:solidFill>
                  <a:schemeClr val="tx1"/>
                </a:solidFill>
                <a:effectLst/>
                <a:latin typeface="+mn-lt"/>
                <a:ea typeface="+mn-ea"/>
                <a:cs typeface="+mn-cs"/>
              </a:rPr>
              <a:t>次方，通常为几</a:t>
            </a:r>
            <a:r>
              <a:rPr lang="en-US" altLang="zh-CN" sz="1200" b="0" i="0" u="none" strike="noStrike" kern="1200" dirty="0" smtClean="0">
                <a:solidFill>
                  <a:schemeClr val="tx1"/>
                </a:solidFill>
                <a:effectLst/>
                <a:latin typeface="+mn-lt"/>
                <a:ea typeface="+mn-ea"/>
                <a:cs typeface="+mn-cs"/>
              </a:rPr>
              <a:t>KB</a:t>
            </a:r>
            <a:r>
              <a:rPr lang="zh-CN" altLang="en-US" sz="1200" b="0" i="0" u="none" strike="noStrike" kern="1200" dirty="0" smtClean="0">
                <a:solidFill>
                  <a:schemeClr val="tx1"/>
                </a:solidFill>
                <a:effectLst/>
                <a:latin typeface="+mn-lt"/>
                <a:ea typeface="+mn-ea"/>
                <a:cs typeface="+mn-cs"/>
              </a:rPr>
              <a:t>。所以虚拟地址就被分为了两个部分：</a:t>
            </a:r>
            <a:r>
              <a:rPr lang="en-US" altLang="zh-CN" sz="1200" b="1" i="0" u="none" strike="noStrike" kern="1200" dirty="0" smtClean="0">
                <a:solidFill>
                  <a:schemeClr val="tx1"/>
                </a:solidFill>
                <a:effectLst/>
                <a:latin typeface="+mn-lt"/>
                <a:ea typeface="+mn-ea"/>
                <a:cs typeface="+mn-cs"/>
              </a:rPr>
              <a:t>virtual page number</a:t>
            </a:r>
            <a:r>
              <a:rPr lang="zh-CN" altLang="en-US" sz="1200" b="1" i="0" u="none" strike="noStrike" kern="1200" dirty="0" smtClean="0">
                <a:solidFill>
                  <a:schemeClr val="tx1"/>
                </a:solidFill>
                <a:effectLst/>
                <a:latin typeface="+mn-lt"/>
                <a:ea typeface="+mn-ea"/>
                <a:cs typeface="+mn-cs"/>
              </a:rPr>
              <a:t>和</a:t>
            </a:r>
            <a:r>
              <a:rPr lang="en-US" altLang="zh-CN" sz="1200" b="1" i="0" u="none" strike="noStrike" kern="1200" dirty="0" smtClean="0">
                <a:solidFill>
                  <a:schemeClr val="tx1"/>
                </a:solidFill>
                <a:effectLst/>
                <a:latin typeface="+mn-lt"/>
                <a:ea typeface="+mn-ea"/>
                <a:cs typeface="+mn-cs"/>
              </a:rPr>
              <a:t>offset</a:t>
            </a:r>
            <a:r>
              <a:rPr lang="zh-CN" altLang="en-US" sz="1200" b="0" i="0" u="none" strike="noStrike"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pPr>
              <a:defRPr/>
            </a:pPr>
            <a:fld id="{41E51455-6406-4BFD-BD03-98ACC8F4474D}" type="slidenum">
              <a:rPr lang="zh-CN" altLang="en-US" smtClean="0"/>
              <a:pPr>
                <a:defRPr/>
              </a:pPr>
              <a:t>31</a:t>
            </a:fld>
            <a:endParaRPr lang="zh-CN" altLang="en-US"/>
          </a:p>
        </p:txBody>
      </p:sp>
    </p:spTree>
    <p:extLst>
      <p:ext uri="{BB962C8B-B14F-4D97-AF65-F5344CB8AC3E}">
        <p14:creationId xmlns:p14="http://schemas.microsoft.com/office/powerpoint/2010/main" val="2978409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1E51455-6406-4BFD-BD03-98ACC8F4474D}" type="slidenum">
              <a:rPr lang="zh-CN" altLang="en-US" smtClean="0"/>
              <a:pPr>
                <a:defRPr/>
              </a:pPr>
              <a:t>36</a:t>
            </a:fld>
            <a:endParaRPr lang="zh-CN" altLang="en-US"/>
          </a:p>
        </p:txBody>
      </p:sp>
    </p:spTree>
    <p:extLst>
      <p:ext uri="{BB962C8B-B14F-4D97-AF65-F5344CB8AC3E}">
        <p14:creationId xmlns:p14="http://schemas.microsoft.com/office/powerpoint/2010/main" val="2561195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3208BA44-A4EA-4491-933D-D6C1F41D97E3}" type="datetime1">
              <a:rPr lang="zh-CN" altLang="en-US" smtClean="0"/>
              <a:t>2020/10/29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39B0AEC-C951-4956-8872-1FD0D08574BA}" type="slidenum">
              <a:rPr lang="zh-CN" altLang="en-US"/>
              <a:pPr>
                <a:defRPr/>
              </a:pPr>
              <a:t>‹#›</a:t>
            </a:fld>
            <a:endParaRPr lang="zh-CN" altLang="en-US"/>
          </a:p>
        </p:txBody>
      </p:sp>
    </p:spTree>
    <p:extLst>
      <p:ext uri="{BB962C8B-B14F-4D97-AF65-F5344CB8AC3E}">
        <p14:creationId xmlns:p14="http://schemas.microsoft.com/office/powerpoint/2010/main" val="763597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46E7144-91F9-41B8-B053-F2EA7AA24F11}" type="datetime1">
              <a:rPr lang="zh-CN" altLang="en-US" smtClean="0"/>
              <a:t>2020/10/29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B20A61E-3419-4D74-A2BF-5CF21B91EC8C}" type="slidenum">
              <a:rPr lang="zh-CN" altLang="en-US"/>
              <a:pPr>
                <a:defRPr/>
              </a:pPr>
              <a:t>‹#›</a:t>
            </a:fld>
            <a:endParaRPr lang="zh-CN" altLang="en-US"/>
          </a:p>
        </p:txBody>
      </p:sp>
    </p:spTree>
    <p:extLst>
      <p:ext uri="{BB962C8B-B14F-4D97-AF65-F5344CB8AC3E}">
        <p14:creationId xmlns:p14="http://schemas.microsoft.com/office/powerpoint/2010/main" val="1929430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F431C77-EBFD-4F68-99F8-034D58BF0ED8}" type="datetime1">
              <a:rPr lang="zh-CN" altLang="en-US" smtClean="0"/>
              <a:t>2020/10/29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239A21C-A1D2-4E2E-A654-7F4FB01C99DE}" type="slidenum">
              <a:rPr lang="zh-CN" altLang="en-US"/>
              <a:pPr>
                <a:defRPr/>
              </a:pPr>
              <a:t>‹#›</a:t>
            </a:fld>
            <a:endParaRPr lang="zh-CN" altLang="en-US"/>
          </a:p>
        </p:txBody>
      </p:sp>
    </p:spTree>
    <p:extLst>
      <p:ext uri="{BB962C8B-B14F-4D97-AF65-F5344CB8AC3E}">
        <p14:creationId xmlns:p14="http://schemas.microsoft.com/office/powerpoint/2010/main" val="865568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6" name="图片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1550" y="6308725"/>
            <a:ext cx="788828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71550" y="6308725"/>
            <a:ext cx="788828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93561" y="1950515"/>
            <a:ext cx="8134672" cy="1470025"/>
          </a:xfrm>
        </p:spPr>
        <p:txBody>
          <a:bodyPr>
            <a:noAutofit/>
          </a:bodyPr>
          <a:lstStyle>
            <a:lvl1pPr>
              <a:defRPr sz="5200">
                <a:solidFill>
                  <a:schemeClr val="accent5">
                    <a:lumMod val="50000"/>
                  </a:schemeClr>
                </a:solidFill>
                <a:effectLst>
                  <a:outerShdw blurRad="38100" dist="38100" dir="2700000" algn="tl">
                    <a:srgbClr val="000000">
                      <a:alpha val="43137"/>
                    </a:srgbClr>
                  </a:outerShdw>
                </a:effectLst>
                <a:latin typeface="微软雅黑" pitchFamily="34" charset="-122"/>
                <a:ea typeface="微软雅黑" pitchFamily="34"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4293096"/>
            <a:ext cx="6400800" cy="1752600"/>
          </a:xfrm>
        </p:spPr>
        <p:txBody>
          <a:bodyPr>
            <a:normAutofit/>
          </a:bodyPr>
          <a:lstStyle>
            <a:lvl1pPr marL="0" indent="0" algn="ctr">
              <a:buNone/>
              <a:defRPr sz="2400">
                <a:solidFill>
                  <a:schemeClr val="accent5">
                    <a:lumMod val="50000"/>
                  </a:schemeClr>
                </a:solidFill>
                <a:latin typeface="黑体" pitchFamily="49" charset="-122"/>
                <a:ea typeface="黑体"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10" name="日期占位符 3"/>
          <p:cNvSpPr>
            <a:spLocks noGrp="1"/>
          </p:cNvSpPr>
          <p:nvPr>
            <p:ph type="dt" sz="half" idx="10"/>
          </p:nvPr>
        </p:nvSpPr>
        <p:spPr/>
        <p:txBody>
          <a:bodyPr/>
          <a:lstStyle>
            <a:lvl1pPr>
              <a:defRPr/>
            </a:lvl1pPr>
          </a:lstStyle>
          <a:p>
            <a:pPr>
              <a:defRPr/>
            </a:pPr>
            <a:fld id="{E985B80A-465C-4E78-BE22-DC8108C6C9EA}" type="datetime1">
              <a:rPr lang="zh-CN" altLang="en-US" smtClean="0"/>
              <a:t>2020/10/29</a:t>
            </a:fld>
            <a:endParaRPr lang="zh-CN" altLang="en-US" dirty="0"/>
          </a:p>
        </p:txBody>
      </p:sp>
      <p:sp>
        <p:nvSpPr>
          <p:cNvPr id="11" name="页脚占位符 4"/>
          <p:cNvSpPr>
            <a:spLocks noGrp="1"/>
          </p:cNvSpPr>
          <p:nvPr>
            <p:ph type="ftr" sz="quarter" idx="11"/>
          </p:nvPr>
        </p:nvSpPr>
        <p:spPr/>
        <p:txBody>
          <a:bodyPr/>
          <a:lstStyle>
            <a:lvl1pPr>
              <a:defRPr/>
            </a:lvl1pPr>
          </a:lstStyle>
          <a:p>
            <a:pPr>
              <a:defRPr/>
            </a:pPr>
            <a:endParaRPr lang="zh-CN" altLang="en-US"/>
          </a:p>
        </p:txBody>
      </p:sp>
      <p:sp>
        <p:nvSpPr>
          <p:cNvPr id="12" name="灯片编号占位符 5"/>
          <p:cNvSpPr>
            <a:spLocks noGrp="1"/>
          </p:cNvSpPr>
          <p:nvPr>
            <p:ph type="sldNum" sz="quarter" idx="12"/>
          </p:nvPr>
        </p:nvSpPr>
        <p:spPr/>
        <p:txBody>
          <a:bodyPr/>
          <a:lstStyle>
            <a:lvl1pPr>
              <a:defRPr/>
            </a:lvl1pPr>
          </a:lstStyle>
          <a:p>
            <a:pPr>
              <a:defRPr/>
            </a:pPr>
            <a:fld id="{9652B7E7-87CB-472F-B70B-2318FE7F6F3C}" type="slidenum">
              <a:rPr lang="zh-CN" altLang="en-US"/>
              <a:pPr>
                <a:defRPr/>
              </a:pPr>
              <a:t>‹#›</a:t>
            </a:fld>
            <a:endParaRPr lang="zh-CN" altLang="en-US"/>
          </a:p>
        </p:txBody>
      </p:sp>
    </p:spTree>
    <p:extLst>
      <p:ext uri="{BB962C8B-B14F-4D97-AF65-F5344CB8AC3E}">
        <p14:creationId xmlns:p14="http://schemas.microsoft.com/office/powerpoint/2010/main" val="12724307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30832" y="242392"/>
            <a:ext cx="7005464" cy="954360"/>
          </a:xfrm>
        </p:spPr>
        <p:txBody>
          <a:bodyPr>
            <a:normAutofit/>
          </a:bodyPr>
          <a:lstStyle>
            <a:lvl1pPr algn="l">
              <a:defRPr sz="4000" b="1">
                <a:solidFill>
                  <a:schemeClr val="accent5">
                    <a:lumMod val="75000"/>
                  </a:schemeClr>
                </a:solidFill>
                <a:effectLst/>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342900" indent="-342900">
              <a:buClr>
                <a:schemeClr val="accent5">
                  <a:lumMod val="75000"/>
                </a:schemeClr>
              </a:buClr>
              <a:buSzPct val="80000"/>
              <a:buFont typeface="Wingdings" pitchFamily="2" charset="2"/>
              <a:buChar char="p"/>
              <a:defRPr b="1">
                <a:solidFill>
                  <a:schemeClr val="accent5">
                    <a:lumMod val="50000"/>
                  </a:schemeClr>
                </a:solidFill>
                <a:latin typeface="黑体" pitchFamily="49" charset="-122"/>
                <a:ea typeface="黑体" pitchFamily="49" charset="-122"/>
              </a:defRPr>
            </a:lvl1pPr>
            <a:lvl2pPr marL="742950" indent="-285750">
              <a:buClr>
                <a:schemeClr val="accent5">
                  <a:lumMod val="75000"/>
                </a:schemeClr>
              </a:buClr>
              <a:buSzPct val="70000"/>
              <a:buFont typeface="Wingdings" pitchFamily="2" charset="2"/>
              <a:buChar char="n"/>
              <a:defRPr b="1">
                <a:solidFill>
                  <a:schemeClr val="accent5">
                    <a:lumMod val="75000"/>
                  </a:schemeClr>
                </a:solidFill>
                <a:latin typeface="黑体" pitchFamily="49" charset="-122"/>
                <a:ea typeface="黑体" pitchFamily="49" charset="-122"/>
              </a:defRPr>
            </a:lvl2pPr>
            <a:lvl3pPr marL="1143000" indent="-228600">
              <a:buClr>
                <a:schemeClr val="accent5">
                  <a:lumMod val="75000"/>
                </a:schemeClr>
              </a:buClr>
              <a:buSzPct val="70000"/>
              <a:buFont typeface="Wingdings" pitchFamily="2" charset="2"/>
              <a:buChar char="p"/>
              <a:defRPr>
                <a:latin typeface="黑体" pitchFamily="49" charset="-122"/>
                <a:ea typeface="黑体" pitchFamily="49" charset="-122"/>
              </a:defRPr>
            </a:lvl3pPr>
            <a:lvl4pPr marL="1600200" indent="-228600">
              <a:buClr>
                <a:schemeClr val="accent5">
                  <a:lumMod val="75000"/>
                </a:schemeClr>
              </a:buClr>
              <a:buSzPct val="60000"/>
              <a:buFont typeface="Wingdings" pitchFamily="2" charset="2"/>
              <a:buChar char="n"/>
              <a:defRPr>
                <a:latin typeface="黑体" pitchFamily="49" charset="-122"/>
                <a:ea typeface="黑体" pitchFamily="49" charset="-122"/>
              </a:defRPr>
            </a:lvl4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155D8037-337F-4861-BF49-7917977BEADE}" type="datetime1">
              <a:rPr lang="zh-CN" altLang="en-US" smtClean="0"/>
              <a:t>2020/10/29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2BB1F19-BC44-4A39-B52A-99AFD931A7D2}" type="slidenum">
              <a:rPr lang="zh-CN" altLang="en-US"/>
              <a:pPr>
                <a:defRPr/>
              </a:pPr>
              <a:t>‹#›</a:t>
            </a:fld>
            <a:endParaRPr lang="zh-CN" altLang="en-US"/>
          </a:p>
        </p:txBody>
      </p:sp>
    </p:spTree>
    <p:extLst>
      <p:ext uri="{BB962C8B-B14F-4D97-AF65-F5344CB8AC3E}">
        <p14:creationId xmlns:p14="http://schemas.microsoft.com/office/powerpoint/2010/main" val="3378830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332656"/>
            <a:ext cx="7005464" cy="954360"/>
          </a:xfrm>
        </p:spPr>
        <p:txBody>
          <a:bodyPr>
            <a:normAutofit/>
          </a:bodyPr>
          <a:lstStyle>
            <a:lvl1pPr algn="l">
              <a:defRPr sz="3600">
                <a:solidFill>
                  <a:srgbClr val="336699"/>
                </a:solidFill>
                <a:effectLst/>
                <a:latin typeface="黑体" pitchFamily="49" charset="-122"/>
                <a:ea typeface="黑体" pitchFamily="49"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marL="342900" indent="-342900">
              <a:lnSpc>
                <a:spcPct val="150000"/>
              </a:lnSpc>
              <a:buClr>
                <a:schemeClr val="tx1">
                  <a:lumMod val="50000"/>
                  <a:lumOff val="50000"/>
                </a:schemeClr>
              </a:buClr>
              <a:buSzPct val="80000"/>
              <a:buFont typeface="Wingdings" pitchFamily="2" charset="2"/>
              <a:buChar char="l"/>
              <a:defRPr sz="2000" b="1">
                <a:solidFill>
                  <a:schemeClr val="tx1"/>
                </a:solidFill>
                <a:latin typeface="华文细黑" pitchFamily="2" charset="-122"/>
                <a:ea typeface="华文细黑" pitchFamily="2" charset="-122"/>
              </a:defRPr>
            </a:lvl1pPr>
            <a:lvl2pPr marL="742950" indent="-285750">
              <a:buClr>
                <a:schemeClr val="tx1"/>
              </a:buClr>
              <a:buSzPct val="70000"/>
              <a:buFont typeface="Wingdings" pitchFamily="2" charset="2"/>
              <a:buChar char="p"/>
              <a:defRPr sz="1800" b="0">
                <a:solidFill>
                  <a:schemeClr val="tx1"/>
                </a:solidFill>
                <a:latin typeface="华文细黑" pitchFamily="2" charset="-122"/>
                <a:ea typeface="华文细黑" pitchFamily="2" charset="-122"/>
              </a:defRPr>
            </a:lvl2pPr>
            <a:lvl3pPr marL="1143000" indent="-228600">
              <a:buClr>
                <a:schemeClr val="tx1"/>
              </a:buClr>
              <a:buSzPct val="50000"/>
              <a:buFont typeface="Wingdings" pitchFamily="2" charset="2"/>
              <a:buChar char="n"/>
              <a:defRPr sz="1600">
                <a:latin typeface="华文细黑" pitchFamily="2" charset="-122"/>
                <a:ea typeface="华文细黑" pitchFamily="2" charset="-122"/>
              </a:defRPr>
            </a:lvl3pPr>
            <a:lvl4pPr marL="1600200" indent="-228600">
              <a:buClr>
                <a:schemeClr val="tx1"/>
              </a:buClr>
              <a:buSzPct val="50000"/>
              <a:buFont typeface="Wingdings" pitchFamily="2" charset="2"/>
              <a:buChar char="p"/>
              <a:defRPr sz="1400">
                <a:latin typeface="华文细黑" pitchFamily="2" charset="-122"/>
                <a:ea typeface="华文细黑" pitchFamily="2" charset="-122"/>
              </a:defRPr>
            </a:lvl4pPr>
            <a:lvl5pPr>
              <a:defRPr sz="1200">
                <a:latin typeface="华文细黑" pitchFamily="2" charset="-122"/>
                <a:ea typeface="华文细黑" pitchFamily="2" charset="-122"/>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7F2AF1BB-2048-47DF-9B10-BD7EE397E747}" type="datetime1">
              <a:rPr lang="zh-CN" altLang="en-US" smtClean="0"/>
              <a:t>2020/10/29</a:t>
            </a:fld>
            <a:endParaRPr lang="zh-CN" altLang="en-US"/>
          </a:p>
        </p:txBody>
      </p:sp>
    </p:spTree>
    <p:extLst>
      <p:ext uri="{BB962C8B-B14F-4D97-AF65-F5344CB8AC3E}">
        <p14:creationId xmlns:p14="http://schemas.microsoft.com/office/powerpoint/2010/main" val="1429830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5DC90C08-7415-43D6-8C73-DCC6DA0C0747}" type="datetime1">
              <a:rPr lang="zh-CN" altLang="en-US" smtClean="0"/>
              <a:t>2020/10/29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885EA32-BC0E-4709-AC41-FDC23F0120E3}" type="slidenum">
              <a:rPr lang="zh-CN" altLang="en-US"/>
              <a:pPr>
                <a:defRPr/>
              </a:pPr>
              <a:t>‹#›</a:t>
            </a:fld>
            <a:endParaRPr lang="zh-CN" altLang="en-US"/>
          </a:p>
        </p:txBody>
      </p:sp>
    </p:spTree>
    <p:extLst>
      <p:ext uri="{BB962C8B-B14F-4D97-AF65-F5344CB8AC3E}">
        <p14:creationId xmlns:p14="http://schemas.microsoft.com/office/powerpoint/2010/main" val="2410830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日期占位符 3"/>
          <p:cNvSpPr>
            <a:spLocks noGrp="1"/>
          </p:cNvSpPr>
          <p:nvPr>
            <p:ph type="dt" sz="half" idx="10"/>
          </p:nvPr>
        </p:nvSpPr>
        <p:spPr/>
        <p:txBody>
          <a:bodyPr/>
          <a:lstStyle>
            <a:lvl1pPr>
              <a:defRPr/>
            </a:lvl1pPr>
          </a:lstStyle>
          <a:p>
            <a:pPr>
              <a:defRPr/>
            </a:pPr>
            <a:fld id="{EE7B3745-4488-4B1F-8B60-E611AC6B3220}" type="datetime1">
              <a:rPr lang="zh-CN" altLang="en-US" smtClean="0"/>
              <a:t>2020/10/29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FFE7356-A63E-4C54-A528-DED66A45521D}" type="slidenum">
              <a:rPr lang="zh-CN" altLang="en-US"/>
              <a:pPr>
                <a:defRPr/>
              </a:pPr>
              <a:t>‹#›</a:t>
            </a:fld>
            <a:endParaRPr lang="zh-CN" altLang="en-US"/>
          </a:p>
        </p:txBody>
      </p:sp>
    </p:spTree>
    <p:extLst>
      <p:ext uri="{BB962C8B-B14F-4D97-AF65-F5344CB8AC3E}">
        <p14:creationId xmlns:p14="http://schemas.microsoft.com/office/powerpoint/2010/main" val="42409048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日期占位符 3"/>
          <p:cNvSpPr>
            <a:spLocks noGrp="1"/>
          </p:cNvSpPr>
          <p:nvPr>
            <p:ph type="dt" sz="half" idx="10"/>
          </p:nvPr>
        </p:nvSpPr>
        <p:spPr/>
        <p:txBody>
          <a:bodyPr/>
          <a:lstStyle>
            <a:lvl1pPr>
              <a:defRPr/>
            </a:lvl1pPr>
          </a:lstStyle>
          <a:p>
            <a:pPr>
              <a:defRPr/>
            </a:pPr>
            <a:fld id="{0E42347C-14B6-457A-9676-5A98E06ED662}" type="datetime1">
              <a:rPr lang="zh-CN" altLang="en-US" smtClean="0"/>
              <a:t>2020/10/29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2CF977F-8915-43DE-A255-533C4CD4BF60}" type="slidenum">
              <a:rPr lang="zh-CN" altLang="en-US"/>
              <a:pPr>
                <a:defRPr/>
              </a:pPr>
              <a:t>‹#›</a:t>
            </a:fld>
            <a:endParaRPr lang="zh-CN" altLang="en-US"/>
          </a:p>
        </p:txBody>
      </p:sp>
    </p:spTree>
    <p:extLst>
      <p:ext uri="{BB962C8B-B14F-4D97-AF65-F5344CB8AC3E}">
        <p14:creationId xmlns:p14="http://schemas.microsoft.com/office/powerpoint/2010/main" val="2164279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BE00EFC3-A4BF-499A-BBB8-6F5E0985DBD1}" type="datetime1">
              <a:rPr lang="zh-CN" altLang="en-US" smtClean="0"/>
              <a:t>2020/10/29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280F595D-EF58-43A1-9440-442DA4DBA757}" type="slidenum">
              <a:rPr lang="zh-CN" altLang="en-US"/>
              <a:pPr>
                <a:defRPr/>
              </a:pPr>
              <a:t>‹#›</a:t>
            </a:fld>
            <a:endParaRPr lang="zh-CN" altLang="en-US"/>
          </a:p>
        </p:txBody>
      </p:sp>
    </p:spTree>
    <p:extLst>
      <p:ext uri="{BB962C8B-B14F-4D97-AF65-F5344CB8AC3E}">
        <p14:creationId xmlns:p14="http://schemas.microsoft.com/office/powerpoint/2010/main" val="1706185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80029DE-1EC9-48E0-B63C-873848D0D3FE}" type="datetime1">
              <a:rPr lang="zh-CN" altLang="en-US" smtClean="0"/>
              <a:t>2020/10/29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E306D20C-F0FF-4284-991A-062CBB9493FF}" type="slidenum">
              <a:rPr lang="zh-CN" altLang="en-US"/>
              <a:pPr>
                <a:defRPr/>
              </a:pPr>
              <a:t>‹#›</a:t>
            </a:fld>
            <a:endParaRPr lang="zh-CN" altLang="en-US"/>
          </a:p>
        </p:txBody>
      </p:sp>
    </p:spTree>
    <p:extLst>
      <p:ext uri="{BB962C8B-B14F-4D97-AF65-F5344CB8AC3E}">
        <p14:creationId xmlns:p14="http://schemas.microsoft.com/office/powerpoint/2010/main" val="2262771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8C07F3B-5F48-43C0-BDF1-7775D7EDDE80}" type="datetime1">
              <a:rPr lang="zh-CN" altLang="en-US" smtClean="0"/>
              <a:t>2020/10/29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72CF1A6-D0A4-46C1-B76E-EE6B7224DD57}" type="slidenum">
              <a:rPr lang="zh-CN" altLang="en-US"/>
              <a:pPr>
                <a:defRPr/>
              </a:pPr>
              <a:t>‹#›</a:t>
            </a:fld>
            <a:endParaRPr lang="zh-CN" altLang="en-US"/>
          </a:p>
        </p:txBody>
      </p:sp>
    </p:spTree>
    <p:extLst>
      <p:ext uri="{BB962C8B-B14F-4D97-AF65-F5344CB8AC3E}">
        <p14:creationId xmlns:p14="http://schemas.microsoft.com/office/powerpoint/2010/main" val="22469798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FA1558F-C6E7-42E9-9078-11F05E81F3DE}" type="datetime1">
              <a:rPr lang="zh-CN" altLang="en-US" smtClean="0"/>
              <a:t>2020/10/29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BFBD784-616B-4B8D-B7B5-E1B4C5C351DF}" type="slidenum">
              <a:rPr lang="zh-CN" altLang="en-US"/>
              <a:pPr>
                <a:defRPr/>
              </a:pPr>
              <a:t>‹#›</a:t>
            </a:fld>
            <a:endParaRPr lang="zh-CN" altLang="en-US"/>
          </a:p>
        </p:txBody>
      </p:sp>
    </p:spTree>
    <p:extLst>
      <p:ext uri="{BB962C8B-B14F-4D97-AF65-F5344CB8AC3E}">
        <p14:creationId xmlns:p14="http://schemas.microsoft.com/office/powerpoint/2010/main" val="38263695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将图片拖动到占位符，或单击添加图标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9E7562E-A1AC-45D1-A352-62612B5E0D3C}" type="datetime1">
              <a:rPr lang="zh-CN" altLang="en-US" smtClean="0"/>
              <a:t>2020/10/29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BB6CDC6-291A-43BB-A30C-DA587E9BA56D}" type="slidenum">
              <a:rPr lang="zh-CN" altLang="en-US"/>
              <a:pPr>
                <a:defRPr/>
              </a:pPr>
              <a:t>‹#›</a:t>
            </a:fld>
            <a:endParaRPr lang="zh-CN" altLang="en-US"/>
          </a:p>
        </p:txBody>
      </p:sp>
    </p:spTree>
    <p:extLst>
      <p:ext uri="{BB962C8B-B14F-4D97-AF65-F5344CB8AC3E}">
        <p14:creationId xmlns:p14="http://schemas.microsoft.com/office/powerpoint/2010/main" val="18894342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302213B-6297-4231-B0DA-8D4FC255E37E}" type="datetime1">
              <a:rPr lang="zh-CN" altLang="en-US" smtClean="0"/>
              <a:t>2020/10/29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43E0E85-B613-4095-BF2D-9395A7101570}" type="slidenum">
              <a:rPr lang="zh-CN" altLang="en-US"/>
              <a:pPr>
                <a:defRPr/>
              </a:pPr>
              <a:t>‹#›</a:t>
            </a:fld>
            <a:endParaRPr lang="zh-CN" altLang="en-US"/>
          </a:p>
        </p:txBody>
      </p:sp>
    </p:spTree>
    <p:extLst>
      <p:ext uri="{BB962C8B-B14F-4D97-AF65-F5344CB8AC3E}">
        <p14:creationId xmlns:p14="http://schemas.microsoft.com/office/powerpoint/2010/main" val="15455445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11C73EB-4E0B-4B89-935E-C09CEDD9D112}" type="datetime1">
              <a:rPr lang="zh-CN" altLang="en-US" smtClean="0"/>
              <a:t>2020/10/29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36CC802-6B51-4F81-861A-C54701FE7E70}" type="slidenum">
              <a:rPr lang="zh-CN" altLang="en-US"/>
              <a:pPr>
                <a:defRPr/>
              </a:pPr>
              <a:t>‹#›</a:t>
            </a:fld>
            <a:endParaRPr lang="zh-CN" altLang="en-US"/>
          </a:p>
        </p:txBody>
      </p:sp>
    </p:spTree>
    <p:extLst>
      <p:ext uri="{BB962C8B-B14F-4D97-AF65-F5344CB8AC3E}">
        <p14:creationId xmlns:p14="http://schemas.microsoft.com/office/powerpoint/2010/main" val="14552023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B49E4729-9D97-453B-8F58-054FBB2DD2EB}" type="datetime1">
              <a:rPr lang="zh-CN" altLang="en-US" smtClean="0"/>
              <a:t>2020/10/29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9D3CDCB-F426-4303-9661-4C9FF56F03C4}" type="slidenum">
              <a:rPr lang="zh-CN" altLang="en-US"/>
              <a:pPr>
                <a:defRPr/>
              </a:pPr>
              <a:t>‹#›</a:t>
            </a:fld>
            <a:endParaRPr lang="zh-CN" altLang="en-US"/>
          </a:p>
        </p:txBody>
      </p:sp>
    </p:spTree>
    <p:extLst>
      <p:ext uri="{BB962C8B-B14F-4D97-AF65-F5344CB8AC3E}">
        <p14:creationId xmlns:p14="http://schemas.microsoft.com/office/powerpoint/2010/main" val="11060348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E0A5337-3127-4E2A-A293-D62A7CC5C16D}" type="datetime1">
              <a:rPr lang="zh-CN" altLang="en-US" smtClean="0"/>
              <a:t>2020/10/29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435B272-77C0-4F69-A612-F932D13E4444}" type="slidenum">
              <a:rPr lang="zh-CN" altLang="en-US"/>
              <a:pPr>
                <a:defRPr/>
              </a:pPr>
              <a:t>‹#›</a:t>
            </a:fld>
            <a:endParaRPr lang="zh-CN" altLang="en-US"/>
          </a:p>
        </p:txBody>
      </p:sp>
    </p:spTree>
    <p:extLst>
      <p:ext uri="{BB962C8B-B14F-4D97-AF65-F5344CB8AC3E}">
        <p14:creationId xmlns:p14="http://schemas.microsoft.com/office/powerpoint/2010/main" val="42358973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6A4D151C-07AC-40EC-84B4-C90B06F8C3D5}" type="datetime1">
              <a:rPr lang="zh-CN" altLang="en-US" smtClean="0"/>
              <a:t>2020/10/29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880E17D-179B-4C27-A406-5F4AE3014F82}" type="slidenum">
              <a:rPr lang="zh-CN" altLang="en-US"/>
              <a:pPr>
                <a:defRPr/>
              </a:pPr>
              <a:t>‹#›</a:t>
            </a:fld>
            <a:endParaRPr lang="zh-CN" altLang="en-US"/>
          </a:p>
        </p:txBody>
      </p:sp>
    </p:spTree>
    <p:extLst>
      <p:ext uri="{BB962C8B-B14F-4D97-AF65-F5344CB8AC3E}">
        <p14:creationId xmlns:p14="http://schemas.microsoft.com/office/powerpoint/2010/main" val="462463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日期占位符 3"/>
          <p:cNvSpPr>
            <a:spLocks noGrp="1"/>
          </p:cNvSpPr>
          <p:nvPr>
            <p:ph type="dt" sz="half" idx="10"/>
          </p:nvPr>
        </p:nvSpPr>
        <p:spPr/>
        <p:txBody>
          <a:bodyPr/>
          <a:lstStyle>
            <a:lvl1pPr>
              <a:defRPr/>
            </a:lvl1pPr>
          </a:lstStyle>
          <a:p>
            <a:pPr>
              <a:defRPr/>
            </a:pPr>
            <a:fld id="{5C400CD9-CED0-443E-A083-BA136BEEF222}" type="datetime1">
              <a:rPr lang="zh-CN" altLang="en-US" smtClean="0"/>
              <a:t>2020/10/29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3F1C913-A338-4B93-95F9-FF0F281535EF}" type="slidenum">
              <a:rPr lang="zh-CN" altLang="en-US"/>
              <a:pPr>
                <a:defRPr/>
              </a:pPr>
              <a:t>‹#›</a:t>
            </a:fld>
            <a:endParaRPr lang="zh-CN" altLang="en-US"/>
          </a:p>
        </p:txBody>
      </p:sp>
    </p:spTree>
    <p:extLst>
      <p:ext uri="{BB962C8B-B14F-4D97-AF65-F5344CB8AC3E}">
        <p14:creationId xmlns:p14="http://schemas.microsoft.com/office/powerpoint/2010/main" val="40541170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日期占位符 3"/>
          <p:cNvSpPr>
            <a:spLocks noGrp="1"/>
          </p:cNvSpPr>
          <p:nvPr>
            <p:ph type="dt" sz="half" idx="10"/>
          </p:nvPr>
        </p:nvSpPr>
        <p:spPr/>
        <p:txBody>
          <a:bodyPr/>
          <a:lstStyle>
            <a:lvl1pPr>
              <a:defRPr/>
            </a:lvl1pPr>
          </a:lstStyle>
          <a:p>
            <a:pPr>
              <a:defRPr/>
            </a:pPr>
            <a:fld id="{C8702A76-D840-4F88-A6FE-9408DE3383B0}" type="datetime1">
              <a:rPr lang="zh-CN" altLang="en-US" smtClean="0"/>
              <a:t>2020/10/29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5AF89147-D17B-4A68-9DB1-071874CF0D07}" type="slidenum">
              <a:rPr lang="zh-CN" altLang="en-US"/>
              <a:pPr>
                <a:defRPr/>
              </a:pPr>
              <a:t>‹#›</a:t>
            </a:fld>
            <a:endParaRPr lang="zh-CN" altLang="en-US"/>
          </a:p>
        </p:txBody>
      </p:sp>
    </p:spTree>
    <p:extLst>
      <p:ext uri="{BB962C8B-B14F-4D97-AF65-F5344CB8AC3E}">
        <p14:creationId xmlns:p14="http://schemas.microsoft.com/office/powerpoint/2010/main" val="17508174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C6E9B30A-F1D4-4502-B97A-7BDBE332BD3F}" type="datetime1">
              <a:rPr lang="zh-CN" altLang="en-US" smtClean="0"/>
              <a:t>2020/10/29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C0A1C942-C10C-4696-890E-AF598AABFBDC}" type="slidenum">
              <a:rPr lang="zh-CN" altLang="en-US"/>
              <a:pPr>
                <a:defRPr/>
              </a:pPr>
              <a:t>‹#›</a:t>
            </a:fld>
            <a:endParaRPr lang="zh-CN" altLang="en-US"/>
          </a:p>
        </p:txBody>
      </p:sp>
    </p:spTree>
    <p:extLst>
      <p:ext uri="{BB962C8B-B14F-4D97-AF65-F5344CB8AC3E}">
        <p14:creationId xmlns:p14="http://schemas.microsoft.com/office/powerpoint/2010/main" val="802580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7DF495ED-C871-4845-9FF1-BEAF90F1ADF6}" type="datetime1">
              <a:rPr lang="zh-CN" altLang="en-US" smtClean="0"/>
              <a:t>2020/10/29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4790C09-EB53-4705-82A2-B4E174C9FADC}" type="slidenum">
              <a:rPr lang="zh-CN" altLang="en-US"/>
              <a:pPr>
                <a:defRPr/>
              </a:pPr>
              <a:t>‹#›</a:t>
            </a:fld>
            <a:endParaRPr lang="zh-CN" altLang="en-US"/>
          </a:p>
        </p:txBody>
      </p:sp>
    </p:spTree>
    <p:extLst>
      <p:ext uri="{BB962C8B-B14F-4D97-AF65-F5344CB8AC3E}">
        <p14:creationId xmlns:p14="http://schemas.microsoft.com/office/powerpoint/2010/main" val="4982043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7689D56-93CC-4C0C-A6B3-0E9BDED4BA8F}" type="datetime1">
              <a:rPr lang="zh-CN" altLang="en-US" smtClean="0"/>
              <a:t>2020/10/29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6AEA152-941B-4A9F-BAED-78E3749F9ECB}" type="slidenum">
              <a:rPr lang="zh-CN" altLang="en-US"/>
              <a:pPr>
                <a:defRPr/>
              </a:pPr>
              <a:t>‹#›</a:t>
            </a:fld>
            <a:endParaRPr lang="zh-CN" altLang="en-US"/>
          </a:p>
        </p:txBody>
      </p:sp>
    </p:spTree>
    <p:extLst>
      <p:ext uri="{BB962C8B-B14F-4D97-AF65-F5344CB8AC3E}">
        <p14:creationId xmlns:p14="http://schemas.microsoft.com/office/powerpoint/2010/main" val="33438132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57A50DE-4790-44D9-A17C-21BA638D8B42}" type="datetime1">
              <a:rPr lang="zh-CN" altLang="en-US" smtClean="0"/>
              <a:t>2020/10/29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B52AD0F-34E2-47A6-823A-22C011EBDB86}" type="slidenum">
              <a:rPr lang="zh-CN" altLang="en-US"/>
              <a:pPr>
                <a:defRPr/>
              </a:pPr>
              <a:t>‹#›</a:t>
            </a:fld>
            <a:endParaRPr lang="zh-CN" altLang="en-US"/>
          </a:p>
        </p:txBody>
      </p:sp>
    </p:spTree>
    <p:extLst>
      <p:ext uri="{BB962C8B-B14F-4D97-AF65-F5344CB8AC3E}">
        <p14:creationId xmlns:p14="http://schemas.microsoft.com/office/powerpoint/2010/main" val="42467883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将图片拖动到占位符，或单击添加图标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CD76597-22CD-4075-B0B1-00D4581EEB7A}" type="datetime1">
              <a:rPr lang="zh-CN" altLang="en-US" smtClean="0"/>
              <a:t>2020/10/29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F304132-BA74-421A-8EDF-9FCEC032BF7A}" type="slidenum">
              <a:rPr lang="zh-CN" altLang="en-US"/>
              <a:pPr>
                <a:defRPr/>
              </a:pPr>
              <a:t>‹#›</a:t>
            </a:fld>
            <a:endParaRPr lang="zh-CN" altLang="en-US"/>
          </a:p>
        </p:txBody>
      </p:sp>
    </p:spTree>
    <p:extLst>
      <p:ext uri="{BB962C8B-B14F-4D97-AF65-F5344CB8AC3E}">
        <p14:creationId xmlns:p14="http://schemas.microsoft.com/office/powerpoint/2010/main" val="7173613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84BE79A-9EB7-4B58-A94B-2E6336675452}" type="datetime1">
              <a:rPr lang="zh-CN" altLang="en-US" smtClean="0"/>
              <a:t>2020/10/29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6157C82-4D62-4D1D-B7AB-C7F0C4C695C4}" type="slidenum">
              <a:rPr lang="zh-CN" altLang="en-US"/>
              <a:pPr>
                <a:defRPr/>
              </a:pPr>
              <a:t>‹#›</a:t>
            </a:fld>
            <a:endParaRPr lang="zh-CN" altLang="en-US"/>
          </a:p>
        </p:txBody>
      </p:sp>
    </p:spTree>
    <p:extLst>
      <p:ext uri="{BB962C8B-B14F-4D97-AF65-F5344CB8AC3E}">
        <p14:creationId xmlns:p14="http://schemas.microsoft.com/office/powerpoint/2010/main" val="20057116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D24E77F-A891-40B0-AC8E-CFF4736C0820}" type="datetime1">
              <a:rPr lang="zh-CN" altLang="en-US" smtClean="0"/>
              <a:t>2020/10/29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16B0902-591A-4F7E-B183-A7A303595F80}" type="slidenum">
              <a:rPr lang="zh-CN" altLang="en-US"/>
              <a:pPr>
                <a:defRPr/>
              </a:pPr>
              <a:t>‹#›</a:t>
            </a:fld>
            <a:endParaRPr lang="zh-CN" altLang="en-US"/>
          </a:p>
        </p:txBody>
      </p:sp>
    </p:spTree>
    <p:extLst>
      <p:ext uri="{BB962C8B-B14F-4D97-AF65-F5344CB8AC3E}">
        <p14:creationId xmlns:p14="http://schemas.microsoft.com/office/powerpoint/2010/main" val="38049926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7" name="Oval 10"/>
            <p:cNvSpPr>
              <a:spLocks noChangeArrowheads="1"/>
            </p:cNvSpPr>
            <p:nvPr/>
          </p:nvSpPr>
          <p:spPr bwMode="auto">
            <a:xfrm>
              <a:off x="4883"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8" name="Oval 11"/>
            <p:cNvSpPr>
              <a:spLocks noChangeArrowheads="1"/>
            </p:cNvSpPr>
            <p:nvPr/>
          </p:nvSpPr>
          <p:spPr bwMode="auto">
            <a:xfrm>
              <a:off x="5062"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9" name="Oval 12"/>
            <p:cNvSpPr>
              <a:spLocks noChangeArrowheads="1"/>
            </p:cNvSpPr>
            <p:nvPr/>
          </p:nvSpPr>
          <p:spPr bwMode="auto">
            <a:xfrm>
              <a:off x="4704"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 name="Oval 13"/>
            <p:cNvSpPr>
              <a:spLocks noChangeArrowheads="1"/>
            </p:cNvSpPr>
            <p:nvPr/>
          </p:nvSpPr>
          <p:spPr bwMode="auto">
            <a:xfrm>
              <a:off x="4883"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1" name="Oval 14"/>
            <p:cNvSpPr>
              <a:spLocks noChangeArrowheads="1"/>
            </p:cNvSpPr>
            <p:nvPr/>
          </p:nvSpPr>
          <p:spPr bwMode="auto">
            <a:xfrm>
              <a:off x="5062"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2" name="Oval 15"/>
            <p:cNvSpPr>
              <a:spLocks noChangeArrowheads="1"/>
            </p:cNvSpPr>
            <p:nvPr/>
          </p:nvSpPr>
          <p:spPr bwMode="auto">
            <a:xfrm>
              <a:off x="5241" y="2064"/>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3" name="Oval 16"/>
            <p:cNvSpPr>
              <a:spLocks noChangeArrowheads="1"/>
            </p:cNvSpPr>
            <p:nvPr/>
          </p:nvSpPr>
          <p:spPr bwMode="auto">
            <a:xfrm>
              <a:off x="4704"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4" name="Oval 17"/>
            <p:cNvSpPr>
              <a:spLocks noChangeArrowheads="1"/>
            </p:cNvSpPr>
            <p:nvPr/>
          </p:nvSpPr>
          <p:spPr bwMode="auto">
            <a:xfrm>
              <a:off x="4883"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5" name="Oval 18"/>
            <p:cNvSpPr>
              <a:spLocks noChangeArrowheads="1"/>
            </p:cNvSpPr>
            <p:nvPr/>
          </p:nvSpPr>
          <p:spPr bwMode="auto">
            <a:xfrm>
              <a:off x="5062"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6" name="Oval 19"/>
            <p:cNvSpPr>
              <a:spLocks noChangeArrowheads="1"/>
            </p:cNvSpPr>
            <p:nvPr/>
          </p:nvSpPr>
          <p:spPr bwMode="auto">
            <a:xfrm>
              <a:off x="5241"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7" name="Oval 20"/>
            <p:cNvSpPr>
              <a:spLocks noChangeArrowheads="1"/>
            </p:cNvSpPr>
            <p:nvPr/>
          </p:nvSpPr>
          <p:spPr bwMode="auto">
            <a:xfrm>
              <a:off x="5420" y="2243"/>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8" name="Oval 21"/>
            <p:cNvSpPr>
              <a:spLocks noChangeArrowheads="1"/>
            </p:cNvSpPr>
            <p:nvPr/>
          </p:nvSpPr>
          <p:spPr bwMode="auto">
            <a:xfrm>
              <a:off x="4704" y="2421"/>
              <a:ext cx="127" cy="12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9" name="Oval 22"/>
            <p:cNvSpPr>
              <a:spLocks noChangeArrowheads="1"/>
            </p:cNvSpPr>
            <p:nvPr/>
          </p:nvSpPr>
          <p:spPr bwMode="auto">
            <a:xfrm>
              <a:off x="4883"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20" name="Oval 23"/>
            <p:cNvSpPr>
              <a:spLocks noChangeArrowheads="1"/>
            </p:cNvSpPr>
            <p:nvPr/>
          </p:nvSpPr>
          <p:spPr bwMode="auto">
            <a:xfrm>
              <a:off x="5062"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21" name="Oval 24"/>
            <p:cNvSpPr>
              <a:spLocks noChangeArrowheads="1"/>
            </p:cNvSpPr>
            <p:nvPr/>
          </p:nvSpPr>
          <p:spPr bwMode="auto">
            <a:xfrm>
              <a:off x="5241" y="2421"/>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22" name="Oval 25"/>
            <p:cNvSpPr>
              <a:spLocks noChangeArrowheads="1"/>
            </p:cNvSpPr>
            <p:nvPr/>
          </p:nvSpPr>
          <p:spPr bwMode="auto">
            <a:xfrm>
              <a:off x="4704"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23" name="Oval 26"/>
            <p:cNvSpPr>
              <a:spLocks noChangeArrowheads="1"/>
            </p:cNvSpPr>
            <p:nvPr/>
          </p:nvSpPr>
          <p:spPr bwMode="auto">
            <a:xfrm>
              <a:off x="4883"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24" name="Oval 27"/>
            <p:cNvSpPr>
              <a:spLocks noChangeArrowheads="1"/>
            </p:cNvSpPr>
            <p:nvPr/>
          </p:nvSpPr>
          <p:spPr bwMode="auto">
            <a:xfrm>
              <a:off x="5062"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25" name="Oval 28"/>
            <p:cNvSpPr>
              <a:spLocks noChangeArrowheads="1"/>
            </p:cNvSpPr>
            <p:nvPr/>
          </p:nvSpPr>
          <p:spPr bwMode="auto">
            <a:xfrm>
              <a:off x="5241"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26" name="Oval 29"/>
            <p:cNvSpPr>
              <a:spLocks noChangeArrowheads="1"/>
            </p:cNvSpPr>
            <p:nvPr/>
          </p:nvSpPr>
          <p:spPr bwMode="auto">
            <a:xfrm>
              <a:off x="5420" y="2600"/>
              <a:ext cx="127" cy="12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27" name="Oval 30"/>
            <p:cNvSpPr>
              <a:spLocks noChangeArrowheads="1"/>
            </p:cNvSpPr>
            <p:nvPr/>
          </p:nvSpPr>
          <p:spPr bwMode="auto">
            <a:xfrm>
              <a:off x="4704" y="2779"/>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28" name="Oval 31"/>
            <p:cNvSpPr>
              <a:spLocks noChangeArrowheads="1"/>
            </p:cNvSpPr>
            <p:nvPr/>
          </p:nvSpPr>
          <p:spPr bwMode="auto">
            <a:xfrm>
              <a:off x="4883"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29" name="Oval 32"/>
            <p:cNvSpPr>
              <a:spLocks noChangeArrowheads="1"/>
            </p:cNvSpPr>
            <p:nvPr/>
          </p:nvSpPr>
          <p:spPr bwMode="auto">
            <a:xfrm>
              <a:off x="5062"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30" name="Oval 33"/>
            <p:cNvSpPr>
              <a:spLocks noChangeArrowheads="1"/>
            </p:cNvSpPr>
            <p:nvPr/>
          </p:nvSpPr>
          <p:spPr bwMode="auto">
            <a:xfrm>
              <a:off x="5241" y="2779"/>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31" name="Oval 34"/>
            <p:cNvSpPr>
              <a:spLocks noChangeArrowheads="1"/>
            </p:cNvSpPr>
            <p:nvPr/>
          </p:nvSpPr>
          <p:spPr bwMode="auto">
            <a:xfrm>
              <a:off x="4704"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32" name="Oval 35"/>
            <p:cNvSpPr>
              <a:spLocks noChangeArrowheads="1"/>
            </p:cNvSpPr>
            <p:nvPr/>
          </p:nvSpPr>
          <p:spPr bwMode="auto">
            <a:xfrm>
              <a:off x="4883"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33" name="Oval 36"/>
            <p:cNvSpPr>
              <a:spLocks noChangeArrowheads="1"/>
            </p:cNvSpPr>
            <p:nvPr/>
          </p:nvSpPr>
          <p:spPr bwMode="auto">
            <a:xfrm>
              <a:off x="5062"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34" name="Oval 37"/>
            <p:cNvSpPr>
              <a:spLocks noChangeArrowheads="1"/>
            </p:cNvSpPr>
            <p:nvPr/>
          </p:nvSpPr>
          <p:spPr bwMode="auto">
            <a:xfrm>
              <a:off x="5241"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35" name="Oval 38"/>
            <p:cNvSpPr>
              <a:spLocks noChangeArrowheads="1"/>
            </p:cNvSpPr>
            <p:nvPr/>
          </p:nvSpPr>
          <p:spPr bwMode="auto">
            <a:xfrm>
              <a:off x="4883"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36" name="Oval 39"/>
            <p:cNvSpPr>
              <a:spLocks noChangeArrowheads="1"/>
            </p:cNvSpPr>
            <p:nvPr/>
          </p:nvSpPr>
          <p:spPr bwMode="auto">
            <a:xfrm>
              <a:off x="5241"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5747" name="Rectangle 3"/>
          <p:cNvSpPr>
            <a:spLocks noGrp="1" noChangeArrowheads="1"/>
          </p:cNvSpPr>
          <p:nvPr>
            <p:ph type="ctrTitle"/>
          </p:nvPr>
        </p:nvSpPr>
        <p:spPr>
          <a:xfrm>
            <a:off x="315913" y="466725"/>
            <a:ext cx="6781800" cy="2133600"/>
          </a:xfrm>
        </p:spPr>
        <p:txBody>
          <a:bodyPr/>
          <a:lstStyle>
            <a:lvl1pPr algn="r">
              <a:defRPr sz="4800"/>
            </a:lvl1pPr>
          </a:lstStyle>
          <a:p>
            <a:r>
              <a:rPr lang="zh-CN" altLang="en-US" smtClean="0"/>
              <a:t>单击此处编辑母版标题样式</a:t>
            </a:r>
            <a:endParaRPr lang="zh-CN" altLang="en-US"/>
          </a:p>
        </p:txBody>
      </p:sp>
      <p:sp>
        <p:nvSpPr>
          <p:cNvPr id="415748"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zh-CN" altLang="en-US" smtClean="0"/>
              <a:t>单击以编辑母版副标题样式</a:t>
            </a:r>
            <a:endParaRPr lang="zh-CN" altLang="en-US"/>
          </a:p>
        </p:txBody>
      </p:sp>
      <p:sp>
        <p:nvSpPr>
          <p:cNvPr id="38" name="Rectangle 5"/>
          <p:cNvSpPr>
            <a:spLocks noGrp="1" noChangeArrowheads="1"/>
          </p:cNvSpPr>
          <p:nvPr>
            <p:ph type="dt" sz="half" idx="10"/>
          </p:nvPr>
        </p:nvSpPr>
        <p:spPr/>
        <p:txBody>
          <a:bodyPr/>
          <a:lstStyle>
            <a:lvl1pPr>
              <a:defRPr/>
            </a:lvl1pPr>
          </a:lstStyle>
          <a:p>
            <a:pPr>
              <a:defRPr/>
            </a:pPr>
            <a:fld id="{FEF93942-455B-437B-B7B1-F6F7C38359DB}" type="datetime1">
              <a:rPr lang="zh-CN" altLang="en-US" smtClean="0"/>
              <a:t>2020/10/29</a:t>
            </a:fld>
            <a:endParaRPr lang="zh-CN" altLang="en-US" dirty="0"/>
          </a:p>
        </p:txBody>
      </p:sp>
      <p:sp>
        <p:nvSpPr>
          <p:cNvPr id="39" name="Rectangle 6"/>
          <p:cNvSpPr>
            <a:spLocks noGrp="1" noChangeArrowheads="1"/>
          </p:cNvSpPr>
          <p:nvPr>
            <p:ph type="ftr" sz="quarter" idx="11"/>
          </p:nvPr>
        </p:nvSpPr>
        <p:spPr/>
        <p:txBody>
          <a:bodyPr/>
          <a:lstStyle>
            <a:lvl1pPr>
              <a:defRPr/>
            </a:lvl1pPr>
          </a:lstStyle>
          <a:p>
            <a:pPr>
              <a:defRPr/>
            </a:pPr>
            <a:endParaRPr lang="zh-CN" altLang="en-US"/>
          </a:p>
        </p:txBody>
      </p:sp>
      <p:sp>
        <p:nvSpPr>
          <p:cNvPr id="40" name="Rectangle 7"/>
          <p:cNvSpPr>
            <a:spLocks noGrp="1" noChangeArrowheads="1"/>
          </p:cNvSpPr>
          <p:nvPr>
            <p:ph type="sldNum" sz="quarter" idx="12"/>
          </p:nvPr>
        </p:nvSpPr>
        <p:spPr/>
        <p:txBody>
          <a:bodyPr/>
          <a:lstStyle>
            <a:lvl1pPr>
              <a:defRPr/>
            </a:lvl1pPr>
          </a:lstStyle>
          <a:p>
            <a:pPr>
              <a:defRPr/>
            </a:pPr>
            <a:fld id="{9652B7E7-87CB-472F-B70B-2318FE7F6F3C}" type="slidenum">
              <a:rPr lang="zh-CN" altLang="en-US" smtClean="0"/>
              <a:pPr>
                <a:defRPr/>
              </a:pPr>
              <a:t>‹#›</a:t>
            </a:fld>
            <a:endParaRPr lang="zh-CN" altLang="en-US"/>
          </a:p>
        </p:txBody>
      </p:sp>
      <p:pic>
        <p:nvPicPr>
          <p:cNvPr id="41" name="图片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71550" y="6308725"/>
            <a:ext cx="788828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83780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C22F6977-48AB-4AA9-9623-916B64C51C22}" type="datetime1">
              <a:rPr lang="zh-CN" altLang="en-US" smtClean="0"/>
              <a:t>2020/10/29</a:t>
            </a:fld>
            <a:endParaRPr lang="zh-CN" altLang="en-US"/>
          </a:p>
        </p:txBody>
      </p:sp>
      <p:sp>
        <p:nvSpPr>
          <p:cNvPr id="5" name="Rectangle 6"/>
          <p:cNvSpPr>
            <a:spLocks noGrp="1" noChangeArrowheads="1"/>
          </p:cNvSpPr>
          <p:nvPr>
            <p:ph type="ftr" sz="quarter" idx="11"/>
          </p:nvPr>
        </p:nvSpPr>
        <p:spPr>
          <a:ln/>
        </p:spPr>
        <p:txBody>
          <a:bodyPr/>
          <a:lstStyle>
            <a:lvl1pPr>
              <a:defRPr/>
            </a:lvl1pPr>
          </a:lstStyle>
          <a:p>
            <a:endParaRPr lang="zh-CN" altLang="en-US"/>
          </a:p>
        </p:txBody>
      </p:sp>
      <p:sp>
        <p:nvSpPr>
          <p:cNvPr id="6" name="Rectangle 7"/>
          <p:cNvSpPr>
            <a:spLocks noGrp="1" noChangeArrowheads="1"/>
          </p:cNvSpPr>
          <p:nvPr>
            <p:ph type="sldNum" sz="quarter" idx="12"/>
          </p:nvPr>
        </p:nvSpPr>
        <p:spPr>
          <a:ln/>
        </p:spPr>
        <p:txBody>
          <a:bodyPr/>
          <a:lstStyle>
            <a:lvl1pPr>
              <a:defRPr/>
            </a:lvl1pPr>
          </a:lstStyle>
          <a:p>
            <a:fld id="{C8988E76-54C7-4C7F-9F3F-5248F0722AA3}" type="slidenum">
              <a:rPr lang="zh-CN" altLang="en-US" smtClean="0"/>
              <a:t>‹#›</a:t>
            </a:fld>
            <a:endParaRPr lang="zh-CN" altLang="en-US"/>
          </a:p>
        </p:txBody>
      </p:sp>
    </p:spTree>
    <p:extLst>
      <p:ext uri="{BB962C8B-B14F-4D97-AF65-F5344CB8AC3E}">
        <p14:creationId xmlns:p14="http://schemas.microsoft.com/office/powerpoint/2010/main" val="360918110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fld id="{45677732-4D70-4923-BF3E-5357B780994A}" type="datetime1">
              <a:rPr lang="zh-CN" altLang="en-US" smtClean="0"/>
              <a:t>2020/10/29</a:t>
            </a:fld>
            <a:endParaRPr lang="zh-CN"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7"/>
          <p:cNvSpPr>
            <a:spLocks noGrp="1" noChangeArrowheads="1"/>
          </p:cNvSpPr>
          <p:nvPr>
            <p:ph type="sldNum" sz="quarter" idx="12"/>
          </p:nvPr>
        </p:nvSpPr>
        <p:spPr>
          <a:ln/>
        </p:spPr>
        <p:txBody>
          <a:bodyPr/>
          <a:lstStyle>
            <a:lvl1pPr>
              <a:defRPr/>
            </a:lvl1pPr>
          </a:lstStyle>
          <a:p>
            <a:pPr>
              <a:defRPr/>
            </a:pPr>
            <a:fld id="{5885EA32-BC0E-4709-AC41-FDC23F0120E3}" type="slidenum">
              <a:rPr lang="zh-CN" altLang="en-US" smtClean="0"/>
              <a:pPr>
                <a:defRPr/>
              </a:pPr>
              <a:t>‹#›</a:t>
            </a:fld>
            <a:endParaRPr lang="zh-CN" altLang="en-US"/>
          </a:p>
        </p:txBody>
      </p:sp>
    </p:spTree>
    <p:extLst>
      <p:ext uri="{BB962C8B-B14F-4D97-AF65-F5344CB8AC3E}">
        <p14:creationId xmlns:p14="http://schemas.microsoft.com/office/powerpoint/2010/main" val="29323412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fld id="{FAC66764-2C96-4574-8F53-505AFDE4201A}" type="datetime1">
              <a:rPr lang="zh-CN" altLang="en-US" smtClean="0"/>
              <a:t>2020/10/29</a:t>
            </a:fld>
            <a:endParaRPr lang="zh-CN"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7"/>
          <p:cNvSpPr>
            <a:spLocks noGrp="1" noChangeArrowheads="1"/>
          </p:cNvSpPr>
          <p:nvPr>
            <p:ph type="sldNum" sz="quarter" idx="12"/>
          </p:nvPr>
        </p:nvSpPr>
        <p:spPr>
          <a:ln/>
        </p:spPr>
        <p:txBody>
          <a:bodyPr/>
          <a:lstStyle>
            <a:lvl1pPr>
              <a:defRPr/>
            </a:lvl1pPr>
          </a:lstStyle>
          <a:p>
            <a:pPr>
              <a:defRPr/>
            </a:pPr>
            <a:fld id="{AFFE7356-A63E-4C54-A528-DED66A45521D}" type="slidenum">
              <a:rPr lang="zh-CN" altLang="en-US" smtClean="0"/>
              <a:pPr>
                <a:defRPr/>
              </a:pPr>
              <a:t>‹#›</a:t>
            </a:fld>
            <a:endParaRPr lang="zh-CN" altLang="en-US"/>
          </a:p>
        </p:txBody>
      </p:sp>
    </p:spTree>
    <p:extLst>
      <p:ext uri="{BB962C8B-B14F-4D97-AF65-F5344CB8AC3E}">
        <p14:creationId xmlns:p14="http://schemas.microsoft.com/office/powerpoint/2010/main" val="386063554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fld id="{798EF677-6679-48CD-8AE9-E6C73ADE21AF}" type="datetime1">
              <a:rPr lang="zh-CN" altLang="en-US" smtClean="0"/>
              <a:t>2020/10/29</a:t>
            </a:fld>
            <a:endParaRPr lang="zh-CN" alt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7"/>
          <p:cNvSpPr>
            <a:spLocks noGrp="1" noChangeArrowheads="1"/>
          </p:cNvSpPr>
          <p:nvPr>
            <p:ph type="sldNum" sz="quarter" idx="12"/>
          </p:nvPr>
        </p:nvSpPr>
        <p:spPr>
          <a:ln/>
        </p:spPr>
        <p:txBody>
          <a:bodyPr/>
          <a:lstStyle>
            <a:lvl1pPr>
              <a:defRPr/>
            </a:lvl1pPr>
          </a:lstStyle>
          <a:p>
            <a:pPr>
              <a:defRPr/>
            </a:pPr>
            <a:fld id="{F2CF977F-8915-43DE-A255-533C4CD4BF60}" type="slidenum">
              <a:rPr lang="zh-CN" altLang="en-US" smtClean="0"/>
              <a:pPr>
                <a:defRPr/>
              </a:pPr>
              <a:t>‹#›</a:t>
            </a:fld>
            <a:endParaRPr lang="zh-CN" altLang="en-US"/>
          </a:p>
        </p:txBody>
      </p:sp>
    </p:spTree>
    <p:extLst>
      <p:ext uri="{BB962C8B-B14F-4D97-AF65-F5344CB8AC3E}">
        <p14:creationId xmlns:p14="http://schemas.microsoft.com/office/powerpoint/2010/main" val="1487617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CB8B70FD-3CAE-43F6-8E81-C8F5E24C788F}" type="datetime1">
              <a:rPr lang="zh-CN" altLang="en-US" smtClean="0"/>
              <a:t>2020/10/29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8E7136F-B00C-406F-887D-851FA1B47E43}" type="slidenum">
              <a:rPr lang="zh-CN" altLang="en-US"/>
              <a:pPr>
                <a:defRPr/>
              </a:pPr>
              <a:t>‹#›</a:t>
            </a:fld>
            <a:endParaRPr lang="zh-CN" altLang="en-US"/>
          </a:p>
        </p:txBody>
      </p:sp>
    </p:spTree>
    <p:extLst>
      <p:ext uri="{BB962C8B-B14F-4D97-AF65-F5344CB8AC3E}">
        <p14:creationId xmlns:p14="http://schemas.microsoft.com/office/powerpoint/2010/main" val="28629147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fld id="{C1C92EB3-9991-40F8-B34F-4903B76F62AA}" type="datetime1">
              <a:rPr lang="zh-CN" altLang="en-US" smtClean="0"/>
              <a:t>2020/10/29</a:t>
            </a:fld>
            <a:endParaRPr lang="zh-CN" alt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7"/>
          <p:cNvSpPr>
            <a:spLocks noGrp="1" noChangeArrowheads="1"/>
          </p:cNvSpPr>
          <p:nvPr>
            <p:ph type="sldNum" sz="quarter" idx="12"/>
          </p:nvPr>
        </p:nvSpPr>
        <p:spPr>
          <a:ln/>
        </p:spPr>
        <p:txBody>
          <a:bodyPr/>
          <a:lstStyle>
            <a:lvl1pPr>
              <a:defRPr/>
            </a:lvl1pPr>
          </a:lstStyle>
          <a:p>
            <a:pPr>
              <a:defRPr/>
            </a:pPr>
            <a:fld id="{280F595D-EF58-43A1-9440-442DA4DBA757}" type="slidenum">
              <a:rPr lang="zh-CN" altLang="en-US" smtClean="0"/>
              <a:pPr>
                <a:defRPr/>
              </a:pPr>
              <a:t>‹#›</a:t>
            </a:fld>
            <a:endParaRPr lang="zh-CN" altLang="en-US"/>
          </a:p>
        </p:txBody>
      </p:sp>
    </p:spTree>
    <p:extLst>
      <p:ext uri="{BB962C8B-B14F-4D97-AF65-F5344CB8AC3E}">
        <p14:creationId xmlns:p14="http://schemas.microsoft.com/office/powerpoint/2010/main" val="67934208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67E78AB8-E3FB-4788-853D-FF7DDD236993}" type="datetime1">
              <a:rPr lang="zh-CN" altLang="en-US" smtClean="0"/>
              <a:t>2020/10/29</a:t>
            </a:fld>
            <a:endParaRPr lang="zh-CN" alt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7"/>
          <p:cNvSpPr>
            <a:spLocks noGrp="1" noChangeArrowheads="1"/>
          </p:cNvSpPr>
          <p:nvPr>
            <p:ph type="sldNum" sz="quarter" idx="12"/>
          </p:nvPr>
        </p:nvSpPr>
        <p:spPr>
          <a:ln/>
        </p:spPr>
        <p:txBody>
          <a:bodyPr/>
          <a:lstStyle>
            <a:lvl1pPr>
              <a:defRPr/>
            </a:lvl1pPr>
          </a:lstStyle>
          <a:p>
            <a:pPr>
              <a:defRPr/>
            </a:pPr>
            <a:fld id="{E306D20C-F0FF-4284-991A-062CBB9493FF}" type="slidenum">
              <a:rPr lang="zh-CN" altLang="en-US" smtClean="0"/>
              <a:pPr>
                <a:defRPr/>
              </a:pPr>
              <a:t>‹#›</a:t>
            </a:fld>
            <a:endParaRPr lang="zh-CN" altLang="en-US"/>
          </a:p>
        </p:txBody>
      </p:sp>
    </p:spTree>
    <p:extLst>
      <p:ext uri="{BB962C8B-B14F-4D97-AF65-F5344CB8AC3E}">
        <p14:creationId xmlns:p14="http://schemas.microsoft.com/office/powerpoint/2010/main" val="336099053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A8C03B2A-2C6E-4C83-B8AA-4CC0300A6E88}" type="datetime1">
              <a:rPr lang="zh-CN" altLang="en-US" smtClean="0"/>
              <a:t>2020/10/29</a:t>
            </a:fld>
            <a:endParaRPr lang="zh-CN"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7"/>
          <p:cNvSpPr>
            <a:spLocks noGrp="1" noChangeArrowheads="1"/>
          </p:cNvSpPr>
          <p:nvPr>
            <p:ph type="sldNum" sz="quarter" idx="12"/>
          </p:nvPr>
        </p:nvSpPr>
        <p:spPr>
          <a:ln/>
        </p:spPr>
        <p:txBody>
          <a:bodyPr/>
          <a:lstStyle>
            <a:lvl1pPr>
              <a:defRPr/>
            </a:lvl1pPr>
          </a:lstStyle>
          <a:p>
            <a:pPr>
              <a:defRPr/>
            </a:pPr>
            <a:fld id="{3BFBD784-616B-4B8D-B7B5-E1B4C5C351DF}" type="slidenum">
              <a:rPr lang="zh-CN" altLang="en-US" smtClean="0"/>
              <a:pPr>
                <a:defRPr/>
              </a:pPr>
              <a:t>‹#›</a:t>
            </a:fld>
            <a:endParaRPr lang="zh-CN" altLang="en-US"/>
          </a:p>
        </p:txBody>
      </p:sp>
    </p:spTree>
    <p:extLst>
      <p:ext uri="{BB962C8B-B14F-4D97-AF65-F5344CB8AC3E}">
        <p14:creationId xmlns:p14="http://schemas.microsoft.com/office/powerpoint/2010/main" val="159324109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9775CC10-EF97-4B9D-9E02-7D219B087F58}" type="datetime1">
              <a:rPr lang="zh-CN" altLang="en-US" smtClean="0"/>
              <a:t>2020/10/29</a:t>
            </a:fld>
            <a:endParaRPr lang="zh-CN"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7"/>
          <p:cNvSpPr>
            <a:spLocks noGrp="1" noChangeArrowheads="1"/>
          </p:cNvSpPr>
          <p:nvPr>
            <p:ph type="sldNum" sz="quarter" idx="12"/>
          </p:nvPr>
        </p:nvSpPr>
        <p:spPr>
          <a:ln/>
        </p:spPr>
        <p:txBody>
          <a:bodyPr/>
          <a:lstStyle>
            <a:lvl1pPr>
              <a:defRPr/>
            </a:lvl1pPr>
          </a:lstStyle>
          <a:p>
            <a:pPr>
              <a:defRPr/>
            </a:pPr>
            <a:fld id="{EBB6CDC6-291A-43BB-A30C-DA587E9BA56D}" type="slidenum">
              <a:rPr lang="zh-CN" altLang="en-US" smtClean="0"/>
              <a:pPr>
                <a:defRPr/>
              </a:pPr>
              <a:t>‹#›</a:t>
            </a:fld>
            <a:endParaRPr lang="zh-CN" altLang="en-US"/>
          </a:p>
        </p:txBody>
      </p:sp>
    </p:spTree>
    <p:extLst>
      <p:ext uri="{BB962C8B-B14F-4D97-AF65-F5344CB8AC3E}">
        <p14:creationId xmlns:p14="http://schemas.microsoft.com/office/powerpoint/2010/main" val="5407291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F1A2127F-7F92-4E16-8D8F-480904F4F38B}" type="datetime1">
              <a:rPr lang="zh-CN" altLang="en-US" smtClean="0"/>
              <a:t>2020/10/29</a:t>
            </a:fld>
            <a:endParaRPr lang="zh-CN"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7"/>
          <p:cNvSpPr>
            <a:spLocks noGrp="1" noChangeArrowheads="1"/>
          </p:cNvSpPr>
          <p:nvPr>
            <p:ph type="sldNum" sz="quarter" idx="12"/>
          </p:nvPr>
        </p:nvSpPr>
        <p:spPr>
          <a:ln/>
        </p:spPr>
        <p:txBody>
          <a:bodyPr/>
          <a:lstStyle>
            <a:lvl1pPr>
              <a:defRPr/>
            </a:lvl1pPr>
          </a:lstStyle>
          <a:p>
            <a:pPr>
              <a:defRPr/>
            </a:pPr>
            <a:fld id="{F43E0E85-B613-4095-BF2D-9395A7101570}" type="slidenum">
              <a:rPr lang="zh-CN" altLang="en-US" smtClean="0"/>
              <a:pPr>
                <a:defRPr/>
              </a:pPr>
              <a:t>‹#›</a:t>
            </a:fld>
            <a:endParaRPr lang="zh-CN" altLang="en-US"/>
          </a:p>
        </p:txBody>
      </p:sp>
    </p:spTree>
    <p:extLst>
      <p:ext uri="{BB962C8B-B14F-4D97-AF65-F5344CB8AC3E}">
        <p14:creationId xmlns:p14="http://schemas.microsoft.com/office/powerpoint/2010/main" val="51991275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fld id="{4D27731D-B248-43DF-A419-29EE4297DD27}" type="datetime1">
              <a:rPr lang="zh-CN" altLang="en-US" smtClean="0"/>
              <a:t>2020/10/29</a:t>
            </a:fld>
            <a:endParaRPr lang="zh-CN"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7"/>
          <p:cNvSpPr>
            <a:spLocks noGrp="1" noChangeArrowheads="1"/>
          </p:cNvSpPr>
          <p:nvPr>
            <p:ph type="sldNum" sz="quarter" idx="12"/>
          </p:nvPr>
        </p:nvSpPr>
        <p:spPr>
          <a:ln/>
        </p:spPr>
        <p:txBody>
          <a:bodyPr/>
          <a:lstStyle>
            <a:lvl1pPr>
              <a:defRPr/>
            </a:lvl1pPr>
          </a:lstStyle>
          <a:p>
            <a:pPr>
              <a:defRPr/>
            </a:pPr>
            <a:fld id="{836CC802-6B51-4F81-861A-C54701FE7E70}" type="slidenum">
              <a:rPr lang="zh-CN" altLang="en-US" smtClean="0"/>
              <a:pPr>
                <a:defRPr/>
              </a:pPr>
              <a:t>‹#›</a:t>
            </a:fld>
            <a:endParaRPr lang="zh-CN" altLang="en-US"/>
          </a:p>
        </p:txBody>
      </p:sp>
    </p:spTree>
    <p:extLst>
      <p:ext uri="{BB962C8B-B14F-4D97-AF65-F5344CB8AC3E}">
        <p14:creationId xmlns:p14="http://schemas.microsoft.com/office/powerpoint/2010/main" val="261853286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fld id="{581F5014-E91B-428D-B10A-2114308354B1}" type="datetime1">
              <a:rPr lang="zh-CN" altLang="en-US" smtClean="0"/>
              <a:t>2020/10/29</a:t>
            </a:fld>
            <a:endParaRPr lang="zh-CN"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7"/>
          <p:cNvSpPr>
            <a:spLocks noGrp="1" noChangeArrowheads="1"/>
          </p:cNvSpPr>
          <p:nvPr>
            <p:ph type="sldNum" sz="quarter" idx="12"/>
          </p:nvPr>
        </p:nvSpPr>
        <p:spPr>
          <a:ln/>
        </p:spPr>
        <p:txBody>
          <a:bodyPr/>
          <a:lstStyle>
            <a:lvl1pPr>
              <a:defRPr/>
            </a:lvl1pPr>
          </a:lstStyle>
          <a:p>
            <a:pPr>
              <a:defRPr/>
            </a:pPr>
            <a:fld id="{54ADCF42-5BEE-4E7A-B8F1-04FFBA42CAFE}" type="slidenum">
              <a:rPr lang="zh-CN" altLang="en-US" smtClean="0"/>
              <a:pPr>
                <a:defRPr/>
              </a:pPr>
              <a:t>‹#›</a:t>
            </a:fld>
            <a:endParaRPr lang="zh-CN" altLang="en-US"/>
          </a:p>
        </p:txBody>
      </p:sp>
    </p:spTree>
    <p:extLst>
      <p:ext uri="{BB962C8B-B14F-4D97-AF65-F5344CB8AC3E}">
        <p14:creationId xmlns:p14="http://schemas.microsoft.com/office/powerpoint/2010/main" val="3190134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79A495F-6EB9-4016-8962-DCD649BA7E99}" type="datetime1">
              <a:rPr lang="zh-CN" altLang="en-US" smtClean="0"/>
              <a:t>2020/10/29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69CDEF5A-BB37-426D-864B-0DFB5CA258ED}" type="slidenum">
              <a:rPr lang="zh-CN" altLang="en-US"/>
              <a:pPr>
                <a:defRPr/>
              </a:pPr>
              <a:t>‹#›</a:t>
            </a:fld>
            <a:endParaRPr lang="zh-CN" altLang="en-US"/>
          </a:p>
        </p:txBody>
      </p:sp>
    </p:spTree>
    <p:extLst>
      <p:ext uri="{BB962C8B-B14F-4D97-AF65-F5344CB8AC3E}">
        <p14:creationId xmlns:p14="http://schemas.microsoft.com/office/powerpoint/2010/main" val="630545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B89400DE-2587-46DC-856C-E8F871EFC261}" type="datetime1">
              <a:rPr lang="zh-CN" altLang="en-US" smtClean="0"/>
              <a:t>2020/10/29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E72EE2C4-8C4D-434B-9AB2-74475621788C}" type="slidenum">
              <a:rPr lang="zh-CN" altLang="en-US"/>
              <a:pPr>
                <a:defRPr/>
              </a:pPr>
              <a:t>‹#›</a:t>
            </a:fld>
            <a:endParaRPr lang="zh-CN" altLang="en-US"/>
          </a:p>
        </p:txBody>
      </p:sp>
    </p:spTree>
    <p:extLst>
      <p:ext uri="{BB962C8B-B14F-4D97-AF65-F5344CB8AC3E}">
        <p14:creationId xmlns:p14="http://schemas.microsoft.com/office/powerpoint/2010/main" val="1503014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060396E-A306-4F6B-92C1-7CD87886F8B3}" type="datetime1">
              <a:rPr lang="zh-CN" altLang="en-US" smtClean="0"/>
              <a:t>2020/10/29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174349E0-FF71-4C1B-BA43-9B2223B9E326}" type="slidenum">
              <a:rPr lang="zh-CN" altLang="en-US"/>
              <a:pPr>
                <a:defRPr/>
              </a:pPr>
              <a:t>‹#›</a:t>
            </a:fld>
            <a:endParaRPr lang="zh-CN" altLang="en-US"/>
          </a:p>
        </p:txBody>
      </p:sp>
    </p:spTree>
    <p:extLst>
      <p:ext uri="{BB962C8B-B14F-4D97-AF65-F5344CB8AC3E}">
        <p14:creationId xmlns:p14="http://schemas.microsoft.com/office/powerpoint/2010/main" val="3881915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7C69787-CB1E-46DA-BA50-8CA3FD8BC2BD}" type="datetime1">
              <a:rPr lang="zh-CN" altLang="en-US" smtClean="0"/>
              <a:t>2020/10/29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6BCD206-ABDF-4BBA-804F-336F7BDD6EF8}" type="slidenum">
              <a:rPr lang="zh-CN" altLang="en-US"/>
              <a:pPr>
                <a:defRPr/>
              </a:pPr>
              <a:t>‹#›</a:t>
            </a:fld>
            <a:endParaRPr lang="zh-CN" altLang="en-US"/>
          </a:p>
        </p:txBody>
      </p:sp>
    </p:spTree>
    <p:extLst>
      <p:ext uri="{BB962C8B-B14F-4D97-AF65-F5344CB8AC3E}">
        <p14:creationId xmlns:p14="http://schemas.microsoft.com/office/powerpoint/2010/main" val="1062329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07F5EB2-E6D9-419A-AA3F-E83219F05C26}" type="datetime1">
              <a:rPr lang="zh-CN" altLang="en-US" smtClean="0"/>
              <a:t>2020/10/29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F0FF8E2-E42B-4D4E-8FF6-B496C00F7E0E}" type="slidenum">
              <a:rPr lang="zh-CN" altLang="en-US"/>
              <a:pPr>
                <a:defRPr/>
              </a:pPr>
              <a:t>‹#›</a:t>
            </a:fld>
            <a:endParaRPr lang="zh-CN" altLang="en-US"/>
          </a:p>
        </p:txBody>
      </p:sp>
    </p:spTree>
    <p:extLst>
      <p:ext uri="{BB962C8B-B14F-4D97-AF65-F5344CB8AC3E}">
        <p14:creationId xmlns:p14="http://schemas.microsoft.com/office/powerpoint/2010/main" val="962814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theme" Target="../theme/theme4.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8"/>
          <p:cNvSpPr>
            <a:spLocks noChangeArrowheads="1"/>
          </p:cNvSpPr>
          <p:nvPr userDrawn="1"/>
        </p:nvSpPr>
        <p:spPr bwMode="auto">
          <a:xfrm>
            <a:off x="0" y="0"/>
            <a:ext cx="9144000" cy="6858000"/>
          </a:xfrm>
          <a:prstGeom prst="rect">
            <a:avLst/>
          </a:prstGeom>
          <a:solidFill>
            <a:srgbClr val="DDDDDD"/>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1425" tIns="45712" rIns="91425" bIns="45712" anchor="ct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endParaRPr lang="zh-CN" altLang="en-US"/>
          </a:p>
        </p:txBody>
      </p:sp>
      <p:sp>
        <p:nvSpPr>
          <p:cNvPr id="1027"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目录</a:t>
            </a:r>
          </a:p>
        </p:txBody>
      </p:sp>
      <p:sp>
        <p:nvSpPr>
          <p:cNvPr id="1028"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D25421B9-DDD6-4A06-8734-62DCB02690F5}" type="datetime1">
              <a:rPr lang="zh-CN" altLang="en-US" smtClean="0"/>
              <a:t>2020/10/29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54ADCF42-5BEE-4E7A-B8F1-04FFBA42CAF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iming>
    <p:tnLst>
      <p:par>
        <p:cTn id="1" dur="indefinite" restart="never" nodeType="tmRoot"/>
      </p:par>
    </p:tnLst>
  </p:timing>
  <p:hf hdr="0" ftr="0"/>
  <p:txStyles>
    <p:titleStyle>
      <a:lvl1pPr algn="l" rtl="0" eaLnBrk="0" fontAlgn="base" hangingPunct="0">
        <a:spcBef>
          <a:spcPct val="0"/>
        </a:spcBef>
        <a:spcAft>
          <a:spcPct val="0"/>
        </a:spcAft>
        <a:defRPr sz="3600" kern="1200">
          <a:solidFill>
            <a:srgbClr val="336699"/>
          </a:solidFill>
          <a:latin typeface="黑体" pitchFamily="49" charset="-122"/>
          <a:ea typeface="黑体" pitchFamily="49" charset="-122"/>
          <a:cs typeface="+mj-cs"/>
        </a:defRPr>
      </a:lvl1pPr>
      <a:lvl2pPr algn="l" rtl="0" eaLnBrk="0" fontAlgn="base" hangingPunct="0">
        <a:spcBef>
          <a:spcPct val="0"/>
        </a:spcBef>
        <a:spcAft>
          <a:spcPct val="0"/>
        </a:spcAft>
        <a:defRPr sz="3600">
          <a:solidFill>
            <a:srgbClr val="336699"/>
          </a:solidFill>
          <a:latin typeface="黑体" pitchFamily="49" charset="-122"/>
          <a:ea typeface="黑体" pitchFamily="49" charset="-122"/>
        </a:defRPr>
      </a:lvl2pPr>
      <a:lvl3pPr algn="l" rtl="0" eaLnBrk="0" fontAlgn="base" hangingPunct="0">
        <a:spcBef>
          <a:spcPct val="0"/>
        </a:spcBef>
        <a:spcAft>
          <a:spcPct val="0"/>
        </a:spcAft>
        <a:defRPr sz="3600">
          <a:solidFill>
            <a:srgbClr val="336699"/>
          </a:solidFill>
          <a:latin typeface="黑体" pitchFamily="49" charset="-122"/>
          <a:ea typeface="黑体" pitchFamily="49" charset="-122"/>
        </a:defRPr>
      </a:lvl3pPr>
      <a:lvl4pPr algn="l" rtl="0" eaLnBrk="0" fontAlgn="base" hangingPunct="0">
        <a:spcBef>
          <a:spcPct val="0"/>
        </a:spcBef>
        <a:spcAft>
          <a:spcPct val="0"/>
        </a:spcAft>
        <a:defRPr sz="3600">
          <a:solidFill>
            <a:srgbClr val="336699"/>
          </a:solidFill>
          <a:latin typeface="黑体" pitchFamily="49" charset="-122"/>
          <a:ea typeface="黑体" pitchFamily="49" charset="-122"/>
        </a:defRPr>
      </a:lvl4pPr>
      <a:lvl5pPr algn="l" rtl="0" eaLnBrk="0" fontAlgn="base" hangingPunct="0">
        <a:spcBef>
          <a:spcPct val="0"/>
        </a:spcBef>
        <a:spcAft>
          <a:spcPct val="0"/>
        </a:spcAft>
        <a:defRPr sz="3600">
          <a:solidFill>
            <a:srgbClr val="336699"/>
          </a:solidFill>
          <a:latin typeface="黑体" pitchFamily="49" charset="-122"/>
          <a:ea typeface="黑体" pitchFamily="49" charset="-122"/>
        </a:defRPr>
      </a:lvl5pPr>
      <a:lvl6pPr marL="457200" algn="l" rtl="0" fontAlgn="base">
        <a:spcBef>
          <a:spcPct val="0"/>
        </a:spcBef>
        <a:spcAft>
          <a:spcPct val="0"/>
        </a:spcAft>
        <a:defRPr sz="3600">
          <a:solidFill>
            <a:srgbClr val="336699"/>
          </a:solidFill>
          <a:latin typeface="黑体" pitchFamily="49" charset="-122"/>
          <a:ea typeface="黑体" pitchFamily="49" charset="-122"/>
        </a:defRPr>
      </a:lvl6pPr>
      <a:lvl7pPr marL="914400" algn="l" rtl="0" fontAlgn="base">
        <a:spcBef>
          <a:spcPct val="0"/>
        </a:spcBef>
        <a:spcAft>
          <a:spcPct val="0"/>
        </a:spcAft>
        <a:defRPr sz="3600">
          <a:solidFill>
            <a:srgbClr val="336699"/>
          </a:solidFill>
          <a:latin typeface="黑体" pitchFamily="49" charset="-122"/>
          <a:ea typeface="黑体" pitchFamily="49" charset="-122"/>
        </a:defRPr>
      </a:lvl7pPr>
      <a:lvl8pPr marL="1371600" algn="l" rtl="0" fontAlgn="base">
        <a:spcBef>
          <a:spcPct val="0"/>
        </a:spcBef>
        <a:spcAft>
          <a:spcPct val="0"/>
        </a:spcAft>
        <a:defRPr sz="3600">
          <a:solidFill>
            <a:srgbClr val="336699"/>
          </a:solidFill>
          <a:latin typeface="黑体" pitchFamily="49" charset="-122"/>
          <a:ea typeface="黑体" pitchFamily="49" charset="-122"/>
        </a:defRPr>
      </a:lvl8pPr>
      <a:lvl9pPr marL="1828800" algn="l" rtl="0" fontAlgn="base">
        <a:spcBef>
          <a:spcPct val="0"/>
        </a:spcBef>
        <a:spcAft>
          <a:spcPct val="0"/>
        </a:spcAft>
        <a:defRPr sz="3600">
          <a:solidFill>
            <a:srgbClr val="336699"/>
          </a:solidFill>
          <a:latin typeface="黑体" pitchFamily="49" charset="-122"/>
          <a:ea typeface="黑体" pitchFamily="49" charset="-122"/>
        </a:defRPr>
      </a:lvl9pPr>
    </p:titleStyle>
    <p:bodyStyle>
      <a:lvl1pPr marL="342900" indent="-342900" algn="l" rtl="0" eaLnBrk="0" fontAlgn="base" hangingPunct="0">
        <a:spcBef>
          <a:spcPct val="20000"/>
        </a:spcBef>
        <a:spcAft>
          <a:spcPct val="0"/>
        </a:spcAft>
        <a:buFont typeface="Arial" pitchFamily="34" charset="0"/>
        <a:buChar char="•"/>
        <a:defRPr sz="2400" b="1" kern="1200">
          <a:solidFill>
            <a:schemeClr val="tx1"/>
          </a:solidFill>
          <a:latin typeface="华文细黑" pitchFamily="2" charset="-122"/>
          <a:ea typeface="华文细黑" pitchFamily="2" charset="-122"/>
          <a:cs typeface="+mn-cs"/>
        </a:defRPr>
      </a:lvl1pPr>
      <a:lvl2pPr marL="742950" indent="-285750" algn="l" rtl="0" eaLnBrk="0" fontAlgn="base" hangingPunct="0">
        <a:spcBef>
          <a:spcPct val="20000"/>
        </a:spcBef>
        <a:spcAft>
          <a:spcPct val="0"/>
        </a:spcAft>
        <a:buSzPct val="50000"/>
        <a:buFont typeface="Wingdings" pitchFamily="2" charset="2"/>
        <a:buChar char="p"/>
        <a:defRPr sz="2200" kern="1200">
          <a:solidFill>
            <a:schemeClr val="tx1"/>
          </a:solidFill>
          <a:latin typeface="华文细黑" pitchFamily="2" charset="-122"/>
          <a:ea typeface="华文细黑" pitchFamily="2" charset="-122"/>
          <a:cs typeface="+mn-cs"/>
        </a:defRPr>
      </a:lvl2pPr>
      <a:lvl3pPr marL="1143000" indent="-228600" algn="l" rtl="0" eaLnBrk="0" fontAlgn="base" hangingPunct="0">
        <a:spcBef>
          <a:spcPct val="20000"/>
        </a:spcBef>
        <a:spcAft>
          <a:spcPct val="0"/>
        </a:spcAft>
        <a:buSzPct val="50000"/>
        <a:buFont typeface="Wingdings" pitchFamily="2" charset="2"/>
        <a:buChar char="n"/>
        <a:defRPr sz="2000" kern="1200">
          <a:solidFill>
            <a:schemeClr val="tx1"/>
          </a:solidFill>
          <a:latin typeface="华文细黑" pitchFamily="2" charset="-122"/>
          <a:ea typeface="华文细黑" pitchFamily="2" charset="-122"/>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F262C6CC-8F2F-4ADF-AE97-23873604EB49}" type="datetime1">
              <a:rPr lang="zh-CN" altLang="en-US" smtClean="0"/>
              <a:t>2020/10/29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4CFB3D7B-5176-41BB-B531-2048A1DD433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73" r:id="rId1"/>
    <p:sldLayoutId id="2147483752" r:id="rId2"/>
    <p:sldLayoutId id="2147483774"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Lst>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8"/>
          <p:cNvSpPr>
            <a:spLocks noChangeArrowheads="1"/>
          </p:cNvSpPr>
          <p:nvPr/>
        </p:nvSpPr>
        <p:spPr bwMode="auto">
          <a:xfrm>
            <a:off x="0" y="0"/>
            <a:ext cx="9144000" cy="6858000"/>
          </a:xfrm>
          <a:prstGeom prst="rect">
            <a:avLst/>
          </a:prstGeom>
          <a:solidFill>
            <a:srgbClr val="DDDDDD"/>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1425" tIns="45712" rIns="91425" bIns="45712" anchor="ct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endParaRPr lang="zh-CN" altLang="en-US"/>
          </a:p>
        </p:txBody>
      </p:sp>
      <p:sp>
        <p:nvSpPr>
          <p:cNvPr id="3075"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目录</a:t>
            </a:r>
          </a:p>
        </p:txBody>
      </p:sp>
      <p:sp>
        <p:nvSpPr>
          <p:cNvPr id="3076"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455CACDD-0564-4B12-82D4-5A89D4122CFC}" type="datetime1">
              <a:rPr lang="zh-CN" altLang="en-US" smtClean="0"/>
              <a:t>2020/10/29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17BCB574-CE39-411B-AA3E-0535AD0DA74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iming>
    <p:tnLst>
      <p:par>
        <p:cTn id="1" dur="indefinite" restart="never" nodeType="tmRoot"/>
      </p:par>
    </p:tnLst>
  </p:timing>
  <p:hf hdr="0" ftr="0"/>
  <p:txStyles>
    <p:titleStyle>
      <a:lvl1pPr algn="l" rtl="0" eaLnBrk="0" fontAlgn="base" hangingPunct="0">
        <a:spcBef>
          <a:spcPct val="0"/>
        </a:spcBef>
        <a:spcAft>
          <a:spcPct val="0"/>
        </a:spcAft>
        <a:defRPr sz="3600" kern="1200">
          <a:solidFill>
            <a:srgbClr val="336699"/>
          </a:solidFill>
          <a:latin typeface="黑体" pitchFamily="49" charset="-122"/>
          <a:ea typeface="黑体" pitchFamily="49" charset="-122"/>
          <a:cs typeface="+mj-cs"/>
        </a:defRPr>
      </a:lvl1pPr>
      <a:lvl2pPr algn="l" rtl="0" eaLnBrk="0" fontAlgn="base" hangingPunct="0">
        <a:spcBef>
          <a:spcPct val="0"/>
        </a:spcBef>
        <a:spcAft>
          <a:spcPct val="0"/>
        </a:spcAft>
        <a:defRPr sz="3600">
          <a:solidFill>
            <a:srgbClr val="336699"/>
          </a:solidFill>
          <a:latin typeface="黑体" pitchFamily="49" charset="-122"/>
          <a:ea typeface="黑体" pitchFamily="49" charset="-122"/>
        </a:defRPr>
      </a:lvl2pPr>
      <a:lvl3pPr algn="l" rtl="0" eaLnBrk="0" fontAlgn="base" hangingPunct="0">
        <a:spcBef>
          <a:spcPct val="0"/>
        </a:spcBef>
        <a:spcAft>
          <a:spcPct val="0"/>
        </a:spcAft>
        <a:defRPr sz="3600">
          <a:solidFill>
            <a:srgbClr val="336699"/>
          </a:solidFill>
          <a:latin typeface="黑体" pitchFamily="49" charset="-122"/>
          <a:ea typeface="黑体" pitchFamily="49" charset="-122"/>
        </a:defRPr>
      </a:lvl3pPr>
      <a:lvl4pPr algn="l" rtl="0" eaLnBrk="0" fontAlgn="base" hangingPunct="0">
        <a:spcBef>
          <a:spcPct val="0"/>
        </a:spcBef>
        <a:spcAft>
          <a:spcPct val="0"/>
        </a:spcAft>
        <a:defRPr sz="3600">
          <a:solidFill>
            <a:srgbClr val="336699"/>
          </a:solidFill>
          <a:latin typeface="黑体" pitchFamily="49" charset="-122"/>
          <a:ea typeface="黑体" pitchFamily="49" charset="-122"/>
        </a:defRPr>
      </a:lvl4pPr>
      <a:lvl5pPr algn="l" rtl="0" eaLnBrk="0" fontAlgn="base" hangingPunct="0">
        <a:spcBef>
          <a:spcPct val="0"/>
        </a:spcBef>
        <a:spcAft>
          <a:spcPct val="0"/>
        </a:spcAft>
        <a:defRPr sz="3600">
          <a:solidFill>
            <a:srgbClr val="336699"/>
          </a:solidFill>
          <a:latin typeface="黑体" pitchFamily="49" charset="-122"/>
          <a:ea typeface="黑体" pitchFamily="49" charset="-122"/>
        </a:defRPr>
      </a:lvl5pPr>
      <a:lvl6pPr marL="457200" algn="l" rtl="0" fontAlgn="base">
        <a:spcBef>
          <a:spcPct val="0"/>
        </a:spcBef>
        <a:spcAft>
          <a:spcPct val="0"/>
        </a:spcAft>
        <a:defRPr sz="3600">
          <a:solidFill>
            <a:srgbClr val="336699"/>
          </a:solidFill>
          <a:latin typeface="黑体" pitchFamily="49" charset="-122"/>
          <a:ea typeface="黑体" pitchFamily="49" charset="-122"/>
        </a:defRPr>
      </a:lvl6pPr>
      <a:lvl7pPr marL="914400" algn="l" rtl="0" fontAlgn="base">
        <a:spcBef>
          <a:spcPct val="0"/>
        </a:spcBef>
        <a:spcAft>
          <a:spcPct val="0"/>
        </a:spcAft>
        <a:defRPr sz="3600">
          <a:solidFill>
            <a:srgbClr val="336699"/>
          </a:solidFill>
          <a:latin typeface="黑体" pitchFamily="49" charset="-122"/>
          <a:ea typeface="黑体" pitchFamily="49" charset="-122"/>
        </a:defRPr>
      </a:lvl7pPr>
      <a:lvl8pPr marL="1371600" algn="l" rtl="0" fontAlgn="base">
        <a:spcBef>
          <a:spcPct val="0"/>
        </a:spcBef>
        <a:spcAft>
          <a:spcPct val="0"/>
        </a:spcAft>
        <a:defRPr sz="3600">
          <a:solidFill>
            <a:srgbClr val="336699"/>
          </a:solidFill>
          <a:latin typeface="黑体" pitchFamily="49" charset="-122"/>
          <a:ea typeface="黑体" pitchFamily="49" charset="-122"/>
        </a:defRPr>
      </a:lvl8pPr>
      <a:lvl9pPr marL="1828800" algn="l" rtl="0" fontAlgn="base">
        <a:spcBef>
          <a:spcPct val="0"/>
        </a:spcBef>
        <a:spcAft>
          <a:spcPct val="0"/>
        </a:spcAft>
        <a:defRPr sz="3600">
          <a:solidFill>
            <a:srgbClr val="336699"/>
          </a:solidFill>
          <a:latin typeface="黑体" pitchFamily="49" charset="-122"/>
          <a:ea typeface="黑体" pitchFamily="49" charset="-122"/>
        </a:defRPr>
      </a:lvl9pPr>
    </p:titleStyle>
    <p:bodyStyle>
      <a:lvl1pPr marL="342900" indent="-342900" algn="l" rtl="0" eaLnBrk="0" fontAlgn="base" hangingPunct="0">
        <a:spcBef>
          <a:spcPct val="20000"/>
        </a:spcBef>
        <a:spcAft>
          <a:spcPct val="0"/>
        </a:spcAft>
        <a:buFont typeface="Arial" pitchFamily="34" charset="0"/>
        <a:buChar char="•"/>
        <a:defRPr sz="2400" b="1" kern="1200">
          <a:solidFill>
            <a:schemeClr val="tx1"/>
          </a:solidFill>
          <a:latin typeface="华文细黑" pitchFamily="2" charset="-122"/>
          <a:ea typeface="华文细黑" pitchFamily="2" charset="-122"/>
          <a:cs typeface="+mn-cs"/>
        </a:defRPr>
      </a:lvl1pPr>
      <a:lvl2pPr marL="742950" indent="-285750" algn="l" rtl="0" eaLnBrk="0" fontAlgn="base" hangingPunct="0">
        <a:spcBef>
          <a:spcPct val="20000"/>
        </a:spcBef>
        <a:spcAft>
          <a:spcPct val="0"/>
        </a:spcAft>
        <a:buSzPct val="50000"/>
        <a:buFont typeface="Wingdings" pitchFamily="2" charset="2"/>
        <a:buChar char="p"/>
        <a:defRPr sz="2200" kern="1200">
          <a:solidFill>
            <a:schemeClr val="tx1"/>
          </a:solidFill>
          <a:latin typeface="华文细黑" pitchFamily="2" charset="-122"/>
          <a:ea typeface="华文细黑" pitchFamily="2" charset="-122"/>
          <a:cs typeface="+mn-cs"/>
        </a:defRPr>
      </a:lvl2pPr>
      <a:lvl3pPr marL="1143000" indent="-228600" algn="l" rtl="0" eaLnBrk="0" fontAlgn="base" hangingPunct="0">
        <a:spcBef>
          <a:spcPct val="20000"/>
        </a:spcBef>
        <a:spcAft>
          <a:spcPct val="0"/>
        </a:spcAft>
        <a:buSzPct val="50000"/>
        <a:buFont typeface="Wingdings" pitchFamily="2" charset="2"/>
        <a:buChar char="n"/>
        <a:defRPr sz="2000" kern="1200">
          <a:solidFill>
            <a:schemeClr val="tx1"/>
          </a:solidFill>
          <a:latin typeface="华文细黑" pitchFamily="2" charset="-122"/>
          <a:ea typeface="华文细黑" pitchFamily="2" charset="-122"/>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4725"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charset="0"/>
              </a:defRPr>
            </a:lvl1pPr>
          </a:lstStyle>
          <a:p>
            <a:pPr>
              <a:defRPr/>
            </a:pPr>
            <a:fld id="{57615634-D0C6-4FB6-B590-25C2A3100175}" type="datetime1">
              <a:rPr lang="zh-CN" altLang="en-US" smtClean="0"/>
              <a:t>2020/10/29</a:t>
            </a:fld>
            <a:endParaRPr lang="zh-CN" altLang="en-US"/>
          </a:p>
        </p:txBody>
      </p:sp>
      <p:sp>
        <p:nvSpPr>
          <p:cNvPr id="414726"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charset="0"/>
              </a:defRPr>
            </a:lvl1pPr>
          </a:lstStyle>
          <a:p>
            <a:pPr>
              <a:defRPr/>
            </a:pPr>
            <a:endParaRPr lang="zh-CN" altLang="en-US"/>
          </a:p>
        </p:txBody>
      </p:sp>
      <p:sp>
        <p:nvSpPr>
          <p:cNvPr id="414727"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pPr>
              <a:defRPr/>
            </a:pPr>
            <a:fld id="{54ADCF42-5BEE-4E7A-B8F1-04FFBA42CAFE}" type="slidenum">
              <a:rPr lang="zh-CN" altLang="en-US" smtClean="0"/>
              <a:pPr>
                <a:defRPr/>
              </a:pPr>
              <a:t>‹#›</a:t>
            </a:fld>
            <a:endParaRPr lang="zh-CN" altLang="en-US"/>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34" name="Oval 10"/>
            <p:cNvSpPr>
              <a:spLocks noChangeArrowheads="1"/>
            </p:cNvSpPr>
            <p:nvPr/>
          </p:nvSpPr>
          <p:spPr bwMode="auto">
            <a:xfrm>
              <a:off x="5248" y="960"/>
              <a:ext cx="79"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35" name="Oval 11"/>
            <p:cNvSpPr>
              <a:spLocks noChangeArrowheads="1"/>
            </p:cNvSpPr>
            <p:nvPr/>
          </p:nvSpPr>
          <p:spPr bwMode="auto">
            <a:xfrm>
              <a:off x="5360" y="960"/>
              <a:ext cx="76"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36" name="Oval 12"/>
            <p:cNvSpPr>
              <a:spLocks noChangeArrowheads="1"/>
            </p:cNvSpPr>
            <p:nvPr/>
          </p:nvSpPr>
          <p:spPr bwMode="auto">
            <a:xfrm>
              <a:off x="5136" y="1072"/>
              <a:ext cx="80"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37" name="Oval 13"/>
            <p:cNvSpPr>
              <a:spLocks noChangeArrowheads="1"/>
            </p:cNvSpPr>
            <p:nvPr/>
          </p:nvSpPr>
          <p:spPr bwMode="auto">
            <a:xfrm>
              <a:off x="5248" y="1072"/>
              <a:ext cx="79"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38" name="Oval 14"/>
            <p:cNvSpPr>
              <a:spLocks noChangeArrowheads="1"/>
            </p:cNvSpPr>
            <p:nvPr/>
          </p:nvSpPr>
          <p:spPr bwMode="auto">
            <a:xfrm>
              <a:off x="5360" y="1072"/>
              <a:ext cx="76"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39" name="Oval 15"/>
            <p:cNvSpPr>
              <a:spLocks noChangeArrowheads="1"/>
            </p:cNvSpPr>
            <p:nvPr/>
          </p:nvSpPr>
          <p:spPr bwMode="auto">
            <a:xfrm>
              <a:off x="5472" y="1072"/>
              <a:ext cx="74" cy="7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40" name="Oval 16"/>
            <p:cNvSpPr>
              <a:spLocks noChangeArrowheads="1"/>
            </p:cNvSpPr>
            <p:nvPr/>
          </p:nvSpPr>
          <p:spPr bwMode="auto">
            <a:xfrm>
              <a:off x="5136" y="1184"/>
              <a:ext cx="80" cy="74"/>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41" name="Oval 17"/>
            <p:cNvSpPr>
              <a:spLocks noChangeArrowheads="1"/>
            </p:cNvSpPr>
            <p:nvPr/>
          </p:nvSpPr>
          <p:spPr bwMode="auto">
            <a:xfrm>
              <a:off x="5248" y="1184"/>
              <a:ext cx="79" cy="74"/>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42" name="Oval 18"/>
            <p:cNvSpPr>
              <a:spLocks noChangeArrowheads="1"/>
            </p:cNvSpPr>
            <p:nvPr/>
          </p:nvSpPr>
          <p:spPr bwMode="auto">
            <a:xfrm>
              <a:off x="5360" y="1184"/>
              <a:ext cx="76" cy="74"/>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43" name="Oval 19"/>
            <p:cNvSpPr>
              <a:spLocks noChangeArrowheads="1"/>
            </p:cNvSpPr>
            <p:nvPr/>
          </p:nvSpPr>
          <p:spPr bwMode="auto">
            <a:xfrm>
              <a:off x="5472" y="1184"/>
              <a:ext cx="74" cy="74"/>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44" name="Oval 20"/>
            <p:cNvSpPr>
              <a:spLocks noChangeArrowheads="1"/>
            </p:cNvSpPr>
            <p:nvPr/>
          </p:nvSpPr>
          <p:spPr bwMode="auto">
            <a:xfrm>
              <a:off x="5584" y="1184"/>
              <a:ext cx="80" cy="7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45" name="Oval 21"/>
            <p:cNvSpPr>
              <a:spLocks noChangeArrowheads="1"/>
            </p:cNvSpPr>
            <p:nvPr/>
          </p:nvSpPr>
          <p:spPr bwMode="auto">
            <a:xfrm>
              <a:off x="5136" y="1296"/>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46" name="Oval 22"/>
            <p:cNvSpPr>
              <a:spLocks noChangeArrowheads="1"/>
            </p:cNvSpPr>
            <p:nvPr/>
          </p:nvSpPr>
          <p:spPr bwMode="auto">
            <a:xfrm>
              <a:off x="5248" y="1296"/>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47" name="Oval 23"/>
            <p:cNvSpPr>
              <a:spLocks noChangeArrowheads="1"/>
            </p:cNvSpPr>
            <p:nvPr/>
          </p:nvSpPr>
          <p:spPr bwMode="auto">
            <a:xfrm>
              <a:off x="5360" y="1296"/>
              <a:ext cx="76"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48" name="Oval 24"/>
            <p:cNvSpPr>
              <a:spLocks noChangeArrowheads="1"/>
            </p:cNvSpPr>
            <p:nvPr/>
          </p:nvSpPr>
          <p:spPr bwMode="auto">
            <a:xfrm>
              <a:off x="5472" y="1296"/>
              <a:ext cx="74"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49" name="Oval 25"/>
            <p:cNvSpPr>
              <a:spLocks noChangeArrowheads="1"/>
            </p:cNvSpPr>
            <p:nvPr/>
          </p:nvSpPr>
          <p:spPr bwMode="auto">
            <a:xfrm>
              <a:off x="5136" y="140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50" name="Oval 26"/>
            <p:cNvSpPr>
              <a:spLocks noChangeArrowheads="1"/>
            </p:cNvSpPr>
            <p:nvPr/>
          </p:nvSpPr>
          <p:spPr bwMode="auto">
            <a:xfrm>
              <a:off x="5248" y="1408"/>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51" name="Oval 27"/>
            <p:cNvSpPr>
              <a:spLocks noChangeArrowheads="1"/>
            </p:cNvSpPr>
            <p:nvPr/>
          </p:nvSpPr>
          <p:spPr bwMode="auto">
            <a:xfrm>
              <a:off x="5360" y="1408"/>
              <a:ext cx="76"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52" name="Oval 28"/>
            <p:cNvSpPr>
              <a:spLocks noChangeArrowheads="1"/>
            </p:cNvSpPr>
            <p:nvPr/>
          </p:nvSpPr>
          <p:spPr bwMode="auto">
            <a:xfrm>
              <a:off x="5472" y="1408"/>
              <a:ext cx="74"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53" name="Oval 29"/>
            <p:cNvSpPr>
              <a:spLocks noChangeArrowheads="1"/>
            </p:cNvSpPr>
            <p:nvPr/>
          </p:nvSpPr>
          <p:spPr bwMode="auto">
            <a:xfrm>
              <a:off x="5584" y="1408"/>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54" name="Oval 30"/>
            <p:cNvSpPr>
              <a:spLocks noChangeArrowheads="1"/>
            </p:cNvSpPr>
            <p:nvPr/>
          </p:nvSpPr>
          <p:spPr bwMode="auto">
            <a:xfrm>
              <a:off x="5136" y="1520"/>
              <a:ext cx="80" cy="7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55" name="Oval 31"/>
            <p:cNvSpPr>
              <a:spLocks noChangeArrowheads="1"/>
            </p:cNvSpPr>
            <p:nvPr/>
          </p:nvSpPr>
          <p:spPr bwMode="auto">
            <a:xfrm>
              <a:off x="5248" y="1520"/>
              <a:ext cx="79"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56" name="Oval 32"/>
            <p:cNvSpPr>
              <a:spLocks noChangeArrowheads="1"/>
            </p:cNvSpPr>
            <p:nvPr/>
          </p:nvSpPr>
          <p:spPr bwMode="auto">
            <a:xfrm>
              <a:off x="5360" y="1520"/>
              <a:ext cx="76"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57" name="Oval 33"/>
            <p:cNvSpPr>
              <a:spLocks noChangeArrowheads="1"/>
            </p:cNvSpPr>
            <p:nvPr/>
          </p:nvSpPr>
          <p:spPr bwMode="auto">
            <a:xfrm>
              <a:off x="5472" y="1520"/>
              <a:ext cx="74" cy="79"/>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58" name="Oval 34"/>
            <p:cNvSpPr>
              <a:spLocks noChangeArrowheads="1"/>
            </p:cNvSpPr>
            <p:nvPr/>
          </p:nvSpPr>
          <p:spPr bwMode="auto">
            <a:xfrm>
              <a:off x="5136" y="1632"/>
              <a:ext cx="80" cy="7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59" name="Oval 35"/>
            <p:cNvSpPr>
              <a:spLocks noChangeArrowheads="1"/>
            </p:cNvSpPr>
            <p:nvPr/>
          </p:nvSpPr>
          <p:spPr bwMode="auto">
            <a:xfrm>
              <a:off x="5248" y="1632"/>
              <a:ext cx="79" cy="75"/>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60" name="Oval 36"/>
            <p:cNvSpPr>
              <a:spLocks noChangeArrowheads="1"/>
            </p:cNvSpPr>
            <p:nvPr/>
          </p:nvSpPr>
          <p:spPr bwMode="auto">
            <a:xfrm>
              <a:off x="5360" y="1632"/>
              <a:ext cx="76" cy="7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61" name="Oval 37"/>
            <p:cNvSpPr>
              <a:spLocks noChangeArrowheads="1"/>
            </p:cNvSpPr>
            <p:nvPr/>
          </p:nvSpPr>
          <p:spPr bwMode="auto">
            <a:xfrm>
              <a:off x="5472" y="1632"/>
              <a:ext cx="74" cy="75"/>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62" name="Oval 38"/>
            <p:cNvSpPr>
              <a:spLocks noChangeArrowheads="1"/>
            </p:cNvSpPr>
            <p:nvPr/>
          </p:nvSpPr>
          <p:spPr bwMode="auto">
            <a:xfrm>
              <a:off x="5248" y="1744"/>
              <a:ext cx="79"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63" name="Oval 39"/>
            <p:cNvSpPr>
              <a:spLocks noChangeArrowheads="1"/>
            </p:cNvSpPr>
            <p:nvPr/>
          </p:nvSpPr>
          <p:spPr bwMode="auto">
            <a:xfrm>
              <a:off x="5472" y="1744"/>
              <a:ext cx="74"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grpSp>
    </p:spTree>
    <p:extLst>
      <p:ext uri="{BB962C8B-B14F-4D97-AF65-F5344CB8AC3E}">
        <p14:creationId xmlns:p14="http://schemas.microsoft.com/office/powerpoint/2010/main" val="645242306"/>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Lst>
  <p:timing>
    <p:tnLst>
      <p:par>
        <p:cTn id="1" dur="indefinite" restart="never" nodeType="tmRoot"/>
      </p:par>
    </p:tnLst>
  </p:timing>
  <p:hf hdr="0" ftr="0"/>
  <p:txStyles>
    <p:titleStyle>
      <a:lvl1pPr algn="l" rtl="0" eaLnBrk="1" fontAlgn="base" hangingPunct="1">
        <a:spcBef>
          <a:spcPct val="0"/>
        </a:spcBef>
        <a:spcAft>
          <a:spcPct val="0"/>
        </a:spcAft>
        <a:defRPr sz="3900" b="1">
          <a:solidFill>
            <a:schemeClr val="tx1"/>
          </a:solidFill>
          <a:latin typeface="+mj-lt"/>
          <a:ea typeface="+mj-ea"/>
          <a:cs typeface="+mj-cs"/>
        </a:defRPr>
      </a:lvl1pPr>
      <a:lvl2pPr algn="l" rtl="0" eaLnBrk="1" fontAlgn="base" hangingPunct="1">
        <a:spcBef>
          <a:spcPct val="0"/>
        </a:spcBef>
        <a:spcAft>
          <a:spcPct val="0"/>
        </a:spcAft>
        <a:defRPr sz="3900" b="1">
          <a:solidFill>
            <a:schemeClr val="tx1"/>
          </a:solidFill>
          <a:latin typeface="Times New Roman" pitchFamily="18" charset="0"/>
          <a:ea typeface="楷体_GB2312" pitchFamily="49" charset="-122"/>
        </a:defRPr>
      </a:lvl2pPr>
      <a:lvl3pPr algn="l" rtl="0" eaLnBrk="1" fontAlgn="base" hangingPunct="1">
        <a:spcBef>
          <a:spcPct val="0"/>
        </a:spcBef>
        <a:spcAft>
          <a:spcPct val="0"/>
        </a:spcAft>
        <a:defRPr sz="3900" b="1">
          <a:solidFill>
            <a:schemeClr val="tx1"/>
          </a:solidFill>
          <a:latin typeface="Times New Roman" pitchFamily="18" charset="0"/>
          <a:ea typeface="楷体_GB2312" pitchFamily="49" charset="-122"/>
        </a:defRPr>
      </a:lvl3pPr>
      <a:lvl4pPr algn="l" rtl="0" eaLnBrk="1" fontAlgn="base" hangingPunct="1">
        <a:spcBef>
          <a:spcPct val="0"/>
        </a:spcBef>
        <a:spcAft>
          <a:spcPct val="0"/>
        </a:spcAft>
        <a:defRPr sz="3900" b="1">
          <a:solidFill>
            <a:schemeClr val="tx1"/>
          </a:solidFill>
          <a:latin typeface="Times New Roman" pitchFamily="18" charset="0"/>
          <a:ea typeface="楷体_GB2312" pitchFamily="49" charset="-122"/>
        </a:defRPr>
      </a:lvl4pPr>
      <a:lvl5pPr algn="l" rtl="0" eaLnBrk="1" fontAlgn="base" hangingPunct="1">
        <a:spcBef>
          <a:spcPct val="0"/>
        </a:spcBef>
        <a:spcAft>
          <a:spcPct val="0"/>
        </a:spcAft>
        <a:defRPr sz="3900" b="1">
          <a:solidFill>
            <a:schemeClr val="tx1"/>
          </a:solidFill>
          <a:latin typeface="Times New Roman" pitchFamily="18" charset="0"/>
          <a:ea typeface="楷体_GB2312" pitchFamily="49" charset="-122"/>
        </a:defRPr>
      </a:lvl5pPr>
      <a:lvl6pPr marL="457200" algn="l" rtl="0" eaLnBrk="1" fontAlgn="base" hangingPunct="1">
        <a:spcBef>
          <a:spcPct val="0"/>
        </a:spcBef>
        <a:spcAft>
          <a:spcPct val="0"/>
        </a:spcAft>
        <a:defRPr sz="3900" b="1">
          <a:solidFill>
            <a:schemeClr val="tx1"/>
          </a:solidFill>
          <a:latin typeface="Times New Roman" pitchFamily="18" charset="0"/>
          <a:ea typeface="楷体_GB2312" pitchFamily="49" charset="-122"/>
        </a:defRPr>
      </a:lvl6pPr>
      <a:lvl7pPr marL="914400" algn="l" rtl="0" eaLnBrk="1" fontAlgn="base" hangingPunct="1">
        <a:spcBef>
          <a:spcPct val="0"/>
        </a:spcBef>
        <a:spcAft>
          <a:spcPct val="0"/>
        </a:spcAft>
        <a:defRPr sz="3900" b="1">
          <a:solidFill>
            <a:schemeClr val="tx1"/>
          </a:solidFill>
          <a:latin typeface="Times New Roman" pitchFamily="18" charset="0"/>
          <a:ea typeface="楷体_GB2312" pitchFamily="49" charset="-122"/>
        </a:defRPr>
      </a:lvl7pPr>
      <a:lvl8pPr marL="1371600" algn="l" rtl="0" eaLnBrk="1" fontAlgn="base" hangingPunct="1">
        <a:spcBef>
          <a:spcPct val="0"/>
        </a:spcBef>
        <a:spcAft>
          <a:spcPct val="0"/>
        </a:spcAft>
        <a:defRPr sz="3900" b="1">
          <a:solidFill>
            <a:schemeClr val="tx1"/>
          </a:solidFill>
          <a:latin typeface="Times New Roman" pitchFamily="18" charset="0"/>
          <a:ea typeface="楷体_GB2312" pitchFamily="49" charset="-122"/>
        </a:defRPr>
      </a:lvl8pPr>
      <a:lvl9pPr marL="1828800" algn="l" rtl="0" eaLnBrk="1" fontAlgn="base" hangingPunct="1">
        <a:spcBef>
          <a:spcPct val="0"/>
        </a:spcBef>
        <a:spcAft>
          <a:spcPct val="0"/>
        </a:spcAft>
        <a:defRPr sz="3900" b="1">
          <a:solidFill>
            <a:schemeClr val="tx1"/>
          </a:solidFill>
          <a:latin typeface="Times New Roman" pitchFamily="18" charset="0"/>
          <a:ea typeface="楷体_GB2312" pitchFamily="49" charset="-122"/>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6.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93738" y="1196975"/>
            <a:ext cx="6686574" cy="1727200"/>
          </a:xfrm>
        </p:spPr>
        <p:txBody>
          <a:bodyPr rtlCol="0"/>
          <a:lstStyle/>
          <a:p>
            <a:pPr eaLnBrk="1" fontAlgn="auto" hangingPunct="1">
              <a:spcAft>
                <a:spcPts val="0"/>
              </a:spcAft>
              <a:defRPr/>
            </a:pPr>
            <a:r>
              <a:rPr lang="zh-CN" altLang="en-US" b="1" smtClean="0">
                <a:effectLst/>
                <a:latin typeface="黑体"/>
                <a:ea typeface="黑体"/>
                <a:cs typeface="黑体"/>
              </a:rPr>
              <a:t>嵌入式系统设计方法</a:t>
            </a:r>
            <a:endParaRPr lang="zh-CN" altLang="en-US" dirty="0">
              <a:effectLst/>
              <a:latin typeface="黑体"/>
              <a:ea typeface="黑体"/>
              <a:cs typeface="黑体"/>
            </a:endParaRPr>
          </a:p>
        </p:txBody>
      </p:sp>
      <p:sp>
        <p:nvSpPr>
          <p:cNvPr id="3" name="副标题 2"/>
          <p:cNvSpPr>
            <a:spLocks noGrp="1"/>
          </p:cNvSpPr>
          <p:nvPr>
            <p:ph type="subTitle" idx="1"/>
          </p:nvPr>
        </p:nvSpPr>
        <p:spPr>
          <a:xfrm>
            <a:off x="1371600" y="4797425"/>
            <a:ext cx="6400800" cy="1247775"/>
          </a:xfrm>
        </p:spPr>
        <p:txBody>
          <a:bodyPr rtlCol="0">
            <a:normAutofit/>
          </a:bodyPr>
          <a:lstStyle/>
          <a:p>
            <a:pPr eaLnBrk="1" fontAlgn="auto" hangingPunct="1">
              <a:lnSpc>
                <a:spcPct val="120000"/>
              </a:lnSpc>
              <a:spcBef>
                <a:spcPct val="0"/>
              </a:spcBef>
              <a:spcAft>
                <a:spcPts val="0"/>
              </a:spcAft>
              <a:defRPr/>
            </a:pPr>
            <a:endParaRPr lang="en-US" altLang="zh-CN" b="1" dirty="0" smtClean="0">
              <a:latin typeface="楷体_GB2312" pitchFamily="49" charset="-122"/>
              <a:ea typeface="楷体_GB2312" pitchFamily="49" charset="-122"/>
            </a:endParaRPr>
          </a:p>
        </p:txBody>
      </p:sp>
      <p:sp>
        <p:nvSpPr>
          <p:cNvPr id="4" name="TextBox 3"/>
          <p:cNvSpPr txBox="1"/>
          <p:nvPr/>
        </p:nvSpPr>
        <p:spPr>
          <a:xfrm>
            <a:off x="395288" y="2924175"/>
            <a:ext cx="8280400" cy="646331"/>
          </a:xfrm>
          <a:prstGeom prst="rect">
            <a:avLst/>
          </a:prstGeom>
          <a:noFill/>
        </p:spPr>
        <p:txBody>
          <a:bodyPr>
            <a:spAutoFit/>
          </a:bodyPr>
          <a:lstStyle/>
          <a:p>
            <a:pPr algn="ctr" fontAlgn="auto">
              <a:spcBef>
                <a:spcPts val="0"/>
              </a:spcBef>
              <a:spcAft>
                <a:spcPts val="0"/>
              </a:spcAft>
              <a:defRPr/>
            </a:pPr>
            <a:r>
              <a:rPr lang="en-US" altLang="zh-CN" sz="3600" b="1" dirty="0" smtClean="0">
                <a:solidFill>
                  <a:schemeClr val="accent5">
                    <a:lumMod val="75000"/>
                  </a:schemeClr>
                </a:solidFill>
                <a:latin typeface="楷体"/>
                <a:ea typeface="楷体"/>
                <a:cs typeface="楷体"/>
              </a:rPr>
              <a:t>ARM</a:t>
            </a:r>
            <a:r>
              <a:rPr lang="zh-CN" altLang="en-US" sz="3600" b="1" dirty="0" smtClean="0">
                <a:solidFill>
                  <a:schemeClr val="accent5">
                    <a:lumMod val="75000"/>
                  </a:schemeClr>
                </a:solidFill>
                <a:latin typeface="楷体"/>
                <a:ea typeface="楷体"/>
                <a:cs typeface="楷体"/>
              </a:rPr>
              <a:t>处理器</a:t>
            </a:r>
            <a:endParaRPr lang="en-US" altLang="zh-CN" sz="3600" b="1" dirty="0">
              <a:solidFill>
                <a:schemeClr val="accent5">
                  <a:lumMod val="75000"/>
                </a:schemeClr>
              </a:solidFill>
              <a:latin typeface="楷体"/>
              <a:ea typeface="楷体"/>
              <a:cs typeface="楷体"/>
            </a:endParaRPr>
          </a:p>
        </p:txBody>
      </p:sp>
      <p:sp>
        <p:nvSpPr>
          <p:cNvPr id="5" name="日期占位符 4"/>
          <p:cNvSpPr>
            <a:spLocks noGrp="1"/>
          </p:cNvSpPr>
          <p:nvPr>
            <p:ph type="dt" sz="half" idx="10"/>
          </p:nvPr>
        </p:nvSpPr>
        <p:spPr/>
        <p:txBody>
          <a:bodyPr/>
          <a:lstStyle/>
          <a:p>
            <a:pPr>
              <a:defRPr/>
            </a:pPr>
            <a:fld id="{EB142FE1-1B06-4273-A4CB-EFA00868037D}" type="datetime1">
              <a:rPr lang="zh-CN" altLang="en-US" smtClean="0"/>
              <a:t>2020/10/29</a:t>
            </a:fld>
            <a:endParaRPr lang="zh-CN" altLang="en-US" dirty="0"/>
          </a:p>
        </p:txBody>
      </p:sp>
      <p:sp>
        <p:nvSpPr>
          <p:cNvPr id="6" name="灯片编号占位符 5"/>
          <p:cNvSpPr>
            <a:spLocks noGrp="1"/>
          </p:cNvSpPr>
          <p:nvPr>
            <p:ph type="sldNum" sz="quarter" idx="12"/>
          </p:nvPr>
        </p:nvSpPr>
        <p:spPr/>
        <p:txBody>
          <a:bodyPr/>
          <a:lstStyle/>
          <a:p>
            <a:pPr>
              <a:defRPr/>
            </a:pPr>
            <a:fld id="{9652B7E7-87CB-472F-B70B-2318FE7F6F3C}" type="slidenum">
              <a:rPr lang="zh-CN" altLang="en-US" smtClean="0"/>
              <a:pPr>
                <a:defRPr/>
              </a:pPr>
              <a:t>1</a:t>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a:xfrm>
            <a:off x="230188" y="242888"/>
            <a:ext cx="7005637" cy="954087"/>
          </a:xfrm>
        </p:spPr>
        <p:txBody>
          <a:bodyPr rtlCol="0"/>
          <a:lstStyle/>
          <a:p>
            <a:pPr eaLnBrk="1" fontAlgn="auto" hangingPunct="1">
              <a:spcAft>
                <a:spcPts val="0"/>
              </a:spcAft>
              <a:defRPr/>
            </a:pPr>
            <a:r>
              <a:rPr lang="en-US" altLang="zh-CN" dirty="0"/>
              <a:t> </a:t>
            </a:r>
            <a:r>
              <a:rPr lang="en-US" altLang="zh-CN" dirty="0" smtClean="0"/>
              <a:t>PPC</a:t>
            </a:r>
            <a:endParaRPr lang="en-US" altLang="zh-CN" dirty="0"/>
          </a:p>
        </p:txBody>
      </p:sp>
      <p:sp>
        <p:nvSpPr>
          <p:cNvPr id="373763" name="Rectangle 3" descr="Rectangle: Click to edit Master text styles&#10;Second level&#10;Third level&#10;Fourth level&#10;Fifth level"/>
          <p:cNvSpPr>
            <a:spLocks noGrp="1" noChangeArrowheads="1"/>
          </p:cNvSpPr>
          <p:nvPr>
            <p:ph idx="1"/>
          </p:nvPr>
        </p:nvSpPr>
        <p:spPr/>
        <p:txBody>
          <a:bodyPr rtlCol="0">
            <a:normAutofit/>
          </a:bodyPr>
          <a:lstStyle/>
          <a:p>
            <a:pPr eaLnBrk="1" fontAlgn="auto" hangingPunct="1">
              <a:spcAft>
                <a:spcPts val="0"/>
              </a:spcAft>
              <a:defRPr/>
            </a:pPr>
            <a:r>
              <a:rPr lang="en-US" altLang="zh-CN"/>
              <a:t>PowerPC</a:t>
            </a:r>
          </a:p>
          <a:p>
            <a:pPr lvl="1" eaLnBrk="1" fontAlgn="auto" hangingPunct="1">
              <a:spcAft>
                <a:spcPts val="0"/>
              </a:spcAft>
              <a:defRPr/>
            </a:pPr>
            <a:r>
              <a:rPr lang="zh-CN" altLang="en-US"/>
              <a:t>不是</a:t>
            </a:r>
            <a:r>
              <a:rPr lang="en-US" altLang="zh-CN"/>
              <a:t>pocket PC</a:t>
            </a:r>
            <a:r>
              <a:rPr lang="zh-CN" altLang="en-US"/>
              <a:t>。缩写一样</a:t>
            </a:r>
            <a:endParaRPr lang="en-US" altLang="zh-CN"/>
          </a:p>
          <a:p>
            <a:pPr eaLnBrk="1" fontAlgn="auto" hangingPunct="1">
              <a:spcAft>
                <a:spcPts val="0"/>
              </a:spcAft>
              <a:defRPr/>
            </a:pPr>
            <a:r>
              <a:rPr lang="en-US" altLang="zh-CN"/>
              <a:t>IBM</a:t>
            </a:r>
            <a:r>
              <a:rPr lang="zh-CN" altLang="en-US"/>
              <a:t>与</a:t>
            </a:r>
            <a:r>
              <a:rPr lang="en-US" altLang="zh-CN"/>
              <a:t>motolora</a:t>
            </a:r>
            <a:r>
              <a:rPr lang="zh-CN" altLang="en-US"/>
              <a:t>（</a:t>
            </a:r>
            <a:r>
              <a:rPr lang="en-US" altLang="zh-CN"/>
              <a:t>freescale</a:t>
            </a:r>
            <a:r>
              <a:rPr lang="zh-CN" altLang="en-US"/>
              <a:t>）</a:t>
            </a:r>
            <a:endParaRPr lang="en-US" altLang="zh-CN"/>
          </a:p>
          <a:p>
            <a:pPr eaLnBrk="1" fontAlgn="auto" hangingPunct="1">
              <a:spcAft>
                <a:spcPts val="0"/>
              </a:spcAft>
              <a:defRPr/>
            </a:pPr>
            <a:r>
              <a:rPr lang="zh-CN" altLang="en-US"/>
              <a:t>产品：</a:t>
            </a:r>
            <a:r>
              <a:rPr lang="en-US" altLang="zh-CN"/>
              <a:t>MPC680</a:t>
            </a:r>
            <a:r>
              <a:rPr lang="zh-CN" altLang="en-US"/>
              <a:t>、</a:t>
            </a:r>
            <a:r>
              <a:rPr lang="en-US" altLang="zh-CN"/>
              <a:t>8245</a:t>
            </a:r>
            <a:r>
              <a:rPr lang="zh-CN" altLang="en-US"/>
              <a:t>、</a:t>
            </a:r>
            <a:r>
              <a:rPr lang="en-US" altLang="zh-CN"/>
              <a:t>8260</a:t>
            </a:r>
          </a:p>
          <a:p>
            <a:pPr eaLnBrk="1" fontAlgn="auto" hangingPunct="1">
              <a:spcAft>
                <a:spcPts val="0"/>
              </a:spcAft>
              <a:defRPr/>
            </a:pPr>
            <a:r>
              <a:rPr lang="zh-CN" altLang="en-US"/>
              <a:t>应用于</a:t>
            </a:r>
            <a:r>
              <a:rPr lang="en-US" altLang="zh-CN"/>
              <a:t>DSL</a:t>
            </a:r>
            <a:r>
              <a:rPr lang="zh-CN" altLang="en-US"/>
              <a:t>调制解调器、</a:t>
            </a:r>
            <a:r>
              <a:rPr lang="en-US" altLang="zh-CN"/>
              <a:t>SOHO</a:t>
            </a:r>
            <a:r>
              <a:rPr lang="zh-CN" altLang="en-US"/>
              <a:t>路由器、远程接入服务器、</a:t>
            </a:r>
            <a:r>
              <a:rPr lang="en-US" altLang="zh-CN"/>
              <a:t>DSLAM</a:t>
            </a:r>
            <a:r>
              <a:rPr lang="zh-CN" altLang="en-US"/>
              <a:t>、执行局交换机设备、无线基站、企业路由器</a:t>
            </a:r>
          </a:p>
        </p:txBody>
      </p:sp>
    </p:spTree>
    <p:extLst>
      <p:ext uri="{BB962C8B-B14F-4D97-AF65-F5344CB8AC3E}">
        <p14:creationId xmlns:p14="http://schemas.microsoft.com/office/powerpoint/2010/main" val="3140954801"/>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230188" y="242888"/>
            <a:ext cx="7005637" cy="954087"/>
          </a:xfrm>
        </p:spPr>
        <p:txBody>
          <a:bodyPr rtlCol="0"/>
          <a:lstStyle/>
          <a:p>
            <a:pPr eaLnBrk="1" fontAlgn="auto" hangingPunct="1">
              <a:spcAft>
                <a:spcPts val="0"/>
              </a:spcAft>
              <a:defRPr/>
            </a:pPr>
            <a:r>
              <a:rPr lang="en-US" altLang="zh-CN" dirty="0" err="1" smtClean="0"/>
              <a:t>SoC</a:t>
            </a:r>
            <a:endParaRPr lang="en-US" altLang="zh-CN" dirty="0"/>
          </a:p>
        </p:txBody>
      </p:sp>
      <p:sp>
        <p:nvSpPr>
          <p:cNvPr id="378883" name="Rectangle 3" descr="Rectangle: Click to edit Master text styles&#10;Second level&#10;Third level&#10;Fourth level&#10;Fifth level"/>
          <p:cNvSpPr>
            <a:spLocks noGrp="1" noChangeArrowheads="1"/>
          </p:cNvSpPr>
          <p:nvPr>
            <p:ph idx="1"/>
          </p:nvPr>
        </p:nvSpPr>
        <p:spPr/>
        <p:txBody>
          <a:bodyPr rtlCol="0">
            <a:normAutofit/>
          </a:bodyPr>
          <a:lstStyle/>
          <a:p>
            <a:pPr eaLnBrk="1" fontAlgn="auto" hangingPunct="1">
              <a:lnSpc>
                <a:spcPct val="90000"/>
              </a:lnSpc>
              <a:spcAft>
                <a:spcPts val="0"/>
              </a:spcAft>
              <a:defRPr/>
            </a:pPr>
            <a:r>
              <a:rPr lang="en-US" altLang="zh-CN" sz="2400" dirty="0"/>
              <a:t>System On Chip</a:t>
            </a:r>
            <a:r>
              <a:rPr lang="zh-CN" altLang="en-US" sz="2400" dirty="0"/>
              <a:t>，片上系统</a:t>
            </a:r>
            <a:endParaRPr lang="en-US" altLang="zh-CN" sz="2400" dirty="0"/>
          </a:p>
          <a:p>
            <a:pPr eaLnBrk="1" fontAlgn="auto" hangingPunct="1">
              <a:lnSpc>
                <a:spcPct val="90000"/>
              </a:lnSpc>
              <a:spcAft>
                <a:spcPts val="0"/>
              </a:spcAft>
              <a:defRPr/>
            </a:pPr>
            <a:r>
              <a:rPr lang="zh-CN" altLang="en-US" sz="2400" dirty="0">
                <a:latin typeface="宋体" charset="0"/>
              </a:rPr>
              <a:t>在一个硅片上实现一个复杂的系统</a:t>
            </a:r>
            <a:r>
              <a:rPr lang="en-US" altLang="zh-CN" sz="2400" dirty="0"/>
              <a:t> </a:t>
            </a:r>
          </a:p>
          <a:p>
            <a:pPr lvl="1" eaLnBrk="1" fontAlgn="auto" hangingPunct="1">
              <a:lnSpc>
                <a:spcPct val="90000"/>
              </a:lnSpc>
              <a:spcAft>
                <a:spcPts val="0"/>
              </a:spcAft>
              <a:defRPr/>
            </a:pPr>
            <a:r>
              <a:rPr lang="zh-CN" altLang="en-US" sz="2000" dirty="0">
                <a:latin typeface="宋体" charset="0"/>
              </a:rPr>
              <a:t>整个嵌入式系统大部分均集成到一块或几块芯片中去</a:t>
            </a:r>
            <a:endParaRPr lang="en-US" altLang="zh-CN" sz="2000" dirty="0">
              <a:latin typeface="宋体" charset="0"/>
            </a:endParaRPr>
          </a:p>
          <a:p>
            <a:pPr lvl="1" eaLnBrk="1" fontAlgn="auto" hangingPunct="1">
              <a:lnSpc>
                <a:spcPct val="90000"/>
              </a:lnSpc>
              <a:spcAft>
                <a:spcPts val="0"/>
              </a:spcAft>
              <a:defRPr/>
            </a:pPr>
            <a:r>
              <a:rPr lang="zh-CN" altLang="en-US" sz="2000" dirty="0">
                <a:latin typeface="宋体" charset="0"/>
              </a:rPr>
              <a:t>应用系统电路板将变得很简洁</a:t>
            </a:r>
            <a:r>
              <a:rPr lang="en-US" altLang="zh-CN" sz="2000" dirty="0"/>
              <a:t> </a:t>
            </a:r>
          </a:p>
          <a:p>
            <a:pPr eaLnBrk="1" fontAlgn="auto" hangingPunct="1">
              <a:lnSpc>
                <a:spcPct val="90000"/>
              </a:lnSpc>
              <a:spcAft>
                <a:spcPts val="0"/>
              </a:spcAft>
              <a:defRPr/>
            </a:pPr>
            <a:r>
              <a:rPr lang="zh-CN" altLang="en-US" sz="2400" dirty="0"/>
              <a:t>设计方法</a:t>
            </a:r>
            <a:endParaRPr lang="en-US" altLang="zh-CN" sz="2400" dirty="0"/>
          </a:p>
          <a:p>
            <a:pPr lvl="1" eaLnBrk="1" fontAlgn="auto" hangingPunct="1">
              <a:lnSpc>
                <a:spcPct val="90000"/>
              </a:lnSpc>
              <a:spcAft>
                <a:spcPts val="0"/>
              </a:spcAft>
              <a:defRPr/>
            </a:pPr>
            <a:r>
              <a:rPr lang="en-US" altLang="zh-CN" sz="2000" dirty="0"/>
              <a:t>IP</a:t>
            </a:r>
            <a:r>
              <a:rPr lang="zh-CN" altLang="en-US" sz="2000" dirty="0"/>
              <a:t>（知识产权核）复用</a:t>
            </a:r>
            <a:endParaRPr lang="en-US" altLang="zh-CN" sz="2000" dirty="0"/>
          </a:p>
          <a:p>
            <a:pPr eaLnBrk="1" fontAlgn="auto" hangingPunct="1">
              <a:lnSpc>
                <a:spcPct val="90000"/>
              </a:lnSpc>
              <a:spcAft>
                <a:spcPts val="0"/>
              </a:spcAft>
              <a:defRPr/>
            </a:pPr>
            <a:r>
              <a:rPr lang="en-US" altLang="zh-CN" sz="2400" dirty="0"/>
              <a:t>SOC</a:t>
            </a:r>
            <a:r>
              <a:rPr lang="zh-CN" altLang="en-US" sz="2400" dirty="0">
                <a:latin typeface="宋体" charset="0"/>
              </a:rPr>
              <a:t>可以分为通用和专用两类。</a:t>
            </a:r>
            <a:endParaRPr lang="en-US" altLang="zh-CN" sz="2400" dirty="0">
              <a:latin typeface="宋体" charset="0"/>
            </a:endParaRPr>
          </a:p>
          <a:p>
            <a:pPr lvl="1" eaLnBrk="1" fontAlgn="auto" hangingPunct="1">
              <a:lnSpc>
                <a:spcPct val="90000"/>
              </a:lnSpc>
              <a:spcAft>
                <a:spcPts val="0"/>
              </a:spcAft>
              <a:defRPr/>
            </a:pPr>
            <a:r>
              <a:rPr lang="zh-CN" altLang="en-US" sz="2000" dirty="0">
                <a:latin typeface="宋体" charset="0"/>
              </a:rPr>
              <a:t>通用系列</a:t>
            </a:r>
            <a:endParaRPr lang="en-US" altLang="zh-CN" sz="2000" dirty="0">
              <a:latin typeface="宋体" charset="0"/>
            </a:endParaRPr>
          </a:p>
          <a:p>
            <a:pPr lvl="2" eaLnBrk="1" fontAlgn="auto" hangingPunct="1">
              <a:lnSpc>
                <a:spcPct val="90000"/>
              </a:lnSpc>
              <a:spcAft>
                <a:spcPts val="0"/>
              </a:spcAft>
              <a:defRPr/>
            </a:pPr>
            <a:r>
              <a:rPr lang="en-US" altLang="zh-CN" sz="1800" dirty="0"/>
              <a:t>Infineon(Siemens)</a:t>
            </a:r>
            <a:r>
              <a:rPr lang="zh-CN" altLang="en-US" sz="1800" dirty="0"/>
              <a:t>的</a:t>
            </a:r>
            <a:r>
              <a:rPr lang="en-US" altLang="zh-CN" sz="1800" dirty="0" err="1"/>
              <a:t>TriCore</a:t>
            </a:r>
            <a:r>
              <a:rPr lang="zh-CN" altLang="en-US" sz="1800" dirty="0"/>
              <a:t>，</a:t>
            </a:r>
            <a:r>
              <a:rPr lang="en-US" altLang="zh-CN" sz="1800" dirty="0"/>
              <a:t>Motorola</a:t>
            </a:r>
            <a:r>
              <a:rPr lang="zh-CN" altLang="en-US" sz="1800" dirty="0"/>
              <a:t>的</a:t>
            </a:r>
            <a:r>
              <a:rPr lang="en-US" altLang="zh-CN" sz="1800" dirty="0"/>
              <a:t>M-Core</a:t>
            </a:r>
            <a:r>
              <a:rPr lang="zh-CN" altLang="en-US" sz="1800" dirty="0"/>
              <a:t>，某些</a:t>
            </a:r>
            <a:r>
              <a:rPr lang="en-US" altLang="zh-CN" sz="1800" dirty="0"/>
              <a:t>ARM</a:t>
            </a:r>
            <a:r>
              <a:rPr lang="zh-CN" altLang="en-US" sz="1800" dirty="0"/>
              <a:t>系列器件（如</a:t>
            </a:r>
            <a:r>
              <a:rPr lang="en-US" altLang="zh-CN" sz="1800" dirty="0" err="1"/>
              <a:t>intel</a:t>
            </a:r>
            <a:r>
              <a:rPr lang="en-US" altLang="zh-CN" sz="1800" dirty="0"/>
              <a:t> </a:t>
            </a:r>
            <a:r>
              <a:rPr lang="en-US" altLang="zh-CN" sz="1800" dirty="0" err="1"/>
              <a:t>XScale</a:t>
            </a:r>
            <a:r>
              <a:rPr lang="en-US" altLang="zh-CN" sz="1800" dirty="0"/>
              <a:t>) </a:t>
            </a:r>
            <a:r>
              <a:rPr lang="zh-CN" altLang="en-US" sz="1800" dirty="0"/>
              <a:t>，</a:t>
            </a:r>
            <a:r>
              <a:rPr lang="en-US" altLang="zh-CN" sz="1800" dirty="0"/>
              <a:t>Echelon</a:t>
            </a:r>
            <a:r>
              <a:rPr lang="zh-CN" altLang="en-US" sz="1800" dirty="0"/>
              <a:t>和</a:t>
            </a:r>
            <a:r>
              <a:rPr lang="en-US" altLang="zh-CN" sz="1800" dirty="0"/>
              <a:t>Motorola</a:t>
            </a:r>
            <a:r>
              <a:rPr lang="zh-CN" altLang="en-US" sz="1800" dirty="0"/>
              <a:t>联合研制的</a:t>
            </a:r>
            <a:r>
              <a:rPr lang="en-US" altLang="zh-CN" sz="1800" dirty="0"/>
              <a:t>Neuron</a:t>
            </a:r>
            <a:r>
              <a:rPr lang="zh-CN" altLang="en-US" sz="1800" dirty="0"/>
              <a:t>芯片等。</a:t>
            </a:r>
            <a:endParaRPr lang="en-US" altLang="zh-CN" sz="1800" dirty="0"/>
          </a:p>
          <a:p>
            <a:pPr lvl="1" eaLnBrk="1" fontAlgn="auto" hangingPunct="1">
              <a:lnSpc>
                <a:spcPct val="90000"/>
              </a:lnSpc>
              <a:spcAft>
                <a:spcPts val="0"/>
              </a:spcAft>
              <a:defRPr/>
            </a:pPr>
            <a:r>
              <a:rPr lang="zh-CN" altLang="en-US" sz="2000" dirty="0">
                <a:latin typeface="宋体" charset="0"/>
              </a:rPr>
              <a:t>专用</a:t>
            </a:r>
            <a:r>
              <a:rPr lang="en-US" altLang="zh-CN" sz="2000" dirty="0"/>
              <a:t>SOC</a:t>
            </a:r>
            <a:r>
              <a:rPr lang="zh-CN" altLang="en-US" sz="2000" dirty="0">
                <a:latin typeface="宋体" charset="0"/>
              </a:rPr>
              <a:t>一般专用于某个或某类系统中</a:t>
            </a:r>
            <a:endParaRPr lang="en-US" altLang="zh-CN" sz="2000" dirty="0">
              <a:latin typeface="宋体" charset="0"/>
            </a:endParaRPr>
          </a:p>
          <a:p>
            <a:pPr lvl="2" eaLnBrk="1" fontAlgn="auto" hangingPunct="1">
              <a:lnSpc>
                <a:spcPct val="90000"/>
              </a:lnSpc>
              <a:spcAft>
                <a:spcPts val="0"/>
              </a:spcAft>
              <a:defRPr/>
            </a:pPr>
            <a:r>
              <a:rPr lang="zh-CN" altLang="en-US" sz="1800" dirty="0">
                <a:latin typeface="宋体" charset="0"/>
              </a:rPr>
              <a:t>代表性的产品</a:t>
            </a:r>
            <a:r>
              <a:rPr lang="en-US" altLang="zh-CN" sz="1800" dirty="0">
                <a:latin typeface="宋体" charset="0"/>
              </a:rPr>
              <a:t>:</a:t>
            </a:r>
            <a:r>
              <a:rPr lang="en-US" altLang="zh-CN" sz="1800" dirty="0"/>
              <a:t>Philips</a:t>
            </a:r>
            <a:r>
              <a:rPr lang="zh-CN" altLang="en-US" sz="1800" dirty="0">
                <a:latin typeface="宋体" charset="0"/>
              </a:rPr>
              <a:t>的</a:t>
            </a:r>
            <a:r>
              <a:rPr lang="en-US" altLang="zh-CN" sz="1800" dirty="0"/>
              <a:t>Smart </a:t>
            </a:r>
            <a:r>
              <a:rPr lang="en-US" altLang="zh-CN" sz="1800" dirty="0" smtClean="0"/>
              <a:t>XA</a:t>
            </a:r>
            <a:endParaRPr lang="en-US" altLang="zh-CN" sz="1800" dirty="0"/>
          </a:p>
        </p:txBody>
      </p:sp>
    </p:spTree>
    <p:extLst>
      <p:ext uri="{BB962C8B-B14F-4D97-AF65-F5344CB8AC3E}">
        <p14:creationId xmlns:p14="http://schemas.microsoft.com/office/powerpoint/2010/main" val="3890807190"/>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0188" y="242888"/>
            <a:ext cx="7005637" cy="954087"/>
          </a:xfrm>
        </p:spPr>
        <p:txBody>
          <a:bodyPr rtlCol="0"/>
          <a:lstStyle/>
          <a:p>
            <a:pPr eaLnBrk="1" fontAlgn="auto" hangingPunct="1">
              <a:spcAft>
                <a:spcPts val="0"/>
              </a:spcAft>
              <a:defRPr/>
            </a:pPr>
            <a:r>
              <a:rPr kumimoji="1" lang="en-US" altLang="zh-CN" dirty="0" err="1" smtClean="0"/>
              <a:t>SoC</a:t>
            </a:r>
            <a:endParaRPr kumimoji="1" lang="zh-CN" altLang="en-US" dirty="0"/>
          </a:p>
        </p:txBody>
      </p:sp>
      <p:pic>
        <p:nvPicPr>
          <p:cNvPr id="470019" name="Picture 3"/>
          <p:cNvPicPr>
            <a:picLocks noChangeAspect="1" noChangeArrowheads="1"/>
          </p:cNvPicPr>
          <p:nvPr/>
        </p:nvPicPr>
        <p:blipFill>
          <a:blip r:embed="rId3"/>
          <a:srcRect/>
          <a:stretch>
            <a:fillRect/>
          </a:stretch>
        </p:blipFill>
        <p:spPr bwMode="auto">
          <a:xfrm>
            <a:off x="1763713" y="1524000"/>
            <a:ext cx="6188075" cy="453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24606126"/>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230188" y="242888"/>
            <a:ext cx="7005637" cy="954087"/>
          </a:xfrm>
        </p:spPr>
        <p:txBody>
          <a:bodyPr rtlCol="0"/>
          <a:lstStyle/>
          <a:p>
            <a:pPr eaLnBrk="1" fontAlgn="auto" hangingPunct="1">
              <a:spcAft>
                <a:spcPts val="0"/>
              </a:spcAft>
              <a:defRPr/>
            </a:pPr>
            <a:r>
              <a:rPr lang="zh-CN" altLang="en-US" dirty="0" smtClean="0"/>
              <a:t>常用的多核结构</a:t>
            </a:r>
            <a:endParaRPr lang="zh-CN" altLang="en-US" dirty="0"/>
          </a:p>
        </p:txBody>
      </p:sp>
      <p:sp>
        <p:nvSpPr>
          <p:cNvPr id="382979" name="Rectangle 3" descr="Rectangle: Click to edit Master text styles&#10;Second level&#10;Third level&#10;Fourth level&#10;Fifth level"/>
          <p:cNvSpPr>
            <a:spLocks noGrp="1" noChangeArrowheads="1"/>
          </p:cNvSpPr>
          <p:nvPr>
            <p:ph idx="1"/>
          </p:nvPr>
        </p:nvSpPr>
        <p:spPr/>
        <p:txBody>
          <a:bodyPr rtlCol="0">
            <a:normAutofit lnSpcReduction="10000"/>
          </a:bodyPr>
          <a:lstStyle/>
          <a:p>
            <a:pPr eaLnBrk="1" fontAlgn="auto" hangingPunct="1">
              <a:spcAft>
                <a:spcPts val="0"/>
              </a:spcAft>
              <a:defRPr/>
            </a:pPr>
            <a:r>
              <a:rPr lang="en-US" altLang="zh-CN"/>
              <a:t>ARM+ARM</a:t>
            </a:r>
          </a:p>
          <a:p>
            <a:pPr lvl="1" eaLnBrk="1" fontAlgn="auto" hangingPunct="1">
              <a:spcAft>
                <a:spcPts val="0"/>
              </a:spcAft>
              <a:defRPr/>
            </a:pPr>
            <a:r>
              <a:rPr lang="zh-CN" altLang="en-US"/>
              <a:t>两个核功能不一样</a:t>
            </a:r>
            <a:endParaRPr lang="en-US" altLang="zh-CN"/>
          </a:p>
          <a:p>
            <a:pPr lvl="1" eaLnBrk="1" fontAlgn="auto" hangingPunct="1">
              <a:spcAft>
                <a:spcPts val="0"/>
              </a:spcAft>
              <a:defRPr/>
            </a:pPr>
            <a:r>
              <a:rPr lang="zh-CN" altLang="en-US"/>
              <a:t>汽车：一是</a:t>
            </a:r>
            <a:r>
              <a:rPr lang="en-US" altLang="zh-CN"/>
              <a:t>GPS</a:t>
            </a:r>
            <a:r>
              <a:rPr lang="zh-CN" altLang="en-US"/>
              <a:t>全球卫星定位，二是人性化便捷式操作界面</a:t>
            </a:r>
            <a:r>
              <a:rPr lang="en-US" altLang="zh-CN"/>
              <a:t> </a:t>
            </a:r>
          </a:p>
          <a:p>
            <a:pPr eaLnBrk="1" fontAlgn="auto" hangingPunct="1">
              <a:spcAft>
                <a:spcPts val="0"/>
              </a:spcAft>
              <a:defRPr/>
            </a:pPr>
            <a:r>
              <a:rPr lang="en-US" altLang="zh-CN"/>
              <a:t>ARM+DSP</a:t>
            </a:r>
          </a:p>
          <a:p>
            <a:pPr lvl="1" eaLnBrk="1" fontAlgn="auto" hangingPunct="1">
              <a:spcAft>
                <a:spcPts val="0"/>
              </a:spcAft>
              <a:defRPr/>
            </a:pPr>
            <a:r>
              <a:rPr lang="en-US" altLang="zh-CN"/>
              <a:t>ARM</a:t>
            </a:r>
            <a:r>
              <a:rPr lang="zh-CN" altLang="en-US"/>
              <a:t>管软件，</a:t>
            </a:r>
            <a:r>
              <a:rPr lang="en-US" altLang="zh-CN"/>
              <a:t>DSP</a:t>
            </a:r>
            <a:r>
              <a:rPr lang="zh-CN" altLang="en-US"/>
              <a:t>管数据处理（协处理器）</a:t>
            </a:r>
            <a:endParaRPr lang="en-US" altLang="zh-CN"/>
          </a:p>
          <a:p>
            <a:pPr lvl="1" eaLnBrk="1" fontAlgn="auto" hangingPunct="1">
              <a:spcAft>
                <a:spcPts val="0"/>
              </a:spcAft>
              <a:defRPr/>
            </a:pPr>
            <a:r>
              <a:rPr lang="zh-CN" altLang="en-US"/>
              <a:t>智能手机：</a:t>
            </a:r>
            <a:r>
              <a:rPr lang="en-US" altLang="zh-CN"/>
              <a:t>ARM</a:t>
            </a:r>
            <a:r>
              <a:rPr lang="zh-CN" altLang="en-US"/>
              <a:t>跑</a:t>
            </a:r>
            <a:r>
              <a:rPr lang="en-US" altLang="zh-CN"/>
              <a:t>wince</a:t>
            </a:r>
            <a:r>
              <a:rPr lang="zh-CN" altLang="en-US"/>
              <a:t>，</a:t>
            </a:r>
            <a:r>
              <a:rPr lang="en-US" altLang="zh-CN"/>
              <a:t>DSP</a:t>
            </a:r>
            <a:r>
              <a:rPr lang="zh-CN" altLang="en-US"/>
              <a:t>跑</a:t>
            </a:r>
            <a:r>
              <a:rPr lang="en-US" altLang="zh-CN"/>
              <a:t>2.5G</a:t>
            </a:r>
            <a:r>
              <a:rPr lang="zh-CN" altLang="en-US"/>
              <a:t>或</a:t>
            </a:r>
            <a:r>
              <a:rPr lang="en-US" altLang="zh-CN"/>
              <a:t>3G</a:t>
            </a:r>
            <a:r>
              <a:rPr lang="zh-CN" altLang="en-US"/>
              <a:t>协议栈</a:t>
            </a:r>
            <a:endParaRPr lang="en-US" altLang="zh-CN"/>
          </a:p>
          <a:p>
            <a:pPr eaLnBrk="1" fontAlgn="auto" hangingPunct="1">
              <a:spcAft>
                <a:spcPts val="0"/>
              </a:spcAft>
              <a:defRPr/>
            </a:pPr>
            <a:r>
              <a:rPr lang="en-US" altLang="zh-CN"/>
              <a:t>ARM+FPGA</a:t>
            </a:r>
          </a:p>
          <a:p>
            <a:pPr lvl="1" eaLnBrk="1" fontAlgn="auto" hangingPunct="1">
              <a:spcAft>
                <a:spcPts val="0"/>
              </a:spcAft>
              <a:defRPr/>
            </a:pPr>
            <a:r>
              <a:rPr lang="en-US" altLang="zh-CN"/>
              <a:t>ARM</a:t>
            </a:r>
            <a:r>
              <a:rPr lang="zh-CN" altLang="en-US"/>
              <a:t>管软件，</a:t>
            </a:r>
            <a:r>
              <a:rPr lang="en-US" altLang="zh-CN"/>
              <a:t>FPGA</a:t>
            </a:r>
            <a:r>
              <a:rPr lang="zh-CN" altLang="en-US"/>
              <a:t>重构为特殊功能的硬件（协处理器）</a:t>
            </a:r>
          </a:p>
        </p:txBody>
      </p:sp>
    </p:spTree>
    <p:extLst>
      <p:ext uri="{BB962C8B-B14F-4D97-AF65-F5344CB8AC3E}">
        <p14:creationId xmlns:p14="http://schemas.microsoft.com/office/powerpoint/2010/main" val="3053337644"/>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a:xfrm>
            <a:off x="230188" y="242888"/>
            <a:ext cx="7005637" cy="954087"/>
          </a:xfrm>
        </p:spPr>
        <p:txBody>
          <a:bodyPr rtlCol="0"/>
          <a:lstStyle/>
          <a:p>
            <a:pPr eaLnBrk="1" fontAlgn="auto" hangingPunct="1">
              <a:spcAft>
                <a:spcPts val="0"/>
              </a:spcAft>
              <a:defRPr/>
            </a:pPr>
            <a:r>
              <a:rPr lang="en-US" altLang="zh-CN"/>
              <a:t> </a:t>
            </a:r>
            <a:r>
              <a:rPr lang="zh-CN" altLang="en-US"/>
              <a:t>对比</a:t>
            </a:r>
          </a:p>
        </p:txBody>
      </p:sp>
      <p:graphicFrame>
        <p:nvGraphicFramePr>
          <p:cNvPr id="379977" name="Group 73"/>
          <p:cNvGraphicFramePr>
            <a:graphicFrameLocks noGrp="1"/>
          </p:cNvGraphicFramePr>
          <p:nvPr>
            <p:ph idx="1"/>
          </p:nvPr>
        </p:nvGraphicFramePr>
        <p:xfrm>
          <a:off x="457200" y="1341438"/>
          <a:ext cx="8229600" cy="4632860"/>
        </p:xfrm>
        <a:graphic>
          <a:graphicData uri="http://schemas.openxmlformats.org/drawingml/2006/table">
            <a:tbl>
              <a:tblPr firstRow="1">
                <a:tableStyleId>{3C2FFA5D-87B4-456A-9821-1D502468CF0F}</a:tableStyleId>
              </a:tblPr>
              <a:tblGrid>
                <a:gridCol w="1647265">
                  <a:extLst>
                    <a:ext uri="{9D8B030D-6E8A-4147-A177-3AD203B41FA5}">
                      <a16:colId xmlns:a16="http://schemas.microsoft.com/office/drawing/2014/main" val="20000"/>
                    </a:ext>
                  </a:extLst>
                </a:gridCol>
                <a:gridCol w="1684244">
                  <a:extLst>
                    <a:ext uri="{9D8B030D-6E8A-4147-A177-3AD203B41FA5}">
                      <a16:colId xmlns:a16="http://schemas.microsoft.com/office/drawing/2014/main" val="20001"/>
                    </a:ext>
                  </a:extLst>
                </a:gridCol>
                <a:gridCol w="1605242">
                  <a:extLst>
                    <a:ext uri="{9D8B030D-6E8A-4147-A177-3AD203B41FA5}">
                      <a16:colId xmlns:a16="http://schemas.microsoft.com/office/drawing/2014/main" val="20002"/>
                    </a:ext>
                  </a:extLst>
                </a:gridCol>
                <a:gridCol w="1645584">
                  <a:extLst>
                    <a:ext uri="{9D8B030D-6E8A-4147-A177-3AD203B41FA5}">
                      <a16:colId xmlns:a16="http://schemas.microsoft.com/office/drawing/2014/main" val="20003"/>
                    </a:ext>
                  </a:extLst>
                </a:gridCol>
                <a:gridCol w="1647265">
                  <a:extLst>
                    <a:ext uri="{9D8B030D-6E8A-4147-A177-3AD203B41FA5}">
                      <a16:colId xmlns:a16="http://schemas.microsoft.com/office/drawing/2014/main" val="20004"/>
                    </a:ext>
                  </a:extLst>
                </a:gridCol>
              </a:tblGrid>
              <a:tr h="63341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charset="0"/>
                        <a:buNone/>
                        <a:tabLst/>
                      </a:pPr>
                      <a:endParaRPr kumimoji="1" lang="zh-CN" altLang="en-US" sz="2000" b="1" i="0" u="none" strike="noStrike" cap="none" normalizeH="0" baseline="0">
                        <a:ln>
                          <a:noFill/>
                        </a:ln>
                        <a:solidFill>
                          <a:srgbClr val="660066"/>
                        </a:solidFill>
                        <a:effectLst/>
                        <a:latin typeface="Tahoma" charset="0"/>
                        <a:ea typeface="宋体" charset="0"/>
                        <a:cs typeface="宋体" charset="0"/>
                      </a:endParaRPr>
                    </a:p>
                  </a:txBody>
                  <a:tcPr marL="96808" marR="96808"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charset="0"/>
                        <a:buNone/>
                        <a:tabLst/>
                      </a:pPr>
                      <a:r>
                        <a:rPr kumimoji="1" lang="zh-CN" altLang="en-US" sz="2000" u="none" strike="noStrike" cap="none" normalizeH="0" baseline="0">
                          <a:ln>
                            <a:noFill/>
                          </a:ln>
                          <a:effectLst/>
                        </a:rPr>
                        <a:t>嵌入式微处理器</a:t>
                      </a:r>
                      <a:endParaRPr kumimoji="1" lang="zh-CN" altLang="en-US" sz="2000" b="1" i="0" u="none" strike="noStrike" cap="none" normalizeH="0" baseline="0">
                        <a:ln>
                          <a:noFill/>
                        </a:ln>
                        <a:solidFill>
                          <a:srgbClr val="660066"/>
                        </a:solidFill>
                        <a:effectLst/>
                        <a:latin typeface="Tahoma" charset="0"/>
                        <a:ea typeface="宋体" charset="0"/>
                        <a:cs typeface="宋体" charset="0"/>
                      </a:endParaRPr>
                    </a:p>
                  </a:txBody>
                  <a:tcPr marL="96808" marR="96808"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charset="0"/>
                        <a:buNone/>
                        <a:tabLst/>
                      </a:pPr>
                      <a:r>
                        <a:rPr kumimoji="1" lang="zh-CN" altLang="en-US" sz="2000" u="none" strike="noStrike" cap="none" normalizeH="0" baseline="0">
                          <a:ln>
                            <a:noFill/>
                          </a:ln>
                          <a:effectLst/>
                        </a:rPr>
                        <a:t>嵌入式微控制器</a:t>
                      </a:r>
                      <a:endParaRPr kumimoji="1" lang="zh-CN" altLang="en-US" sz="2000" b="1" i="0" u="none" strike="noStrike" cap="none" normalizeH="0" baseline="0">
                        <a:ln>
                          <a:noFill/>
                        </a:ln>
                        <a:solidFill>
                          <a:srgbClr val="660066"/>
                        </a:solidFill>
                        <a:effectLst/>
                        <a:latin typeface="Tahoma" charset="0"/>
                        <a:ea typeface="宋体" charset="0"/>
                        <a:cs typeface="宋体" charset="0"/>
                      </a:endParaRPr>
                    </a:p>
                  </a:txBody>
                  <a:tcPr marL="96808" marR="96808"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charset="0"/>
                        <a:buNone/>
                        <a:tabLst/>
                      </a:pPr>
                      <a:r>
                        <a:rPr kumimoji="1" lang="zh-CN" altLang="en-US" sz="2000" u="none" strike="noStrike" cap="none" normalizeH="0" baseline="0">
                          <a:ln>
                            <a:noFill/>
                          </a:ln>
                          <a:effectLst/>
                        </a:rPr>
                        <a:t>嵌入式</a:t>
                      </a:r>
                      <a:r>
                        <a:rPr kumimoji="1" lang="en-US" altLang="zh-CN" sz="2000" u="none" strike="noStrike" cap="none" normalizeH="0" baseline="0">
                          <a:ln>
                            <a:noFill/>
                          </a:ln>
                          <a:effectLst/>
                        </a:rPr>
                        <a:t>DSP</a:t>
                      </a:r>
                      <a:r>
                        <a:rPr kumimoji="1" lang="zh-CN" altLang="en-US" sz="2000" u="none" strike="noStrike" cap="none" normalizeH="0" baseline="0">
                          <a:ln>
                            <a:noFill/>
                          </a:ln>
                          <a:effectLst/>
                        </a:rPr>
                        <a:t>处理器</a:t>
                      </a:r>
                      <a:endParaRPr kumimoji="1" lang="zh-CN" altLang="en-US" sz="2000" b="1" i="0" u="none" strike="noStrike" cap="none" normalizeH="0" baseline="0">
                        <a:ln>
                          <a:noFill/>
                        </a:ln>
                        <a:solidFill>
                          <a:srgbClr val="660066"/>
                        </a:solidFill>
                        <a:effectLst/>
                        <a:latin typeface="Tahoma" charset="0"/>
                        <a:ea typeface="宋体" charset="0"/>
                        <a:cs typeface="宋体" charset="0"/>
                      </a:endParaRPr>
                    </a:p>
                  </a:txBody>
                  <a:tcPr marL="96808" marR="96808"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charset="0"/>
                        <a:buNone/>
                        <a:tabLst/>
                      </a:pPr>
                      <a:r>
                        <a:rPr kumimoji="1" lang="zh-CN" altLang="en-US" sz="2000" u="none" strike="noStrike" cap="none" normalizeH="0" baseline="0">
                          <a:ln>
                            <a:noFill/>
                          </a:ln>
                          <a:effectLst/>
                        </a:rPr>
                        <a:t>嵌入式片上系统</a:t>
                      </a:r>
                      <a:endParaRPr kumimoji="1" lang="zh-CN" altLang="en-US" sz="2000" b="1" i="0" u="none" strike="noStrike" cap="none" normalizeH="0" baseline="0">
                        <a:ln>
                          <a:noFill/>
                        </a:ln>
                        <a:solidFill>
                          <a:srgbClr val="660066"/>
                        </a:solidFill>
                        <a:effectLst/>
                        <a:latin typeface="Tahoma" charset="0"/>
                        <a:ea typeface="宋体" charset="0"/>
                        <a:cs typeface="宋体" charset="0"/>
                      </a:endParaRPr>
                    </a:p>
                  </a:txBody>
                  <a:tcPr marL="96808" marR="96808" marT="45715" marB="45715" horzOverflow="overflow"/>
                </a:tc>
                <a:extLst>
                  <a:ext uri="{0D108BD9-81ED-4DB2-BD59-A6C34878D82A}">
                    <a16:rowId xmlns:a16="http://schemas.microsoft.com/office/drawing/2014/main" val="10000"/>
                  </a:ext>
                </a:extLst>
              </a:tr>
              <a:tr h="45085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charset="0"/>
                        <a:buNone/>
                        <a:tabLst/>
                      </a:pPr>
                      <a:r>
                        <a:rPr kumimoji="1" lang="zh-CN" altLang="en-US" sz="2000" u="none" strike="noStrike" cap="none" normalizeH="0" baseline="0">
                          <a:ln>
                            <a:noFill/>
                          </a:ln>
                          <a:effectLst/>
                        </a:rPr>
                        <a:t>硬件尺寸</a:t>
                      </a:r>
                      <a:endParaRPr kumimoji="1" lang="en-US" altLang="zh-CN" sz="2000" u="none" strike="noStrike" cap="none" normalizeH="0" baseline="0">
                        <a:ln>
                          <a:noFill/>
                        </a:ln>
                        <a:effectLst/>
                      </a:endParaRPr>
                    </a:p>
                    <a:p>
                      <a:pPr marL="0" marR="0" lvl="0" indent="0" algn="l" defTabSz="914400" rtl="0" eaLnBrk="1" fontAlgn="base" latinLnBrk="0" hangingPunct="1">
                        <a:lnSpc>
                          <a:spcPct val="100000"/>
                        </a:lnSpc>
                        <a:spcBef>
                          <a:spcPct val="20000"/>
                        </a:spcBef>
                        <a:spcAft>
                          <a:spcPct val="0"/>
                        </a:spcAft>
                        <a:buClr>
                          <a:schemeClr val="hlink"/>
                        </a:buClr>
                        <a:buSzTx/>
                        <a:buFont typeface="Wingdings" charset="0"/>
                        <a:buNone/>
                        <a:tabLst/>
                      </a:pPr>
                      <a:r>
                        <a:rPr kumimoji="1" lang="en-US" altLang="zh-CN" sz="2000" u="none" strike="noStrike" cap="none" normalizeH="0" baseline="0">
                          <a:ln>
                            <a:noFill/>
                          </a:ln>
                          <a:effectLst/>
                        </a:rPr>
                        <a:t>(</a:t>
                      </a:r>
                      <a:r>
                        <a:rPr kumimoji="1" lang="zh-CN" altLang="en-US" sz="2000" u="none" strike="noStrike" cap="none" normalizeH="0" baseline="0">
                          <a:ln>
                            <a:noFill/>
                          </a:ln>
                          <a:effectLst/>
                        </a:rPr>
                        <a:t>包括外围</a:t>
                      </a:r>
                      <a:r>
                        <a:rPr kumimoji="1" lang="en-US" altLang="zh-CN" sz="2000" u="none" strike="noStrike" cap="none" normalizeH="0" baseline="0">
                          <a:ln>
                            <a:noFill/>
                          </a:ln>
                          <a:effectLst/>
                        </a:rPr>
                        <a:t>)</a:t>
                      </a:r>
                      <a:endParaRPr kumimoji="1" lang="en-US" altLang="zh-CN" sz="2000" b="1" i="0" u="none" strike="noStrike" cap="none" normalizeH="0" baseline="0">
                        <a:ln>
                          <a:noFill/>
                        </a:ln>
                        <a:solidFill>
                          <a:srgbClr val="660066"/>
                        </a:solidFill>
                        <a:effectLst/>
                        <a:latin typeface="Tahoma" charset="0"/>
                        <a:ea typeface="宋体" charset="0"/>
                        <a:cs typeface="宋体" charset="0"/>
                      </a:endParaRPr>
                    </a:p>
                  </a:txBody>
                  <a:tcPr marL="96808" marR="96808"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charset="0"/>
                        <a:buNone/>
                        <a:tabLst/>
                      </a:pPr>
                      <a:r>
                        <a:rPr kumimoji="1" lang="zh-CN" altLang="en-US" sz="2000" u="none" strike="noStrike" cap="none" normalizeH="0" baseline="0" dirty="0">
                          <a:ln>
                            <a:noFill/>
                          </a:ln>
                          <a:effectLst/>
                        </a:rPr>
                        <a:t>大</a:t>
                      </a:r>
                      <a:endParaRPr kumimoji="1" lang="zh-CN" altLang="en-US" sz="2000" b="1" i="0" u="none" strike="noStrike" cap="none" normalizeH="0" baseline="0" dirty="0">
                        <a:ln>
                          <a:noFill/>
                        </a:ln>
                        <a:solidFill>
                          <a:srgbClr val="660066"/>
                        </a:solidFill>
                        <a:effectLst/>
                        <a:latin typeface="Tahoma" charset="0"/>
                        <a:ea typeface="宋体" charset="0"/>
                        <a:cs typeface="宋体" charset="0"/>
                      </a:endParaRPr>
                    </a:p>
                  </a:txBody>
                  <a:tcPr marL="96808" marR="96808"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charset="0"/>
                        <a:buNone/>
                        <a:tabLst/>
                      </a:pPr>
                      <a:r>
                        <a:rPr kumimoji="1" lang="zh-CN" altLang="en-US" sz="2000" u="none" strike="noStrike" cap="none" normalizeH="0" baseline="0">
                          <a:ln>
                            <a:noFill/>
                          </a:ln>
                          <a:effectLst/>
                        </a:rPr>
                        <a:t>小</a:t>
                      </a:r>
                      <a:endParaRPr kumimoji="1" lang="zh-CN" altLang="en-US" sz="2000" b="1" i="0" u="none" strike="noStrike" cap="none" normalizeH="0" baseline="0">
                        <a:ln>
                          <a:noFill/>
                        </a:ln>
                        <a:solidFill>
                          <a:srgbClr val="660066"/>
                        </a:solidFill>
                        <a:effectLst/>
                        <a:latin typeface="Tahoma" charset="0"/>
                        <a:ea typeface="宋体" charset="0"/>
                        <a:cs typeface="宋体" charset="0"/>
                      </a:endParaRPr>
                    </a:p>
                  </a:txBody>
                  <a:tcPr marL="96808" marR="96808"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charset="0"/>
                        <a:buNone/>
                        <a:tabLst/>
                      </a:pPr>
                      <a:r>
                        <a:rPr kumimoji="1" lang="zh-CN" altLang="en-US" sz="2000" u="none" strike="noStrike" cap="none" normalizeH="0" baseline="0">
                          <a:ln>
                            <a:noFill/>
                          </a:ln>
                          <a:effectLst/>
                        </a:rPr>
                        <a:t>小</a:t>
                      </a:r>
                      <a:endParaRPr kumimoji="1" lang="zh-CN" altLang="en-US" sz="2000" b="1" i="0" u="none" strike="noStrike" cap="none" normalizeH="0" baseline="0">
                        <a:ln>
                          <a:noFill/>
                        </a:ln>
                        <a:solidFill>
                          <a:srgbClr val="660066"/>
                        </a:solidFill>
                        <a:effectLst/>
                        <a:latin typeface="Tahoma" charset="0"/>
                        <a:ea typeface="宋体" charset="0"/>
                        <a:cs typeface="宋体" charset="0"/>
                      </a:endParaRPr>
                    </a:p>
                  </a:txBody>
                  <a:tcPr marL="96808" marR="96808"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charset="0"/>
                        <a:buNone/>
                        <a:tabLst/>
                      </a:pPr>
                      <a:r>
                        <a:rPr kumimoji="1" lang="zh-CN" altLang="en-US" sz="2000" u="none" strike="noStrike" cap="none" normalizeH="0" baseline="0">
                          <a:ln>
                            <a:noFill/>
                          </a:ln>
                          <a:effectLst/>
                        </a:rPr>
                        <a:t>最小</a:t>
                      </a:r>
                      <a:endParaRPr kumimoji="1" lang="zh-CN" altLang="en-US" sz="2000" b="1" i="0" u="none" strike="noStrike" cap="none" normalizeH="0" baseline="0">
                        <a:ln>
                          <a:noFill/>
                        </a:ln>
                        <a:solidFill>
                          <a:srgbClr val="660066"/>
                        </a:solidFill>
                        <a:effectLst/>
                        <a:latin typeface="Tahoma" charset="0"/>
                        <a:ea typeface="宋体" charset="0"/>
                        <a:cs typeface="宋体" charset="0"/>
                      </a:endParaRPr>
                    </a:p>
                  </a:txBody>
                  <a:tcPr marL="96808" marR="96808" marT="45715" marB="45715" horzOverflow="overflow"/>
                </a:tc>
                <a:extLst>
                  <a:ext uri="{0D108BD9-81ED-4DB2-BD59-A6C34878D82A}">
                    <a16:rowId xmlns:a16="http://schemas.microsoft.com/office/drawing/2014/main" val="10001"/>
                  </a:ext>
                </a:extLst>
              </a:tr>
              <a:tr h="2555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charset="0"/>
                        <a:buNone/>
                        <a:tabLst/>
                      </a:pPr>
                      <a:r>
                        <a:rPr kumimoji="1" lang="zh-CN" altLang="en-US" sz="2000" u="none" strike="noStrike" cap="none" normalizeH="0" baseline="0">
                          <a:ln>
                            <a:noFill/>
                          </a:ln>
                          <a:effectLst/>
                        </a:rPr>
                        <a:t>功耗</a:t>
                      </a:r>
                      <a:endParaRPr kumimoji="1" lang="zh-CN" altLang="en-US" sz="2000" b="1" i="0" u="none" strike="noStrike" cap="none" normalizeH="0" baseline="0">
                        <a:ln>
                          <a:noFill/>
                        </a:ln>
                        <a:solidFill>
                          <a:srgbClr val="660066"/>
                        </a:solidFill>
                        <a:effectLst/>
                        <a:latin typeface="Tahoma" charset="0"/>
                        <a:ea typeface="宋体" charset="0"/>
                        <a:cs typeface="宋体" charset="0"/>
                      </a:endParaRPr>
                    </a:p>
                  </a:txBody>
                  <a:tcPr marL="96808" marR="96808"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charset="0"/>
                        <a:buNone/>
                        <a:tabLst/>
                      </a:pPr>
                      <a:r>
                        <a:rPr kumimoji="1" lang="zh-CN" altLang="en-US" sz="2000" u="none" strike="noStrike" cap="none" normalizeH="0" baseline="0">
                          <a:ln>
                            <a:noFill/>
                          </a:ln>
                          <a:effectLst/>
                        </a:rPr>
                        <a:t>大</a:t>
                      </a:r>
                      <a:endParaRPr kumimoji="1" lang="zh-CN" altLang="en-US" sz="2000" b="1" i="0" u="none" strike="noStrike" cap="none" normalizeH="0" baseline="0">
                        <a:ln>
                          <a:noFill/>
                        </a:ln>
                        <a:solidFill>
                          <a:srgbClr val="660066"/>
                        </a:solidFill>
                        <a:effectLst/>
                        <a:latin typeface="Tahoma" charset="0"/>
                        <a:ea typeface="宋体" charset="0"/>
                        <a:cs typeface="宋体" charset="0"/>
                      </a:endParaRPr>
                    </a:p>
                  </a:txBody>
                  <a:tcPr marL="96808" marR="96808"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charset="0"/>
                        <a:buNone/>
                        <a:tabLst/>
                      </a:pPr>
                      <a:r>
                        <a:rPr kumimoji="1" lang="zh-CN" altLang="en-US" sz="2000" u="none" strike="noStrike" cap="none" normalizeH="0" baseline="0">
                          <a:ln>
                            <a:noFill/>
                          </a:ln>
                          <a:effectLst/>
                        </a:rPr>
                        <a:t>小</a:t>
                      </a:r>
                      <a:endParaRPr kumimoji="1" lang="zh-CN" altLang="en-US" sz="2000" b="1" i="0" u="none" strike="noStrike" cap="none" normalizeH="0" baseline="0">
                        <a:ln>
                          <a:noFill/>
                        </a:ln>
                        <a:solidFill>
                          <a:srgbClr val="660066"/>
                        </a:solidFill>
                        <a:effectLst/>
                        <a:latin typeface="Tahoma" charset="0"/>
                        <a:ea typeface="宋体" charset="0"/>
                        <a:cs typeface="宋体" charset="0"/>
                      </a:endParaRPr>
                    </a:p>
                  </a:txBody>
                  <a:tcPr marL="96808" marR="96808"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charset="0"/>
                        <a:buNone/>
                        <a:tabLst/>
                      </a:pPr>
                      <a:r>
                        <a:rPr kumimoji="1" lang="zh-CN" altLang="en-US" sz="2000" u="none" strike="noStrike" cap="none" normalizeH="0" baseline="0">
                          <a:ln>
                            <a:noFill/>
                          </a:ln>
                          <a:effectLst/>
                        </a:rPr>
                        <a:t>中</a:t>
                      </a:r>
                      <a:endParaRPr kumimoji="1" lang="zh-CN" altLang="en-US" sz="2000" b="1" i="0" u="none" strike="noStrike" cap="none" normalizeH="0" baseline="0">
                        <a:ln>
                          <a:noFill/>
                        </a:ln>
                        <a:solidFill>
                          <a:srgbClr val="660066"/>
                        </a:solidFill>
                        <a:effectLst/>
                        <a:latin typeface="Tahoma" charset="0"/>
                        <a:ea typeface="宋体" charset="0"/>
                        <a:cs typeface="宋体" charset="0"/>
                      </a:endParaRPr>
                    </a:p>
                  </a:txBody>
                  <a:tcPr marL="96808" marR="96808"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charset="0"/>
                        <a:buNone/>
                        <a:tabLst/>
                      </a:pPr>
                      <a:r>
                        <a:rPr kumimoji="1" lang="zh-CN" altLang="en-US" sz="2000" u="none" strike="noStrike" cap="none" normalizeH="0" baseline="0">
                          <a:ln>
                            <a:noFill/>
                          </a:ln>
                          <a:effectLst/>
                        </a:rPr>
                        <a:t>中</a:t>
                      </a:r>
                      <a:endParaRPr kumimoji="1" lang="zh-CN" altLang="en-US" sz="2000" b="1" i="0" u="none" strike="noStrike" cap="none" normalizeH="0" baseline="0">
                        <a:ln>
                          <a:noFill/>
                        </a:ln>
                        <a:solidFill>
                          <a:srgbClr val="660066"/>
                        </a:solidFill>
                        <a:effectLst/>
                        <a:latin typeface="Tahoma" charset="0"/>
                        <a:ea typeface="宋体" charset="0"/>
                        <a:cs typeface="宋体" charset="0"/>
                      </a:endParaRPr>
                    </a:p>
                  </a:txBody>
                  <a:tcPr marL="96808" marR="96808" marT="45715" marB="45715" horzOverflow="overflow"/>
                </a:tc>
                <a:extLst>
                  <a:ext uri="{0D108BD9-81ED-4DB2-BD59-A6C34878D82A}">
                    <a16:rowId xmlns:a16="http://schemas.microsoft.com/office/drawing/2014/main" val="10002"/>
                  </a:ext>
                </a:extLst>
              </a:tr>
              <a:tr h="2873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charset="0"/>
                        <a:buNone/>
                        <a:tabLst/>
                      </a:pPr>
                      <a:r>
                        <a:rPr kumimoji="1" lang="zh-CN" altLang="en-US" sz="2000" u="none" strike="noStrike" cap="none" normalizeH="0" baseline="0">
                          <a:ln>
                            <a:noFill/>
                          </a:ln>
                          <a:effectLst/>
                        </a:rPr>
                        <a:t>开发难度</a:t>
                      </a:r>
                      <a:endParaRPr kumimoji="1" lang="zh-CN" altLang="en-US" sz="2000" b="1" i="0" u="none" strike="noStrike" cap="none" normalizeH="0" baseline="0">
                        <a:ln>
                          <a:noFill/>
                        </a:ln>
                        <a:solidFill>
                          <a:srgbClr val="660066"/>
                        </a:solidFill>
                        <a:effectLst/>
                        <a:latin typeface="Tahoma" charset="0"/>
                        <a:ea typeface="宋体" charset="0"/>
                        <a:cs typeface="宋体" charset="0"/>
                      </a:endParaRPr>
                    </a:p>
                  </a:txBody>
                  <a:tcPr marL="96808" marR="96808"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charset="0"/>
                        <a:buNone/>
                        <a:tabLst/>
                      </a:pPr>
                      <a:r>
                        <a:rPr kumimoji="1" lang="zh-CN" altLang="en-US" sz="2000" u="none" strike="noStrike" cap="none" normalizeH="0" baseline="0">
                          <a:ln>
                            <a:noFill/>
                          </a:ln>
                          <a:effectLst/>
                        </a:rPr>
                        <a:t>小</a:t>
                      </a:r>
                      <a:endParaRPr kumimoji="1" lang="zh-CN" altLang="en-US" sz="2000" b="1" i="0" u="none" strike="noStrike" cap="none" normalizeH="0" baseline="0">
                        <a:ln>
                          <a:noFill/>
                        </a:ln>
                        <a:solidFill>
                          <a:srgbClr val="660066"/>
                        </a:solidFill>
                        <a:effectLst/>
                        <a:latin typeface="Tahoma" charset="0"/>
                        <a:ea typeface="宋体" charset="0"/>
                        <a:cs typeface="宋体" charset="0"/>
                      </a:endParaRPr>
                    </a:p>
                  </a:txBody>
                  <a:tcPr marL="96808" marR="96808"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charset="0"/>
                        <a:buNone/>
                        <a:tabLst/>
                      </a:pPr>
                      <a:r>
                        <a:rPr kumimoji="1" lang="zh-CN" altLang="en-US" sz="2000" u="none" strike="noStrike" cap="none" normalizeH="0" baseline="0">
                          <a:ln>
                            <a:noFill/>
                          </a:ln>
                          <a:effectLst/>
                        </a:rPr>
                        <a:t>大</a:t>
                      </a:r>
                      <a:endParaRPr kumimoji="1" lang="zh-CN" altLang="en-US" sz="2000" b="1" i="0" u="none" strike="noStrike" cap="none" normalizeH="0" baseline="0">
                        <a:ln>
                          <a:noFill/>
                        </a:ln>
                        <a:solidFill>
                          <a:srgbClr val="660066"/>
                        </a:solidFill>
                        <a:effectLst/>
                        <a:latin typeface="Tahoma" charset="0"/>
                        <a:ea typeface="宋体" charset="0"/>
                        <a:cs typeface="宋体" charset="0"/>
                      </a:endParaRPr>
                    </a:p>
                  </a:txBody>
                  <a:tcPr marL="96808" marR="96808"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charset="0"/>
                        <a:buNone/>
                        <a:tabLst/>
                      </a:pPr>
                      <a:r>
                        <a:rPr kumimoji="1" lang="zh-CN" altLang="en-US" sz="2000" u="none" strike="noStrike" cap="none" normalizeH="0" baseline="0">
                          <a:ln>
                            <a:noFill/>
                          </a:ln>
                          <a:effectLst/>
                        </a:rPr>
                        <a:t>大</a:t>
                      </a:r>
                      <a:endParaRPr kumimoji="1" lang="zh-CN" altLang="en-US" sz="2000" b="1" i="0" u="none" strike="noStrike" cap="none" normalizeH="0" baseline="0">
                        <a:ln>
                          <a:noFill/>
                        </a:ln>
                        <a:solidFill>
                          <a:srgbClr val="660066"/>
                        </a:solidFill>
                        <a:effectLst/>
                        <a:latin typeface="Tahoma" charset="0"/>
                        <a:ea typeface="宋体" charset="0"/>
                        <a:cs typeface="宋体" charset="0"/>
                      </a:endParaRPr>
                    </a:p>
                  </a:txBody>
                  <a:tcPr marL="96808" marR="96808"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charset="0"/>
                        <a:buNone/>
                        <a:tabLst/>
                      </a:pPr>
                      <a:r>
                        <a:rPr kumimoji="1" lang="zh-CN" altLang="en-US" sz="2000" u="none" strike="noStrike" cap="none" normalizeH="0" baseline="0">
                          <a:ln>
                            <a:noFill/>
                          </a:ln>
                          <a:effectLst/>
                        </a:rPr>
                        <a:t>大</a:t>
                      </a:r>
                      <a:endParaRPr kumimoji="1" lang="zh-CN" altLang="en-US" sz="2000" b="1" i="0" u="none" strike="noStrike" cap="none" normalizeH="0" baseline="0">
                        <a:ln>
                          <a:noFill/>
                        </a:ln>
                        <a:solidFill>
                          <a:srgbClr val="660066"/>
                        </a:solidFill>
                        <a:effectLst/>
                        <a:latin typeface="Tahoma" charset="0"/>
                        <a:ea typeface="宋体" charset="0"/>
                        <a:cs typeface="宋体" charset="0"/>
                      </a:endParaRPr>
                    </a:p>
                  </a:txBody>
                  <a:tcPr marL="96808" marR="96808" marT="45715" marB="45715" horzOverflow="overflow"/>
                </a:tc>
                <a:extLst>
                  <a:ext uri="{0D108BD9-81ED-4DB2-BD59-A6C34878D82A}">
                    <a16:rowId xmlns:a16="http://schemas.microsoft.com/office/drawing/2014/main" val="10003"/>
                  </a:ext>
                </a:extLst>
              </a:tr>
              <a:tr h="1857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charset="0"/>
                        <a:buNone/>
                        <a:tabLst/>
                      </a:pPr>
                      <a:r>
                        <a:rPr kumimoji="1" lang="zh-CN" altLang="en-US" sz="2000" u="none" strike="noStrike" cap="none" normalizeH="0" baseline="0">
                          <a:ln>
                            <a:noFill/>
                          </a:ln>
                          <a:effectLst/>
                        </a:rPr>
                        <a:t>软件移植性</a:t>
                      </a:r>
                      <a:endParaRPr kumimoji="1" lang="zh-CN" altLang="en-US" sz="2000" b="1" i="0" u="none" strike="noStrike" cap="none" normalizeH="0" baseline="0">
                        <a:ln>
                          <a:noFill/>
                        </a:ln>
                        <a:solidFill>
                          <a:srgbClr val="660066"/>
                        </a:solidFill>
                        <a:effectLst/>
                        <a:latin typeface="Tahoma" charset="0"/>
                        <a:ea typeface="宋体" charset="0"/>
                        <a:cs typeface="宋体" charset="0"/>
                      </a:endParaRPr>
                    </a:p>
                  </a:txBody>
                  <a:tcPr marL="96808" marR="96808"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charset="0"/>
                        <a:buNone/>
                        <a:tabLst/>
                      </a:pPr>
                      <a:r>
                        <a:rPr kumimoji="1" lang="zh-CN" altLang="en-US" sz="2000" u="none" strike="noStrike" cap="none" normalizeH="0" baseline="0">
                          <a:ln>
                            <a:noFill/>
                          </a:ln>
                          <a:effectLst/>
                        </a:rPr>
                        <a:t>好</a:t>
                      </a:r>
                      <a:endParaRPr kumimoji="1" lang="zh-CN" altLang="en-US" sz="2000" b="1" i="0" u="none" strike="noStrike" cap="none" normalizeH="0" baseline="0">
                        <a:ln>
                          <a:noFill/>
                        </a:ln>
                        <a:solidFill>
                          <a:srgbClr val="660066"/>
                        </a:solidFill>
                        <a:effectLst/>
                        <a:latin typeface="Tahoma" charset="0"/>
                        <a:ea typeface="宋体" charset="0"/>
                        <a:cs typeface="宋体" charset="0"/>
                      </a:endParaRPr>
                    </a:p>
                  </a:txBody>
                  <a:tcPr marL="96808" marR="96808"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charset="0"/>
                        <a:buNone/>
                        <a:tabLst/>
                      </a:pPr>
                      <a:r>
                        <a:rPr kumimoji="1" lang="zh-CN" altLang="en-US" sz="2000" u="none" strike="noStrike" cap="none" normalizeH="0" baseline="0">
                          <a:ln>
                            <a:noFill/>
                          </a:ln>
                          <a:effectLst/>
                        </a:rPr>
                        <a:t>坏</a:t>
                      </a:r>
                      <a:endParaRPr kumimoji="1" lang="zh-CN" altLang="en-US" sz="2000" b="1" i="0" u="none" strike="noStrike" cap="none" normalizeH="0" baseline="0">
                        <a:ln>
                          <a:noFill/>
                        </a:ln>
                        <a:solidFill>
                          <a:srgbClr val="660066"/>
                        </a:solidFill>
                        <a:effectLst/>
                        <a:latin typeface="Tahoma" charset="0"/>
                        <a:ea typeface="宋体" charset="0"/>
                        <a:cs typeface="宋体" charset="0"/>
                      </a:endParaRPr>
                    </a:p>
                  </a:txBody>
                  <a:tcPr marL="96808" marR="96808"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charset="0"/>
                        <a:buNone/>
                        <a:tabLst/>
                      </a:pPr>
                      <a:r>
                        <a:rPr kumimoji="1" lang="zh-CN" altLang="en-US" sz="2000" u="none" strike="noStrike" cap="none" normalizeH="0" baseline="0">
                          <a:ln>
                            <a:noFill/>
                          </a:ln>
                          <a:effectLst/>
                        </a:rPr>
                        <a:t>坏</a:t>
                      </a:r>
                      <a:endParaRPr kumimoji="1" lang="zh-CN" altLang="en-US" sz="2000" b="1" i="0" u="none" strike="noStrike" cap="none" normalizeH="0" baseline="0">
                        <a:ln>
                          <a:noFill/>
                        </a:ln>
                        <a:solidFill>
                          <a:srgbClr val="660066"/>
                        </a:solidFill>
                        <a:effectLst/>
                        <a:latin typeface="Tahoma" charset="0"/>
                        <a:ea typeface="宋体" charset="0"/>
                        <a:cs typeface="宋体" charset="0"/>
                      </a:endParaRPr>
                    </a:p>
                  </a:txBody>
                  <a:tcPr marL="96808" marR="96808"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charset="0"/>
                        <a:buNone/>
                        <a:tabLst/>
                      </a:pPr>
                      <a:r>
                        <a:rPr kumimoji="1" lang="zh-CN" altLang="en-US" sz="2000" u="none" strike="noStrike" cap="none" normalizeH="0" baseline="0">
                          <a:ln>
                            <a:noFill/>
                          </a:ln>
                          <a:effectLst/>
                        </a:rPr>
                        <a:t>坏</a:t>
                      </a:r>
                      <a:endParaRPr kumimoji="1" lang="zh-CN" altLang="en-US" sz="2000" b="1" i="0" u="none" strike="noStrike" cap="none" normalizeH="0" baseline="0">
                        <a:ln>
                          <a:noFill/>
                        </a:ln>
                        <a:solidFill>
                          <a:srgbClr val="660066"/>
                        </a:solidFill>
                        <a:effectLst/>
                        <a:latin typeface="Tahoma" charset="0"/>
                        <a:ea typeface="宋体" charset="0"/>
                        <a:cs typeface="宋体" charset="0"/>
                      </a:endParaRPr>
                    </a:p>
                  </a:txBody>
                  <a:tcPr marL="96808" marR="96808" marT="45715" marB="45715" horzOverflow="overflow"/>
                </a:tc>
                <a:extLst>
                  <a:ext uri="{0D108BD9-81ED-4DB2-BD59-A6C34878D82A}">
                    <a16:rowId xmlns:a16="http://schemas.microsoft.com/office/drawing/2014/main" val="10004"/>
                  </a:ext>
                </a:extLst>
              </a:tr>
              <a:tr h="36671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charset="0"/>
                        <a:buNone/>
                        <a:tabLst/>
                      </a:pPr>
                      <a:r>
                        <a:rPr kumimoji="1" lang="zh-CN" altLang="en-US" sz="2000" u="none" strike="noStrike" cap="none" normalizeH="0" baseline="0">
                          <a:ln>
                            <a:noFill/>
                          </a:ln>
                          <a:effectLst/>
                        </a:rPr>
                        <a:t>成本</a:t>
                      </a:r>
                      <a:endParaRPr kumimoji="1" lang="zh-CN" altLang="en-US" sz="2000" b="1" i="0" u="none" strike="noStrike" cap="none" normalizeH="0" baseline="0">
                        <a:ln>
                          <a:noFill/>
                        </a:ln>
                        <a:solidFill>
                          <a:srgbClr val="660066"/>
                        </a:solidFill>
                        <a:effectLst/>
                        <a:latin typeface="Tahoma" charset="0"/>
                        <a:ea typeface="宋体" charset="0"/>
                        <a:cs typeface="宋体" charset="0"/>
                      </a:endParaRPr>
                    </a:p>
                  </a:txBody>
                  <a:tcPr marL="96808" marR="96808"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charset="0"/>
                        <a:buNone/>
                        <a:tabLst/>
                      </a:pPr>
                      <a:r>
                        <a:rPr kumimoji="1" lang="zh-CN" altLang="en-US" sz="2000" u="none" strike="noStrike" cap="none" normalizeH="0" baseline="0">
                          <a:ln>
                            <a:noFill/>
                          </a:ln>
                          <a:effectLst/>
                        </a:rPr>
                        <a:t>高</a:t>
                      </a:r>
                      <a:endParaRPr kumimoji="1" lang="zh-CN" altLang="en-US" sz="2000" b="1" i="0" u="none" strike="noStrike" cap="none" normalizeH="0" baseline="0">
                        <a:ln>
                          <a:noFill/>
                        </a:ln>
                        <a:solidFill>
                          <a:srgbClr val="660066"/>
                        </a:solidFill>
                        <a:effectLst/>
                        <a:latin typeface="Tahoma" charset="0"/>
                        <a:ea typeface="宋体" charset="0"/>
                        <a:cs typeface="宋体" charset="0"/>
                      </a:endParaRPr>
                    </a:p>
                  </a:txBody>
                  <a:tcPr marL="96808" marR="96808"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charset="0"/>
                        <a:buNone/>
                        <a:tabLst/>
                      </a:pPr>
                      <a:r>
                        <a:rPr kumimoji="1" lang="zh-CN" altLang="en-US" sz="2000" u="none" strike="noStrike" cap="none" normalizeH="0" baseline="0">
                          <a:ln>
                            <a:noFill/>
                          </a:ln>
                          <a:effectLst/>
                        </a:rPr>
                        <a:t>最低</a:t>
                      </a:r>
                      <a:endParaRPr kumimoji="1" lang="zh-CN" altLang="en-US" sz="2000" b="1" i="0" u="none" strike="noStrike" cap="none" normalizeH="0" baseline="0">
                        <a:ln>
                          <a:noFill/>
                        </a:ln>
                        <a:solidFill>
                          <a:srgbClr val="660066"/>
                        </a:solidFill>
                        <a:effectLst/>
                        <a:latin typeface="Tahoma" charset="0"/>
                        <a:ea typeface="宋体" charset="0"/>
                        <a:cs typeface="宋体" charset="0"/>
                      </a:endParaRPr>
                    </a:p>
                  </a:txBody>
                  <a:tcPr marL="96808" marR="96808"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charset="0"/>
                        <a:buNone/>
                        <a:tabLst/>
                      </a:pPr>
                      <a:r>
                        <a:rPr kumimoji="1" lang="zh-CN" altLang="en-US" sz="2000" u="none" strike="noStrike" cap="none" normalizeH="0" baseline="0">
                          <a:ln>
                            <a:noFill/>
                          </a:ln>
                          <a:effectLst/>
                        </a:rPr>
                        <a:t>低</a:t>
                      </a:r>
                      <a:endParaRPr kumimoji="1" lang="zh-CN" altLang="en-US" sz="2000" b="1" i="0" u="none" strike="noStrike" cap="none" normalizeH="0" baseline="0">
                        <a:ln>
                          <a:noFill/>
                        </a:ln>
                        <a:solidFill>
                          <a:srgbClr val="660066"/>
                        </a:solidFill>
                        <a:effectLst/>
                        <a:latin typeface="Tahoma" charset="0"/>
                        <a:ea typeface="宋体" charset="0"/>
                        <a:cs typeface="宋体" charset="0"/>
                      </a:endParaRPr>
                    </a:p>
                  </a:txBody>
                  <a:tcPr marL="96808" marR="96808"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charset="0"/>
                        <a:buNone/>
                        <a:tabLst/>
                      </a:pPr>
                      <a:r>
                        <a:rPr kumimoji="1" lang="zh-CN" altLang="en-US" sz="2000" u="none" strike="noStrike" cap="none" normalizeH="0" baseline="0">
                          <a:ln>
                            <a:noFill/>
                          </a:ln>
                          <a:effectLst/>
                        </a:rPr>
                        <a:t>中</a:t>
                      </a:r>
                      <a:endParaRPr kumimoji="1" lang="zh-CN" altLang="en-US" sz="2000" b="1" i="0" u="none" strike="noStrike" cap="none" normalizeH="0" baseline="0">
                        <a:ln>
                          <a:noFill/>
                        </a:ln>
                        <a:solidFill>
                          <a:srgbClr val="660066"/>
                        </a:solidFill>
                        <a:effectLst/>
                        <a:latin typeface="Tahoma" charset="0"/>
                        <a:ea typeface="宋体" charset="0"/>
                        <a:cs typeface="宋体" charset="0"/>
                      </a:endParaRPr>
                    </a:p>
                  </a:txBody>
                  <a:tcPr marL="96808" marR="96808" marT="45715" marB="45715" horzOverflow="overflow"/>
                </a:tc>
                <a:extLst>
                  <a:ext uri="{0D108BD9-81ED-4DB2-BD59-A6C34878D82A}">
                    <a16:rowId xmlns:a16="http://schemas.microsoft.com/office/drawing/2014/main" val="10005"/>
                  </a:ext>
                </a:extLst>
              </a:tr>
              <a:tr h="2936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charset="0"/>
                        <a:buNone/>
                        <a:tabLst/>
                      </a:pPr>
                      <a:r>
                        <a:rPr kumimoji="1" lang="zh-CN" altLang="en-US" sz="2000" u="none" strike="noStrike" cap="none" normalizeH="0" baseline="0">
                          <a:ln>
                            <a:noFill/>
                          </a:ln>
                          <a:effectLst/>
                        </a:rPr>
                        <a:t>性能</a:t>
                      </a:r>
                      <a:endParaRPr kumimoji="1" lang="zh-CN" altLang="en-US" sz="2000" b="1" i="0" u="none" strike="noStrike" cap="none" normalizeH="0" baseline="0">
                        <a:ln>
                          <a:noFill/>
                        </a:ln>
                        <a:solidFill>
                          <a:srgbClr val="660066"/>
                        </a:solidFill>
                        <a:effectLst/>
                        <a:latin typeface="Tahoma" charset="0"/>
                        <a:ea typeface="宋体" charset="0"/>
                        <a:cs typeface="宋体" charset="0"/>
                      </a:endParaRPr>
                    </a:p>
                  </a:txBody>
                  <a:tcPr marL="96808" marR="96808"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charset="0"/>
                        <a:buNone/>
                        <a:tabLst/>
                      </a:pPr>
                      <a:r>
                        <a:rPr kumimoji="1" lang="zh-CN" altLang="en-US" sz="2000" u="none" strike="noStrike" cap="none" normalizeH="0" baseline="0">
                          <a:ln>
                            <a:noFill/>
                          </a:ln>
                          <a:effectLst/>
                        </a:rPr>
                        <a:t>强</a:t>
                      </a:r>
                      <a:endParaRPr kumimoji="1" lang="zh-CN" altLang="en-US" sz="2000" b="1" i="0" u="none" strike="noStrike" cap="none" normalizeH="0" baseline="0">
                        <a:ln>
                          <a:noFill/>
                        </a:ln>
                        <a:solidFill>
                          <a:srgbClr val="660066"/>
                        </a:solidFill>
                        <a:effectLst/>
                        <a:latin typeface="Tahoma" charset="0"/>
                        <a:ea typeface="宋体" charset="0"/>
                        <a:cs typeface="宋体" charset="0"/>
                      </a:endParaRPr>
                    </a:p>
                  </a:txBody>
                  <a:tcPr marL="96808" marR="96808"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charset="0"/>
                        <a:buNone/>
                        <a:tabLst/>
                      </a:pPr>
                      <a:r>
                        <a:rPr kumimoji="1" lang="zh-CN" altLang="en-US" sz="2000" u="none" strike="noStrike" cap="none" normalizeH="0" baseline="0">
                          <a:ln>
                            <a:noFill/>
                          </a:ln>
                          <a:effectLst/>
                        </a:rPr>
                        <a:t>弱</a:t>
                      </a:r>
                      <a:endParaRPr kumimoji="1" lang="zh-CN" altLang="en-US" sz="2000" b="1" i="0" u="none" strike="noStrike" cap="none" normalizeH="0" baseline="0">
                        <a:ln>
                          <a:noFill/>
                        </a:ln>
                        <a:solidFill>
                          <a:srgbClr val="660066"/>
                        </a:solidFill>
                        <a:effectLst/>
                        <a:latin typeface="Tahoma" charset="0"/>
                        <a:ea typeface="宋体" charset="0"/>
                        <a:cs typeface="宋体" charset="0"/>
                      </a:endParaRPr>
                    </a:p>
                  </a:txBody>
                  <a:tcPr marL="96808" marR="96808"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charset="0"/>
                        <a:buNone/>
                        <a:tabLst/>
                      </a:pPr>
                      <a:r>
                        <a:rPr kumimoji="1" lang="zh-CN" altLang="en-US" sz="2000" u="none" strike="noStrike" cap="none" normalizeH="0" baseline="0">
                          <a:ln>
                            <a:noFill/>
                          </a:ln>
                          <a:effectLst/>
                        </a:rPr>
                        <a:t>较强</a:t>
                      </a:r>
                      <a:endParaRPr kumimoji="1" lang="zh-CN" altLang="en-US" sz="2000" b="1" i="0" u="none" strike="noStrike" cap="none" normalizeH="0" baseline="0">
                        <a:ln>
                          <a:noFill/>
                        </a:ln>
                        <a:solidFill>
                          <a:srgbClr val="660066"/>
                        </a:solidFill>
                        <a:effectLst/>
                        <a:latin typeface="Tahoma" charset="0"/>
                        <a:ea typeface="宋体" charset="0"/>
                        <a:cs typeface="宋体" charset="0"/>
                      </a:endParaRPr>
                    </a:p>
                  </a:txBody>
                  <a:tcPr marL="96808" marR="96808"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charset="0"/>
                        <a:buNone/>
                        <a:tabLst/>
                      </a:pPr>
                      <a:r>
                        <a:rPr kumimoji="1" lang="zh-CN" altLang="en-US" sz="2000" u="none" strike="noStrike" cap="none" normalizeH="0" baseline="0">
                          <a:ln>
                            <a:noFill/>
                          </a:ln>
                          <a:effectLst/>
                        </a:rPr>
                        <a:t>较强</a:t>
                      </a:r>
                      <a:endParaRPr kumimoji="1" lang="zh-CN" altLang="en-US" sz="2000" b="1" i="0" u="none" strike="noStrike" cap="none" normalizeH="0" baseline="0">
                        <a:ln>
                          <a:noFill/>
                        </a:ln>
                        <a:solidFill>
                          <a:srgbClr val="660066"/>
                        </a:solidFill>
                        <a:effectLst/>
                        <a:latin typeface="Tahoma" charset="0"/>
                        <a:ea typeface="宋体" charset="0"/>
                        <a:cs typeface="宋体" charset="0"/>
                      </a:endParaRPr>
                    </a:p>
                  </a:txBody>
                  <a:tcPr marL="96808" marR="96808" marT="45715" marB="45715" horzOverflow="overflow"/>
                </a:tc>
                <a:extLst>
                  <a:ext uri="{0D108BD9-81ED-4DB2-BD59-A6C34878D82A}">
                    <a16:rowId xmlns:a16="http://schemas.microsoft.com/office/drawing/2014/main" val="10006"/>
                  </a:ext>
                </a:extLst>
              </a:tr>
              <a:tr h="2936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charset="0"/>
                        <a:buNone/>
                        <a:tabLst/>
                      </a:pPr>
                      <a:r>
                        <a:rPr kumimoji="1" lang="zh-CN" altLang="en-US" sz="2000" u="none" strike="noStrike" cap="none" normalizeH="0" baseline="0">
                          <a:ln>
                            <a:noFill/>
                          </a:ln>
                          <a:effectLst/>
                        </a:rPr>
                        <a:t>应用领域</a:t>
                      </a:r>
                      <a:endParaRPr kumimoji="1" lang="zh-CN" altLang="en-US" sz="2000" b="1" i="0" u="none" strike="noStrike" cap="none" normalizeH="0" baseline="0">
                        <a:ln>
                          <a:noFill/>
                        </a:ln>
                        <a:solidFill>
                          <a:srgbClr val="660066"/>
                        </a:solidFill>
                        <a:effectLst/>
                        <a:latin typeface="Tahoma" charset="0"/>
                        <a:ea typeface="宋体" charset="0"/>
                        <a:cs typeface="宋体" charset="0"/>
                      </a:endParaRPr>
                    </a:p>
                  </a:txBody>
                  <a:tcPr marL="96808" marR="96808"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charset="0"/>
                        <a:buNone/>
                        <a:tabLst/>
                      </a:pPr>
                      <a:r>
                        <a:rPr kumimoji="1" lang="zh-CN" altLang="en-US" sz="2000" u="none" strike="noStrike" cap="none" normalizeH="0" baseline="0">
                          <a:ln>
                            <a:noFill/>
                          </a:ln>
                          <a:effectLst/>
                        </a:rPr>
                        <a:t>通用</a:t>
                      </a:r>
                      <a:endParaRPr kumimoji="1" lang="zh-CN" altLang="en-US" sz="2000" b="1" i="0" u="none" strike="noStrike" cap="none" normalizeH="0" baseline="0">
                        <a:ln>
                          <a:noFill/>
                        </a:ln>
                        <a:solidFill>
                          <a:srgbClr val="660066"/>
                        </a:solidFill>
                        <a:effectLst/>
                        <a:latin typeface="Tahoma" charset="0"/>
                        <a:ea typeface="宋体" charset="0"/>
                        <a:cs typeface="宋体" charset="0"/>
                      </a:endParaRPr>
                    </a:p>
                  </a:txBody>
                  <a:tcPr marL="96808" marR="96808"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charset="0"/>
                        <a:buNone/>
                        <a:tabLst/>
                      </a:pPr>
                      <a:r>
                        <a:rPr kumimoji="1" lang="zh-CN" altLang="en-US" sz="2000" u="none" strike="noStrike" cap="none" normalizeH="0" baseline="0">
                          <a:ln>
                            <a:noFill/>
                          </a:ln>
                          <a:effectLst/>
                        </a:rPr>
                        <a:t>较通用低端</a:t>
                      </a:r>
                      <a:endParaRPr kumimoji="1" lang="zh-CN" altLang="en-US" sz="2000" b="1" i="0" u="none" strike="noStrike" cap="none" normalizeH="0" baseline="0">
                        <a:ln>
                          <a:noFill/>
                        </a:ln>
                        <a:solidFill>
                          <a:srgbClr val="660066"/>
                        </a:solidFill>
                        <a:effectLst/>
                        <a:latin typeface="Tahoma" charset="0"/>
                        <a:ea typeface="宋体" charset="0"/>
                        <a:cs typeface="宋体" charset="0"/>
                      </a:endParaRPr>
                    </a:p>
                  </a:txBody>
                  <a:tcPr marL="96808" marR="96808"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charset="0"/>
                        <a:buNone/>
                        <a:tabLst/>
                      </a:pPr>
                      <a:r>
                        <a:rPr kumimoji="1" lang="zh-CN" altLang="en-US" sz="2000" u="none" strike="noStrike" cap="none" normalizeH="0" baseline="0">
                          <a:ln>
                            <a:noFill/>
                          </a:ln>
                          <a:effectLst/>
                        </a:rPr>
                        <a:t>专用</a:t>
                      </a:r>
                      <a:endParaRPr kumimoji="1" lang="zh-CN" altLang="en-US" sz="2000" b="1" i="0" u="none" strike="noStrike" cap="none" normalizeH="0" baseline="0">
                        <a:ln>
                          <a:noFill/>
                        </a:ln>
                        <a:solidFill>
                          <a:srgbClr val="660066"/>
                        </a:solidFill>
                        <a:effectLst/>
                        <a:latin typeface="Tahoma" charset="0"/>
                        <a:ea typeface="宋体" charset="0"/>
                        <a:cs typeface="宋体" charset="0"/>
                      </a:endParaRPr>
                    </a:p>
                  </a:txBody>
                  <a:tcPr marL="96808" marR="96808"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charset="0"/>
                        <a:buNone/>
                        <a:tabLst/>
                      </a:pPr>
                      <a:r>
                        <a:rPr kumimoji="1" lang="zh-CN" altLang="en-US" sz="2000" u="none" strike="noStrike" cap="none" normalizeH="0" baseline="0">
                          <a:ln>
                            <a:noFill/>
                          </a:ln>
                          <a:effectLst/>
                        </a:rPr>
                        <a:t>较通用高端</a:t>
                      </a:r>
                      <a:endParaRPr kumimoji="1" lang="zh-CN" altLang="en-US" sz="2000" b="1" i="0" u="none" strike="noStrike" cap="none" normalizeH="0" baseline="0">
                        <a:ln>
                          <a:noFill/>
                        </a:ln>
                        <a:solidFill>
                          <a:srgbClr val="660066"/>
                        </a:solidFill>
                        <a:effectLst/>
                        <a:latin typeface="Tahoma" charset="0"/>
                        <a:ea typeface="宋体" charset="0"/>
                        <a:cs typeface="宋体" charset="0"/>
                      </a:endParaRPr>
                    </a:p>
                  </a:txBody>
                  <a:tcPr marL="96808" marR="96808" marT="45715" marB="45715" horzOverflow="overflow"/>
                </a:tc>
                <a:extLst>
                  <a:ext uri="{0D108BD9-81ED-4DB2-BD59-A6C34878D82A}">
                    <a16:rowId xmlns:a16="http://schemas.microsoft.com/office/drawing/2014/main" val="10007"/>
                  </a:ext>
                </a:extLst>
              </a:tr>
              <a:tr h="2936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charset="0"/>
                        <a:buNone/>
                        <a:tabLst/>
                      </a:pPr>
                      <a:r>
                        <a:rPr kumimoji="1" lang="zh-CN" altLang="en-US" sz="2000" u="none" strike="noStrike" cap="none" normalizeH="0" baseline="0">
                          <a:ln>
                            <a:noFill/>
                          </a:ln>
                          <a:effectLst/>
                        </a:rPr>
                        <a:t>网络能力</a:t>
                      </a:r>
                      <a:endParaRPr kumimoji="1" lang="zh-CN" altLang="en-US" sz="2000" b="1" i="0" u="none" strike="noStrike" cap="none" normalizeH="0" baseline="0">
                        <a:ln>
                          <a:noFill/>
                        </a:ln>
                        <a:solidFill>
                          <a:srgbClr val="660066"/>
                        </a:solidFill>
                        <a:effectLst/>
                        <a:latin typeface="Tahoma" charset="0"/>
                        <a:ea typeface="宋体" charset="0"/>
                        <a:cs typeface="宋体" charset="0"/>
                      </a:endParaRPr>
                    </a:p>
                  </a:txBody>
                  <a:tcPr marL="96808" marR="96808"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charset="0"/>
                        <a:buNone/>
                        <a:tabLst/>
                      </a:pPr>
                      <a:r>
                        <a:rPr kumimoji="1" lang="zh-CN" altLang="en-US" sz="2000" u="none" strike="noStrike" cap="none" normalizeH="0" baseline="0">
                          <a:ln>
                            <a:noFill/>
                          </a:ln>
                          <a:effectLst/>
                        </a:rPr>
                        <a:t>强</a:t>
                      </a:r>
                      <a:endParaRPr kumimoji="1" lang="zh-CN" altLang="en-US" sz="2000" b="1" i="0" u="none" strike="noStrike" cap="none" normalizeH="0" baseline="0">
                        <a:ln>
                          <a:noFill/>
                        </a:ln>
                        <a:solidFill>
                          <a:srgbClr val="660066"/>
                        </a:solidFill>
                        <a:effectLst/>
                        <a:latin typeface="Tahoma" charset="0"/>
                        <a:ea typeface="宋体" charset="0"/>
                        <a:cs typeface="宋体" charset="0"/>
                      </a:endParaRPr>
                    </a:p>
                  </a:txBody>
                  <a:tcPr marL="96808" marR="96808"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charset="0"/>
                        <a:buNone/>
                        <a:tabLst/>
                      </a:pPr>
                      <a:r>
                        <a:rPr kumimoji="1" lang="zh-CN" altLang="en-US" sz="2000" u="none" strike="noStrike" cap="none" normalizeH="0" baseline="0">
                          <a:ln>
                            <a:noFill/>
                          </a:ln>
                          <a:effectLst/>
                        </a:rPr>
                        <a:t>弱</a:t>
                      </a:r>
                      <a:endParaRPr kumimoji="1" lang="zh-CN" altLang="en-US" sz="2000" b="1" i="0" u="none" strike="noStrike" cap="none" normalizeH="0" baseline="0">
                        <a:ln>
                          <a:noFill/>
                        </a:ln>
                        <a:solidFill>
                          <a:srgbClr val="660066"/>
                        </a:solidFill>
                        <a:effectLst/>
                        <a:latin typeface="Tahoma" charset="0"/>
                        <a:ea typeface="宋体" charset="0"/>
                        <a:cs typeface="宋体" charset="0"/>
                      </a:endParaRPr>
                    </a:p>
                  </a:txBody>
                  <a:tcPr marL="96808" marR="96808"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charset="0"/>
                        <a:buNone/>
                        <a:tabLst/>
                      </a:pPr>
                      <a:r>
                        <a:rPr kumimoji="1" lang="zh-CN" altLang="en-US" sz="2000" u="none" strike="noStrike" cap="none" normalizeH="0" baseline="0">
                          <a:ln>
                            <a:noFill/>
                          </a:ln>
                          <a:effectLst/>
                        </a:rPr>
                        <a:t>较弱</a:t>
                      </a:r>
                      <a:endParaRPr kumimoji="1" lang="zh-CN" altLang="en-US" sz="2000" b="1" i="0" u="none" strike="noStrike" cap="none" normalizeH="0" baseline="0">
                        <a:ln>
                          <a:noFill/>
                        </a:ln>
                        <a:solidFill>
                          <a:srgbClr val="660066"/>
                        </a:solidFill>
                        <a:effectLst/>
                        <a:latin typeface="Tahoma" charset="0"/>
                        <a:ea typeface="宋体" charset="0"/>
                        <a:cs typeface="宋体" charset="0"/>
                      </a:endParaRPr>
                    </a:p>
                  </a:txBody>
                  <a:tcPr marL="96808" marR="96808"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charset="0"/>
                        <a:buNone/>
                        <a:tabLst/>
                      </a:pPr>
                      <a:r>
                        <a:rPr kumimoji="1" lang="zh-CN" altLang="en-US" sz="2000" u="none" strike="noStrike" cap="none" normalizeH="0" baseline="0">
                          <a:ln>
                            <a:noFill/>
                          </a:ln>
                          <a:effectLst/>
                        </a:rPr>
                        <a:t>强</a:t>
                      </a:r>
                      <a:endParaRPr kumimoji="1" lang="zh-CN" altLang="en-US" sz="2000" b="1" i="0" u="none" strike="noStrike" cap="none" normalizeH="0" baseline="0">
                        <a:ln>
                          <a:noFill/>
                        </a:ln>
                        <a:solidFill>
                          <a:srgbClr val="660066"/>
                        </a:solidFill>
                        <a:effectLst/>
                        <a:latin typeface="Tahoma" charset="0"/>
                        <a:ea typeface="宋体" charset="0"/>
                        <a:cs typeface="宋体" charset="0"/>
                      </a:endParaRPr>
                    </a:p>
                  </a:txBody>
                  <a:tcPr marL="96808" marR="96808" marT="45715" marB="45715" horzOverflow="overflow"/>
                </a:tc>
                <a:extLst>
                  <a:ext uri="{0D108BD9-81ED-4DB2-BD59-A6C34878D82A}">
                    <a16:rowId xmlns:a16="http://schemas.microsoft.com/office/drawing/2014/main" val="10008"/>
                  </a:ext>
                </a:extLst>
              </a:tr>
              <a:tr h="29368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charset="0"/>
                        <a:buNone/>
                        <a:tabLst/>
                      </a:pPr>
                      <a:r>
                        <a:rPr kumimoji="1" lang="zh-CN" altLang="en-US" sz="2000" u="none" strike="noStrike" cap="none" normalizeH="0" baseline="0">
                          <a:ln>
                            <a:noFill/>
                          </a:ln>
                          <a:effectLst/>
                        </a:rPr>
                        <a:t>实时性</a:t>
                      </a:r>
                      <a:endParaRPr kumimoji="1" lang="zh-CN" altLang="en-US" sz="2000" b="1" i="0" u="none" strike="noStrike" cap="none" normalizeH="0" baseline="0">
                        <a:ln>
                          <a:noFill/>
                        </a:ln>
                        <a:solidFill>
                          <a:srgbClr val="660066"/>
                        </a:solidFill>
                        <a:effectLst/>
                        <a:latin typeface="Tahoma" charset="0"/>
                        <a:ea typeface="宋体" charset="0"/>
                        <a:cs typeface="宋体" charset="0"/>
                      </a:endParaRPr>
                    </a:p>
                  </a:txBody>
                  <a:tcPr marL="96808" marR="96808"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charset="0"/>
                        <a:buNone/>
                        <a:tabLst/>
                      </a:pPr>
                      <a:r>
                        <a:rPr kumimoji="1" lang="zh-CN" altLang="en-US" sz="2000" u="none" strike="noStrike" cap="none" normalizeH="0" baseline="0">
                          <a:ln>
                            <a:noFill/>
                          </a:ln>
                          <a:effectLst/>
                        </a:rPr>
                        <a:t>差</a:t>
                      </a:r>
                      <a:endParaRPr kumimoji="1" lang="zh-CN" altLang="en-US" sz="2000" b="1" i="0" u="none" strike="noStrike" cap="none" normalizeH="0" baseline="0">
                        <a:ln>
                          <a:noFill/>
                        </a:ln>
                        <a:solidFill>
                          <a:srgbClr val="660066"/>
                        </a:solidFill>
                        <a:effectLst/>
                        <a:latin typeface="Tahoma" charset="0"/>
                        <a:ea typeface="宋体" charset="0"/>
                        <a:cs typeface="宋体" charset="0"/>
                      </a:endParaRPr>
                    </a:p>
                  </a:txBody>
                  <a:tcPr marL="96808" marR="96808"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charset="0"/>
                        <a:buNone/>
                        <a:tabLst/>
                      </a:pPr>
                      <a:r>
                        <a:rPr kumimoji="1" lang="zh-CN" altLang="en-US" sz="2000" u="none" strike="noStrike" cap="none" normalizeH="0" baseline="0" dirty="0">
                          <a:ln>
                            <a:noFill/>
                          </a:ln>
                          <a:effectLst/>
                        </a:rPr>
                        <a:t>好</a:t>
                      </a:r>
                      <a:endParaRPr kumimoji="1" lang="zh-CN" altLang="en-US" sz="2000" b="1" i="0" u="none" strike="noStrike" cap="none" normalizeH="0" baseline="0" dirty="0">
                        <a:ln>
                          <a:noFill/>
                        </a:ln>
                        <a:solidFill>
                          <a:srgbClr val="660066"/>
                        </a:solidFill>
                        <a:effectLst/>
                        <a:latin typeface="Tahoma" charset="0"/>
                        <a:ea typeface="宋体" charset="0"/>
                        <a:cs typeface="宋体" charset="0"/>
                      </a:endParaRPr>
                    </a:p>
                  </a:txBody>
                  <a:tcPr marL="96808" marR="96808"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charset="0"/>
                        <a:buNone/>
                        <a:tabLst/>
                      </a:pPr>
                      <a:r>
                        <a:rPr kumimoji="1" lang="zh-CN" altLang="en-US" sz="2000" u="none" strike="noStrike" cap="none" normalizeH="0" baseline="0">
                          <a:ln>
                            <a:noFill/>
                          </a:ln>
                          <a:effectLst/>
                        </a:rPr>
                        <a:t>好</a:t>
                      </a:r>
                      <a:endParaRPr kumimoji="1" lang="zh-CN" altLang="en-US" sz="2000" b="1" i="0" u="none" strike="noStrike" cap="none" normalizeH="0" baseline="0">
                        <a:ln>
                          <a:noFill/>
                        </a:ln>
                        <a:solidFill>
                          <a:srgbClr val="660066"/>
                        </a:solidFill>
                        <a:effectLst/>
                        <a:latin typeface="Tahoma" charset="0"/>
                        <a:ea typeface="宋体" charset="0"/>
                        <a:cs typeface="宋体" charset="0"/>
                      </a:endParaRPr>
                    </a:p>
                  </a:txBody>
                  <a:tcPr marL="96808" marR="96808" marT="45715" marB="45715"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charset="0"/>
                        <a:buNone/>
                        <a:tabLst/>
                      </a:pPr>
                      <a:r>
                        <a:rPr kumimoji="1" lang="zh-CN" altLang="en-US" sz="2000" u="none" strike="noStrike" cap="none" normalizeH="0" baseline="0" dirty="0">
                          <a:ln>
                            <a:noFill/>
                          </a:ln>
                          <a:effectLst/>
                        </a:rPr>
                        <a:t>一般</a:t>
                      </a:r>
                      <a:endParaRPr kumimoji="1" lang="zh-CN" altLang="en-US" sz="2000" b="1" i="0" u="none" strike="noStrike" cap="none" normalizeH="0" baseline="0" dirty="0">
                        <a:ln>
                          <a:noFill/>
                        </a:ln>
                        <a:solidFill>
                          <a:srgbClr val="660066"/>
                        </a:solidFill>
                        <a:effectLst/>
                        <a:latin typeface="Tahoma" charset="0"/>
                        <a:ea typeface="宋体" charset="0"/>
                        <a:cs typeface="宋体" charset="0"/>
                      </a:endParaRPr>
                    </a:p>
                  </a:txBody>
                  <a:tcPr marL="96808" marR="96808" marT="45715" marB="45715" horzOverflow="overflow"/>
                </a:tc>
                <a:extLst>
                  <a:ext uri="{0D108BD9-81ED-4DB2-BD59-A6C34878D82A}">
                    <a16:rowId xmlns:a16="http://schemas.microsoft.com/office/drawing/2014/main" val="10009"/>
                  </a:ext>
                </a:extLst>
              </a:tr>
            </a:tbl>
          </a:graphicData>
        </a:graphic>
      </p:graphicFrame>
      <p:sp>
        <p:nvSpPr>
          <p:cNvPr id="379978" name="Rectangle 74"/>
          <p:cNvSpPr>
            <a:spLocks noChangeArrowheads="1"/>
          </p:cNvSpPr>
          <p:nvPr/>
        </p:nvSpPr>
        <p:spPr bwMode="auto">
          <a:xfrm>
            <a:off x="1835150" y="3068638"/>
            <a:ext cx="5940425" cy="1590675"/>
          </a:xfrm>
          <a:prstGeom prst="rect">
            <a:avLst/>
          </a:prstGeom>
          <a:ln/>
          <a:extLst/>
        </p:spPr>
        <p:style>
          <a:lnRef idx="2">
            <a:schemeClr val="accent5"/>
          </a:lnRef>
          <a:fillRef idx="1">
            <a:schemeClr val="lt1"/>
          </a:fillRef>
          <a:effectRef idx="0">
            <a:schemeClr val="accent5"/>
          </a:effectRef>
          <a:fontRef idx="minor">
            <a:schemeClr val="dk1"/>
          </a:fontRef>
        </p:style>
        <p:txBody>
          <a:bodyPr lIns="91430" tIns="45715" rIns="91430" bIns="45715">
            <a:spAutoFit/>
          </a:bodyPr>
          <a:lstStyle/>
          <a:p>
            <a:pPr marL="342900" indent="-342900" fontAlgn="auto">
              <a:spcBef>
                <a:spcPts val="0"/>
              </a:spcBef>
              <a:spcAft>
                <a:spcPts val="0"/>
              </a:spcAft>
              <a:buClr>
                <a:schemeClr val="bg2"/>
              </a:buClr>
              <a:buSzPct val="75000"/>
              <a:buFont typeface="Wingdings" charset="0"/>
              <a:buNone/>
              <a:defRPr/>
            </a:pPr>
            <a:r>
              <a:rPr lang="zh-CN" altLang="en-US" sz="2800" b="1" dirty="0">
                <a:solidFill>
                  <a:srgbClr val="0000FF"/>
                </a:solidFill>
                <a:latin typeface="黑体"/>
                <a:ea typeface="黑体"/>
                <a:cs typeface="黑体"/>
              </a:rPr>
              <a:t>从计算机角度看</a:t>
            </a:r>
            <a:endParaRPr lang="en-US" altLang="zh-CN" sz="2800" b="1" dirty="0">
              <a:solidFill>
                <a:srgbClr val="0000FF"/>
              </a:solidFill>
              <a:latin typeface="黑体"/>
              <a:ea typeface="黑体"/>
              <a:cs typeface="黑体"/>
            </a:endParaRPr>
          </a:p>
          <a:p>
            <a:pPr lvl="1" fontAlgn="auto">
              <a:lnSpc>
                <a:spcPct val="130000"/>
              </a:lnSpc>
              <a:spcBef>
                <a:spcPts val="0"/>
              </a:spcBef>
              <a:spcAft>
                <a:spcPts val="0"/>
              </a:spcAft>
              <a:buClr>
                <a:schemeClr val="bg2"/>
              </a:buClr>
              <a:buSzPct val="75000"/>
              <a:buFont typeface="Wingdings" charset="0"/>
              <a:buChar char="v"/>
              <a:defRPr/>
            </a:pPr>
            <a:r>
              <a:rPr lang="zh-CN" altLang="en-US" b="1" dirty="0">
                <a:solidFill>
                  <a:srgbClr val="0000FF"/>
                </a:solidFill>
                <a:latin typeface="Times New Roman" charset="0"/>
              </a:rPr>
              <a:t>单片机功能太简单</a:t>
            </a:r>
            <a:r>
              <a:rPr lang="en-US" altLang="zh-CN" b="1" dirty="0">
                <a:solidFill>
                  <a:srgbClr val="0000FF"/>
                </a:solidFill>
                <a:latin typeface="Times New Roman" charset="0"/>
              </a:rPr>
              <a:t>, </a:t>
            </a:r>
            <a:r>
              <a:rPr lang="zh-CN" altLang="en-US" b="1" dirty="0">
                <a:solidFill>
                  <a:srgbClr val="0000FF"/>
                </a:solidFill>
                <a:latin typeface="Times New Roman" charset="0"/>
              </a:rPr>
              <a:t>性能太差</a:t>
            </a:r>
            <a:endParaRPr lang="en-US" altLang="zh-CN" b="1" dirty="0">
              <a:solidFill>
                <a:srgbClr val="0000FF"/>
              </a:solidFill>
              <a:latin typeface="Times New Roman" charset="0"/>
            </a:endParaRPr>
          </a:p>
          <a:p>
            <a:pPr lvl="1" fontAlgn="auto">
              <a:lnSpc>
                <a:spcPct val="130000"/>
              </a:lnSpc>
              <a:spcBef>
                <a:spcPts val="0"/>
              </a:spcBef>
              <a:spcAft>
                <a:spcPts val="0"/>
              </a:spcAft>
              <a:buClr>
                <a:schemeClr val="bg2"/>
              </a:buClr>
              <a:buSzPct val="75000"/>
              <a:buFont typeface="Wingdings" charset="0"/>
              <a:buChar char="v"/>
              <a:defRPr/>
            </a:pPr>
            <a:r>
              <a:rPr lang="en-US" altLang="zh-CN" b="1" dirty="0">
                <a:solidFill>
                  <a:srgbClr val="0000FF"/>
                </a:solidFill>
                <a:latin typeface="Times New Roman" charset="0"/>
              </a:rPr>
              <a:t>DSP</a:t>
            </a:r>
            <a:r>
              <a:rPr lang="zh-CN" altLang="en-US" b="1" dirty="0">
                <a:solidFill>
                  <a:srgbClr val="0000FF"/>
                </a:solidFill>
                <a:latin typeface="Times New Roman" charset="0"/>
              </a:rPr>
              <a:t>太专用</a:t>
            </a:r>
            <a:r>
              <a:rPr lang="en-US" altLang="zh-CN" b="1" dirty="0">
                <a:solidFill>
                  <a:srgbClr val="0000FF"/>
                </a:solidFill>
                <a:latin typeface="Times New Roman" charset="0"/>
              </a:rPr>
              <a:t>, </a:t>
            </a:r>
            <a:r>
              <a:rPr lang="zh-CN" altLang="en-US" b="1" dirty="0">
                <a:solidFill>
                  <a:srgbClr val="0000FF"/>
                </a:solidFill>
                <a:latin typeface="Times New Roman" charset="0"/>
              </a:rPr>
              <a:t>可以看成一个外设</a:t>
            </a:r>
            <a:endParaRPr lang="en-US" altLang="zh-CN" b="1" dirty="0">
              <a:solidFill>
                <a:srgbClr val="0000FF"/>
              </a:solidFill>
              <a:latin typeface="Times New Roman" charset="0"/>
            </a:endParaRPr>
          </a:p>
          <a:p>
            <a:pPr lvl="1" fontAlgn="auto">
              <a:lnSpc>
                <a:spcPct val="130000"/>
              </a:lnSpc>
              <a:spcBef>
                <a:spcPts val="0"/>
              </a:spcBef>
              <a:spcAft>
                <a:spcPts val="0"/>
              </a:spcAft>
              <a:buClr>
                <a:schemeClr val="bg2"/>
              </a:buClr>
              <a:buSzPct val="75000"/>
              <a:buFont typeface="Wingdings" charset="0"/>
              <a:buChar char="v"/>
              <a:defRPr/>
            </a:pPr>
            <a:r>
              <a:rPr lang="zh-CN" altLang="en-US" b="1" dirty="0">
                <a:solidFill>
                  <a:srgbClr val="0000FF"/>
                </a:solidFill>
                <a:latin typeface="Times New Roman" charset="0"/>
              </a:rPr>
              <a:t>通用处理器与</a:t>
            </a:r>
            <a:r>
              <a:rPr lang="en-US" altLang="zh-CN" b="1" dirty="0">
                <a:solidFill>
                  <a:srgbClr val="0000FF"/>
                </a:solidFill>
                <a:latin typeface="Times New Roman" charset="0"/>
              </a:rPr>
              <a:t>SOC</a:t>
            </a:r>
            <a:r>
              <a:rPr lang="zh-CN" altLang="en-US" b="1" dirty="0">
                <a:solidFill>
                  <a:srgbClr val="0000FF"/>
                </a:solidFill>
                <a:latin typeface="Times New Roman" charset="0"/>
              </a:rPr>
              <a:t>是主要发展方向</a:t>
            </a:r>
          </a:p>
        </p:txBody>
      </p:sp>
    </p:spTree>
    <p:extLst>
      <p:ext uri="{BB962C8B-B14F-4D97-AF65-F5344CB8AC3E}">
        <p14:creationId xmlns:p14="http://schemas.microsoft.com/office/powerpoint/2010/main" val="204063301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79978"/>
                                        </p:tgtEl>
                                        <p:attrNameLst>
                                          <p:attrName>style.visibility</p:attrName>
                                        </p:attrNameLst>
                                      </p:cBhvr>
                                      <p:to>
                                        <p:strVal val="visible"/>
                                      </p:to>
                                    </p:set>
                                    <p:anim calcmode="lin" valueType="num">
                                      <p:cBhvr>
                                        <p:cTn id="7" dur="500" fill="hold"/>
                                        <p:tgtEl>
                                          <p:spTgt spid="379978"/>
                                        </p:tgtEl>
                                        <p:attrNameLst>
                                          <p:attrName>ppt_w</p:attrName>
                                        </p:attrNameLst>
                                      </p:cBhvr>
                                      <p:tavLst>
                                        <p:tav tm="0">
                                          <p:val>
                                            <p:fltVal val="0"/>
                                          </p:val>
                                        </p:tav>
                                        <p:tav tm="100000">
                                          <p:val>
                                            <p:strVal val="#ppt_w"/>
                                          </p:val>
                                        </p:tav>
                                      </p:tavLst>
                                    </p:anim>
                                    <p:anim calcmode="lin" valueType="num">
                                      <p:cBhvr>
                                        <p:cTn id="8" dur="500" fill="hold"/>
                                        <p:tgtEl>
                                          <p:spTgt spid="379978"/>
                                        </p:tgtEl>
                                        <p:attrNameLst>
                                          <p:attrName>ppt_h</p:attrName>
                                        </p:attrNameLst>
                                      </p:cBhvr>
                                      <p:tavLst>
                                        <p:tav tm="0">
                                          <p:val>
                                            <p:fltVal val="0"/>
                                          </p:val>
                                        </p:tav>
                                        <p:tav tm="100000">
                                          <p:val>
                                            <p:strVal val="#ppt_h"/>
                                          </p:val>
                                        </p:tav>
                                      </p:tavLst>
                                    </p:anim>
                                    <p:animEffect transition="in" filter="fade">
                                      <p:cBhvr>
                                        <p:cTn id="9" dur="500"/>
                                        <p:tgtEl>
                                          <p:spTgt spid="379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7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4"/>
          <p:cNvSpPr txBox="1">
            <a:spLocks noChangeArrowheads="1"/>
          </p:cNvSpPr>
          <p:nvPr/>
        </p:nvSpPr>
        <p:spPr bwMode="auto">
          <a:xfrm>
            <a:off x="684213" y="333375"/>
            <a:ext cx="346075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4400" b="1">
                <a:solidFill>
                  <a:srgbClr val="00B0F0"/>
                </a:solidFill>
                <a:ea typeface="黑体" panose="02010609060101010101" pitchFamily="49" charset="-122"/>
              </a:rPr>
              <a:t>提纲</a:t>
            </a:r>
          </a:p>
        </p:txBody>
      </p:sp>
      <p:graphicFrame>
        <p:nvGraphicFramePr>
          <p:cNvPr id="2" name="图表 1"/>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6497383"/>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230188" y="242888"/>
            <a:ext cx="7005637" cy="954087"/>
          </a:xfrm>
        </p:spPr>
        <p:txBody>
          <a:bodyPr rtlCol="0"/>
          <a:lstStyle/>
          <a:p>
            <a:pPr eaLnBrk="1" fontAlgn="auto" hangingPunct="1">
              <a:spcAft>
                <a:spcPts val="0"/>
              </a:spcAft>
              <a:defRPr/>
            </a:pPr>
            <a:r>
              <a:rPr lang="en-US" altLang="zh-CN" dirty="0" smtClean="0"/>
              <a:t>ARM</a:t>
            </a:r>
            <a:r>
              <a:rPr lang="zh-CN" altLang="en-US" dirty="0"/>
              <a:t>公司</a:t>
            </a:r>
          </a:p>
        </p:txBody>
      </p:sp>
      <p:sp>
        <p:nvSpPr>
          <p:cNvPr id="7" name="内容占位符 6"/>
          <p:cNvSpPr>
            <a:spLocks noGrp="1"/>
          </p:cNvSpPr>
          <p:nvPr>
            <p:ph idx="1"/>
          </p:nvPr>
        </p:nvSpPr>
        <p:spPr/>
        <p:txBody>
          <a:bodyPr rtlCol="0">
            <a:normAutofit fontScale="77500" lnSpcReduction="20000"/>
          </a:bodyPr>
          <a:lstStyle/>
          <a:p>
            <a:pPr eaLnBrk="1" fontAlgn="auto" hangingPunct="1">
              <a:lnSpc>
                <a:spcPct val="115000"/>
              </a:lnSpc>
              <a:spcAft>
                <a:spcPts val="0"/>
              </a:spcAft>
              <a:buClr>
                <a:schemeClr val="hlink"/>
              </a:buClr>
              <a:buSzPct val="110000"/>
              <a:defRPr/>
            </a:pPr>
            <a:r>
              <a:rPr lang="en-US" altLang="zh-CN" dirty="0" smtClean="0">
                <a:solidFill>
                  <a:srgbClr val="FF0000"/>
                </a:solidFill>
              </a:rPr>
              <a:t>ARM</a:t>
            </a:r>
            <a:r>
              <a:rPr lang="zh-CN" altLang="en-US" dirty="0" smtClean="0">
                <a:solidFill>
                  <a:srgbClr val="FF0000"/>
                </a:solidFill>
              </a:rPr>
              <a:t>公司成立于</a:t>
            </a:r>
            <a:r>
              <a:rPr lang="en-US" altLang="zh-CN" dirty="0" smtClean="0">
                <a:solidFill>
                  <a:srgbClr val="FF0000"/>
                </a:solidFill>
              </a:rPr>
              <a:t>1990</a:t>
            </a:r>
            <a:r>
              <a:rPr lang="zh-CN" altLang="en-US" dirty="0" smtClean="0">
                <a:solidFill>
                  <a:srgbClr val="FF0000"/>
                </a:solidFill>
              </a:rPr>
              <a:t>多年，总部在英国剑桥，</a:t>
            </a:r>
            <a:r>
              <a:rPr lang="en-US" altLang="zh-CN" dirty="0">
                <a:solidFill>
                  <a:srgbClr val="FF0000"/>
                </a:solidFill>
              </a:rPr>
              <a:t>Advanced RISC </a:t>
            </a:r>
            <a:r>
              <a:rPr lang="en-US" altLang="zh-CN" dirty="0" smtClean="0">
                <a:solidFill>
                  <a:srgbClr val="FF0000"/>
                </a:solidFill>
              </a:rPr>
              <a:t>Machines</a:t>
            </a:r>
            <a:r>
              <a:rPr lang="zh-CN" altLang="en-US" dirty="0" smtClean="0">
                <a:solidFill>
                  <a:srgbClr val="FF0000"/>
                </a:solidFill>
              </a:rPr>
              <a:t>。</a:t>
            </a:r>
            <a:endParaRPr lang="en-US" altLang="zh-CN" dirty="0" smtClean="0">
              <a:solidFill>
                <a:srgbClr val="FF0000"/>
              </a:solidFill>
            </a:endParaRPr>
          </a:p>
          <a:p>
            <a:pPr eaLnBrk="1" fontAlgn="auto" hangingPunct="1">
              <a:lnSpc>
                <a:spcPct val="115000"/>
              </a:lnSpc>
              <a:spcAft>
                <a:spcPts val="0"/>
              </a:spcAft>
              <a:buClr>
                <a:schemeClr val="hlink"/>
              </a:buClr>
              <a:buSzPct val="110000"/>
              <a:defRPr/>
            </a:pPr>
            <a:r>
              <a:rPr lang="zh-CN" altLang="en-US" dirty="0" smtClean="0">
                <a:solidFill>
                  <a:srgbClr val="0070C0"/>
                </a:solidFill>
              </a:rPr>
              <a:t>在</a:t>
            </a:r>
            <a:r>
              <a:rPr lang="en-US" altLang="zh-CN" dirty="0">
                <a:solidFill>
                  <a:srgbClr val="0070C0"/>
                </a:solidFill>
              </a:rPr>
              <a:t>1999</a:t>
            </a:r>
            <a:r>
              <a:rPr lang="zh-CN" altLang="en-US" dirty="0">
                <a:solidFill>
                  <a:srgbClr val="0070C0"/>
                </a:solidFill>
              </a:rPr>
              <a:t>年因移动电话火爆市场，其</a:t>
            </a:r>
            <a:r>
              <a:rPr lang="en-US" altLang="zh-CN" dirty="0">
                <a:solidFill>
                  <a:srgbClr val="0070C0"/>
                </a:solidFill>
              </a:rPr>
              <a:t>32</a:t>
            </a:r>
            <a:r>
              <a:rPr lang="zh-CN" altLang="en-US" dirty="0">
                <a:solidFill>
                  <a:srgbClr val="0070C0"/>
                </a:solidFill>
              </a:rPr>
              <a:t>位</a:t>
            </a:r>
            <a:r>
              <a:rPr lang="en-US" altLang="zh-CN" dirty="0">
                <a:solidFill>
                  <a:srgbClr val="0070C0"/>
                </a:solidFill>
              </a:rPr>
              <a:t>RISC</a:t>
            </a:r>
            <a:r>
              <a:rPr lang="zh-CN" altLang="en-US" dirty="0">
                <a:solidFill>
                  <a:srgbClr val="0070C0"/>
                </a:solidFill>
              </a:rPr>
              <a:t>处理器占市场份额超过了</a:t>
            </a:r>
            <a:r>
              <a:rPr lang="en-US" altLang="zh-CN" dirty="0">
                <a:solidFill>
                  <a:srgbClr val="0070C0"/>
                </a:solidFill>
              </a:rPr>
              <a:t>50%</a:t>
            </a:r>
            <a:r>
              <a:rPr lang="zh-CN" altLang="en-US" dirty="0">
                <a:solidFill>
                  <a:srgbClr val="0070C0"/>
                </a:solidFill>
              </a:rPr>
              <a:t>。</a:t>
            </a:r>
          </a:p>
          <a:p>
            <a:pPr eaLnBrk="1" fontAlgn="auto" hangingPunct="1">
              <a:lnSpc>
                <a:spcPct val="115000"/>
              </a:lnSpc>
              <a:spcAft>
                <a:spcPts val="0"/>
              </a:spcAft>
              <a:buClr>
                <a:schemeClr val="hlink"/>
              </a:buClr>
              <a:buSzPct val="110000"/>
              <a:defRPr/>
            </a:pPr>
            <a:r>
              <a:rPr lang="en-US" altLang="zh-CN" dirty="0">
                <a:solidFill>
                  <a:srgbClr val="FF0000"/>
                </a:solidFill>
              </a:rPr>
              <a:t>ARM</a:t>
            </a:r>
            <a:r>
              <a:rPr lang="zh-CN" altLang="en-US" dirty="0">
                <a:solidFill>
                  <a:srgbClr val="FF0000"/>
                </a:solidFill>
              </a:rPr>
              <a:t>公司商业模式的强大之处在于其价格合理，全世界范围有超过</a:t>
            </a:r>
            <a:r>
              <a:rPr lang="en-US" altLang="zh-CN" dirty="0">
                <a:solidFill>
                  <a:srgbClr val="FF0000"/>
                </a:solidFill>
              </a:rPr>
              <a:t>100</a:t>
            </a:r>
            <a:r>
              <a:rPr lang="zh-CN" altLang="en-US" dirty="0">
                <a:solidFill>
                  <a:srgbClr val="FF0000"/>
                </a:solidFill>
              </a:rPr>
              <a:t>个合作</a:t>
            </a:r>
            <a:r>
              <a:rPr lang="zh-CN" altLang="en-US" dirty="0" smtClean="0">
                <a:solidFill>
                  <a:srgbClr val="FF0000"/>
                </a:solidFill>
              </a:rPr>
              <a:t>伙伴</a:t>
            </a:r>
            <a:r>
              <a:rPr lang="zh-CN" altLang="en-US" dirty="0">
                <a:solidFill>
                  <a:srgbClr val="FF0000"/>
                </a:solidFill>
              </a:rPr>
              <a:t>，</a:t>
            </a:r>
            <a:r>
              <a:rPr lang="zh-CN" altLang="en-US" dirty="0" smtClean="0">
                <a:solidFill>
                  <a:srgbClr val="FF0000"/>
                </a:solidFill>
              </a:rPr>
              <a:t>包括</a:t>
            </a:r>
            <a:r>
              <a:rPr lang="zh-CN" altLang="en-US" dirty="0">
                <a:solidFill>
                  <a:srgbClr val="FF0000"/>
                </a:solidFill>
              </a:rPr>
              <a:t>半导体工业的著名公司。</a:t>
            </a:r>
          </a:p>
          <a:p>
            <a:pPr eaLnBrk="1" fontAlgn="auto" hangingPunct="1">
              <a:lnSpc>
                <a:spcPct val="115000"/>
              </a:lnSpc>
              <a:spcAft>
                <a:spcPts val="0"/>
              </a:spcAft>
              <a:buClr>
                <a:schemeClr val="hlink"/>
              </a:buClr>
              <a:buSzPct val="110000"/>
              <a:defRPr/>
            </a:pPr>
            <a:r>
              <a:rPr lang="en-US" altLang="zh-CN" dirty="0">
                <a:solidFill>
                  <a:srgbClr val="0070C0"/>
                </a:solidFill>
              </a:rPr>
              <a:t>ARM</a:t>
            </a:r>
            <a:r>
              <a:rPr lang="zh-CN" altLang="en-US" dirty="0">
                <a:solidFill>
                  <a:srgbClr val="0070C0"/>
                </a:solidFill>
              </a:rPr>
              <a:t>公司专注于设计，其内核耗电少、成本低、功能强，特有</a:t>
            </a:r>
            <a:r>
              <a:rPr lang="en-US" altLang="zh-CN" dirty="0">
                <a:solidFill>
                  <a:srgbClr val="0070C0"/>
                </a:solidFill>
              </a:rPr>
              <a:t>16/32</a:t>
            </a:r>
            <a:r>
              <a:rPr lang="zh-CN" altLang="en-US" dirty="0">
                <a:solidFill>
                  <a:srgbClr val="0070C0"/>
                </a:solidFill>
              </a:rPr>
              <a:t>位双指令集。</a:t>
            </a:r>
            <a:r>
              <a:rPr lang="en-US" altLang="zh-CN" dirty="0">
                <a:solidFill>
                  <a:srgbClr val="0070C0"/>
                </a:solidFill>
              </a:rPr>
              <a:t>ARM</a:t>
            </a:r>
            <a:r>
              <a:rPr lang="zh-CN" altLang="en-US" dirty="0">
                <a:solidFill>
                  <a:srgbClr val="0070C0"/>
                </a:solidFill>
              </a:rPr>
              <a:t>已成为移动通信、手持计算、多媒体数字消费等嵌入式解决方案的</a:t>
            </a:r>
            <a:r>
              <a:rPr lang="en-US" altLang="zh-CN" dirty="0">
                <a:solidFill>
                  <a:srgbClr val="0070C0"/>
                </a:solidFill>
              </a:rPr>
              <a:t>RISC</a:t>
            </a:r>
            <a:r>
              <a:rPr lang="zh-CN" altLang="en-US" dirty="0">
                <a:solidFill>
                  <a:srgbClr val="0070C0"/>
                </a:solidFill>
              </a:rPr>
              <a:t>标准</a:t>
            </a:r>
            <a:r>
              <a:rPr lang="zh-CN" altLang="en-US" dirty="0" smtClean="0">
                <a:solidFill>
                  <a:srgbClr val="0070C0"/>
                </a:solidFill>
              </a:rPr>
              <a:t>。</a:t>
            </a:r>
            <a:endParaRPr lang="zh-CN" altLang="en-US" dirty="0">
              <a:solidFill>
                <a:srgbClr val="0070C0"/>
              </a:solidFill>
            </a:endParaRPr>
          </a:p>
        </p:txBody>
      </p:sp>
    </p:spTree>
    <p:extLst>
      <p:ext uri="{BB962C8B-B14F-4D97-AF65-F5344CB8AC3E}">
        <p14:creationId xmlns:p14="http://schemas.microsoft.com/office/powerpoint/2010/main" val="5458796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ChangeArrowheads="1"/>
          </p:cNvSpPr>
          <p:nvPr>
            <p:ph type="title"/>
          </p:nvPr>
        </p:nvSpPr>
        <p:spPr>
          <a:xfrm>
            <a:off x="230188" y="242888"/>
            <a:ext cx="7005637" cy="954087"/>
          </a:xfrm>
        </p:spPr>
        <p:txBody>
          <a:bodyPr rtlCol="0"/>
          <a:lstStyle/>
          <a:p>
            <a:pPr eaLnBrk="1" fontAlgn="auto" hangingPunct="1">
              <a:spcAft>
                <a:spcPts val="0"/>
              </a:spcAft>
              <a:defRPr/>
            </a:pPr>
            <a:r>
              <a:rPr kumimoji="1" lang="en-US" altLang="zh-CN"/>
              <a:t>ARM</a:t>
            </a:r>
            <a:r>
              <a:rPr kumimoji="1" lang="zh-CN" altLang="en-US"/>
              <a:t>的发展策略</a:t>
            </a:r>
          </a:p>
        </p:txBody>
      </p:sp>
      <p:sp>
        <p:nvSpPr>
          <p:cNvPr id="598019" name="Rectangle 3" descr="Rectangle: Click to edit Master text styles&#10;Second level&#10;Third level&#10;Fourth level&#10;Fifth level"/>
          <p:cNvSpPr>
            <a:spLocks noGrp="1" noChangeArrowheads="1"/>
          </p:cNvSpPr>
          <p:nvPr>
            <p:ph idx="1"/>
          </p:nvPr>
        </p:nvSpPr>
        <p:spPr/>
        <p:txBody>
          <a:bodyPr rtlCol="0">
            <a:normAutofit/>
          </a:bodyPr>
          <a:lstStyle/>
          <a:p>
            <a:pPr eaLnBrk="1" fontAlgn="auto" hangingPunct="1">
              <a:lnSpc>
                <a:spcPct val="90000"/>
              </a:lnSpc>
              <a:spcAft>
                <a:spcPts val="0"/>
              </a:spcAft>
              <a:defRPr/>
            </a:pPr>
            <a:r>
              <a:rPr kumimoji="1" lang="en-US" altLang="zh-CN" dirty="0"/>
              <a:t>ARM</a:t>
            </a:r>
            <a:r>
              <a:rPr kumimoji="1" lang="zh-CN" altLang="en-US" dirty="0"/>
              <a:t>的合作伙伴分为三种：</a:t>
            </a:r>
            <a:endParaRPr kumimoji="1" lang="en-US" altLang="zh-CN" dirty="0"/>
          </a:p>
          <a:p>
            <a:pPr lvl="1" eaLnBrk="1" fontAlgn="auto" hangingPunct="1">
              <a:lnSpc>
                <a:spcPct val="90000"/>
              </a:lnSpc>
              <a:spcAft>
                <a:spcPts val="0"/>
              </a:spcAft>
              <a:defRPr/>
            </a:pPr>
            <a:r>
              <a:rPr kumimoji="1" lang="en-US" altLang="zh-CN" dirty="0"/>
              <a:t>EDA</a:t>
            </a:r>
            <a:r>
              <a:rPr kumimoji="1" lang="zh-CN" altLang="en-US" dirty="0"/>
              <a:t>伙伴计划，融合了</a:t>
            </a:r>
            <a:r>
              <a:rPr kumimoji="1" lang="en-US" altLang="zh-CN" dirty="0"/>
              <a:t>ARM</a:t>
            </a:r>
            <a:r>
              <a:rPr kumimoji="1" lang="zh-CN" altLang="en-US" dirty="0"/>
              <a:t>在线系统设计、可重复使用</a:t>
            </a:r>
            <a:r>
              <a:rPr kumimoji="1" lang="en-US" altLang="zh-CN" dirty="0"/>
              <a:t>IP</a:t>
            </a:r>
            <a:r>
              <a:rPr kumimoji="1" lang="zh-CN" altLang="en-US" dirty="0"/>
              <a:t>生成和</a:t>
            </a:r>
            <a:r>
              <a:rPr kumimoji="1" lang="en-US" altLang="zh-CN" dirty="0"/>
              <a:t>IP</a:t>
            </a:r>
            <a:r>
              <a:rPr kumimoji="1" lang="zh-CN" altLang="en-US" dirty="0"/>
              <a:t>模型等方面的专长与领先</a:t>
            </a:r>
            <a:r>
              <a:rPr kumimoji="1" lang="en-US" altLang="zh-CN" dirty="0"/>
              <a:t>EDA</a:t>
            </a:r>
            <a:r>
              <a:rPr kumimoji="1" lang="zh-CN" altLang="en-US" dirty="0"/>
              <a:t>工具厂商的专业特长，开发</a:t>
            </a:r>
            <a:r>
              <a:rPr kumimoji="1" lang="en-US" altLang="zh-CN" dirty="0" err="1"/>
              <a:t>SoC</a:t>
            </a:r>
            <a:r>
              <a:rPr kumimoji="1" lang="zh-CN" altLang="en-US" dirty="0"/>
              <a:t>产品。</a:t>
            </a:r>
            <a:endParaRPr kumimoji="1" lang="en-US" altLang="zh-CN" dirty="0"/>
          </a:p>
          <a:p>
            <a:pPr lvl="1" eaLnBrk="1" fontAlgn="auto" hangingPunct="1">
              <a:lnSpc>
                <a:spcPct val="90000"/>
              </a:lnSpc>
              <a:spcAft>
                <a:spcPts val="0"/>
              </a:spcAft>
              <a:defRPr/>
            </a:pPr>
            <a:r>
              <a:rPr kumimoji="1" lang="en-US" altLang="zh-CN" dirty="0"/>
              <a:t>ARM</a:t>
            </a:r>
            <a:r>
              <a:rPr kumimoji="1" lang="zh-CN" altLang="en-US" dirty="0"/>
              <a:t>技术共享计划，为</a:t>
            </a:r>
            <a:r>
              <a:rPr kumimoji="1" lang="en-US" altLang="zh-CN" dirty="0"/>
              <a:t>ARM</a:t>
            </a:r>
            <a:r>
              <a:rPr kumimoji="1" lang="zh-CN" altLang="en-US" dirty="0"/>
              <a:t>与外部设计服务公司合作关系的扩展和规范化结果，现在已经有</a:t>
            </a:r>
            <a:r>
              <a:rPr kumimoji="1" lang="en-US" altLang="zh-CN" dirty="0"/>
              <a:t>2900</a:t>
            </a:r>
            <a:r>
              <a:rPr kumimoji="1" lang="zh-CN" altLang="en-US" dirty="0"/>
              <a:t>多工程师成员。</a:t>
            </a:r>
            <a:endParaRPr kumimoji="1" lang="en-US" altLang="zh-CN" dirty="0"/>
          </a:p>
          <a:p>
            <a:pPr lvl="1" eaLnBrk="1" fontAlgn="auto" hangingPunct="1">
              <a:lnSpc>
                <a:spcPct val="90000"/>
              </a:lnSpc>
              <a:spcAft>
                <a:spcPts val="0"/>
              </a:spcAft>
              <a:defRPr/>
            </a:pPr>
            <a:r>
              <a:rPr kumimoji="1" lang="zh-CN" altLang="en-US" dirty="0"/>
              <a:t>制造商计划，使新兴市场的</a:t>
            </a:r>
            <a:r>
              <a:rPr kumimoji="1" lang="en-US" altLang="zh-CN" dirty="0"/>
              <a:t>OEM</a:t>
            </a:r>
            <a:r>
              <a:rPr kumimoji="1" lang="zh-CN" altLang="en-US" dirty="0"/>
              <a:t>能分享</a:t>
            </a:r>
            <a:r>
              <a:rPr kumimoji="1" lang="en-US" altLang="zh-CN" dirty="0"/>
              <a:t>ARM</a:t>
            </a:r>
            <a:r>
              <a:rPr kumimoji="1" lang="zh-CN" altLang="en-US" dirty="0"/>
              <a:t>处理器技术，用于设计和制造先进的</a:t>
            </a:r>
            <a:r>
              <a:rPr kumimoji="1" lang="en-US" altLang="zh-CN" dirty="0" err="1"/>
              <a:t>SoC</a:t>
            </a:r>
            <a:r>
              <a:rPr kumimoji="1" lang="zh-CN" altLang="en-US" dirty="0"/>
              <a:t>解决方案。</a:t>
            </a:r>
          </a:p>
        </p:txBody>
      </p:sp>
    </p:spTree>
    <p:extLst>
      <p:ext uri="{BB962C8B-B14F-4D97-AF65-F5344CB8AC3E}">
        <p14:creationId xmlns:p14="http://schemas.microsoft.com/office/powerpoint/2010/main" val="2018716894"/>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30188" y="242888"/>
            <a:ext cx="7005637" cy="954087"/>
          </a:xfrm>
        </p:spPr>
        <p:txBody>
          <a:bodyPr rtlCol="0"/>
          <a:lstStyle/>
          <a:p>
            <a:pPr eaLnBrk="1" fontAlgn="auto" hangingPunct="1">
              <a:spcAft>
                <a:spcPts val="0"/>
              </a:spcAft>
              <a:defRPr/>
            </a:pPr>
            <a:r>
              <a:rPr kumimoji="1" lang="en-US" altLang="zh-CN" dirty="0"/>
              <a:t>ARM</a:t>
            </a:r>
            <a:r>
              <a:rPr kumimoji="1" lang="zh-CN" altLang="en-US" dirty="0"/>
              <a:t>架构与</a:t>
            </a:r>
            <a:r>
              <a:rPr kumimoji="1" lang="en-US" altLang="zh-CN" dirty="0"/>
              <a:t>ARM</a:t>
            </a:r>
            <a:r>
              <a:rPr kumimoji="1" lang="zh-CN" altLang="en-US" dirty="0"/>
              <a:t>处理器对应关系</a:t>
            </a:r>
          </a:p>
        </p:txBody>
      </p:sp>
      <p:graphicFrame>
        <p:nvGraphicFramePr>
          <p:cNvPr id="6" name="内容占位符 4"/>
          <p:cNvGraphicFramePr>
            <a:graphicFrameLocks noGrp="1"/>
          </p:cNvGraphicFramePr>
          <p:nvPr>
            <p:ph idx="1"/>
          </p:nvPr>
        </p:nvGraphicFramePr>
        <p:xfrm>
          <a:off x="755650" y="1341438"/>
          <a:ext cx="7777163" cy="4991478"/>
        </p:xfrm>
        <a:graphic>
          <a:graphicData uri="http://schemas.openxmlformats.org/drawingml/2006/table">
            <a:tbl>
              <a:tblPr firstRow="1" firstCol="1" bandRow="1">
                <a:tableStyleId>{5C22544A-7EE6-4342-B048-85BDC9FD1C3A}</a:tableStyleId>
              </a:tblPr>
              <a:tblGrid>
                <a:gridCol w="793589">
                  <a:extLst>
                    <a:ext uri="{9D8B030D-6E8A-4147-A177-3AD203B41FA5}">
                      <a16:colId xmlns:a16="http://schemas.microsoft.com/office/drawing/2014/main" val="20000"/>
                    </a:ext>
                  </a:extLst>
                </a:gridCol>
                <a:gridCol w="5078963">
                  <a:extLst>
                    <a:ext uri="{9D8B030D-6E8A-4147-A177-3AD203B41FA5}">
                      <a16:colId xmlns:a16="http://schemas.microsoft.com/office/drawing/2014/main" val="20001"/>
                    </a:ext>
                  </a:extLst>
                </a:gridCol>
                <a:gridCol w="1904611">
                  <a:extLst>
                    <a:ext uri="{9D8B030D-6E8A-4147-A177-3AD203B41FA5}">
                      <a16:colId xmlns:a16="http://schemas.microsoft.com/office/drawing/2014/main" val="20002"/>
                    </a:ext>
                  </a:extLst>
                </a:gridCol>
              </a:tblGrid>
              <a:tr h="304762">
                <a:tc>
                  <a:txBody>
                    <a:bodyPr/>
                    <a:lstStyle/>
                    <a:p>
                      <a:pPr indent="0" algn="ctr" fontAlgn="auto">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sz="2000" dirty="0">
                          <a:effectLst/>
                        </a:rPr>
                        <a:t>序号</a:t>
                      </a:r>
                      <a:endParaRPr lang="zh-CN" sz="2800" dirty="0">
                        <a:effectLst/>
                        <a:latin typeface="Times New Roman"/>
                        <a:ea typeface="宋体"/>
                      </a:endParaRPr>
                    </a:p>
                  </a:txBody>
                  <a:tcPr marL="68583" marR="68583" marT="0" marB="0"/>
                </a:tc>
                <a:tc>
                  <a:txBody>
                    <a:bodyPr/>
                    <a:lstStyle/>
                    <a:p>
                      <a:pPr indent="0" algn="ctr" fontAlgn="auto">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ARM</a:t>
                      </a:r>
                      <a:r>
                        <a:rPr lang="zh-CN" sz="2000" dirty="0">
                          <a:effectLst/>
                        </a:rPr>
                        <a:t>微处理器核心</a:t>
                      </a:r>
                      <a:endParaRPr lang="zh-CN" sz="2800" dirty="0">
                        <a:effectLst/>
                        <a:latin typeface="Times New Roman"/>
                        <a:ea typeface="宋体"/>
                      </a:endParaRPr>
                    </a:p>
                  </a:txBody>
                  <a:tcPr marL="68583" marR="68583" marT="0" marB="0"/>
                </a:tc>
                <a:tc>
                  <a:txBody>
                    <a:bodyPr/>
                    <a:lstStyle/>
                    <a:p>
                      <a:pPr indent="0" algn="ctr" fontAlgn="auto">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sz="2000">
                          <a:effectLst/>
                        </a:rPr>
                        <a:t>体系结构版本</a:t>
                      </a:r>
                      <a:endParaRPr lang="zh-CN" sz="2800">
                        <a:effectLst/>
                        <a:latin typeface="Times New Roman"/>
                        <a:ea typeface="宋体"/>
                      </a:endParaRPr>
                    </a:p>
                  </a:txBody>
                  <a:tcPr marL="68583" marR="68583" marT="0" marB="0"/>
                </a:tc>
                <a:extLst>
                  <a:ext uri="{0D108BD9-81ED-4DB2-BD59-A6C34878D82A}">
                    <a16:rowId xmlns:a16="http://schemas.microsoft.com/office/drawing/2014/main" val="10000"/>
                  </a:ext>
                </a:extLst>
              </a:tr>
              <a:tr h="323913">
                <a:tc>
                  <a:txBody>
                    <a:bodyPr/>
                    <a:lstStyle/>
                    <a:p>
                      <a:pPr indent="0" algn="l" fontAlgn="auto">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rPr>
                        <a:t>1</a:t>
                      </a:r>
                      <a:endParaRPr lang="zh-CN" sz="2800">
                        <a:effectLst/>
                        <a:latin typeface="Times New Roman"/>
                        <a:ea typeface="宋体"/>
                      </a:endParaRPr>
                    </a:p>
                  </a:txBody>
                  <a:tcPr marL="68583" marR="68583" marT="0" marB="0"/>
                </a:tc>
                <a:tc>
                  <a:txBody>
                    <a:bodyPr/>
                    <a:lstStyle/>
                    <a:p>
                      <a:pPr indent="0" algn="l" fontAlgn="auto">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ARM1</a:t>
                      </a:r>
                      <a:endParaRPr lang="zh-CN" sz="2800" dirty="0">
                        <a:effectLst/>
                        <a:latin typeface="Times New Roman"/>
                        <a:ea typeface="宋体"/>
                      </a:endParaRPr>
                    </a:p>
                  </a:txBody>
                  <a:tcPr marL="68583" marR="68583" marT="0" marB="0"/>
                </a:tc>
                <a:tc>
                  <a:txBody>
                    <a:bodyPr/>
                    <a:lstStyle/>
                    <a:p>
                      <a:pPr indent="0" algn="l" fontAlgn="auto">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rPr>
                        <a:t>v1</a:t>
                      </a:r>
                      <a:endParaRPr lang="zh-CN" sz="2800">
                        <a:effectLst/>
                        <a:latin typeface="Times New Roman"/>
                        <a:ea typeface="宋体"/>
                      </a:endParaRPr>
                    </a:p>
                  </a:txBody>
                  <a:tcPr marL="68583" marR="68583" marT="0" marB="0"/>
                </a:tc>
                <a:extLst>
                  <a:ext uri="{0D108BD9-81ED-4DB2-BD59-A6C34878D82A}">
                    <a16:rowId xmlns:a16="http://schemas.microsoft.com/office/drawing/2014/main" val="10001"/>
                  </a:ext>
                </a:extLst>
              </a:tr>
              <a:tr h="323913">
                <a:tc>
                  <a:txBody>
                    <a:bodyPr/>
                    <a:lstStyle/>
                    <a:p>
                      <a:pPr indent="0" algn="l" fontAlgn="auto">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rPr>
                        <a:t>2</a:t>
                      </a:r>
                      <a:endParaRPr lang="zh-CN" sz="2800">
                        <a:effectLst/>
                        <a:latin typeface="Times New Roman"/>
                        <a:ea typeface="宋体"/>
                      </a:endParaRPr>
                    </a:p>
                  </a:txBody>
                  <a:tcPr marL="68583" marR="68583" marT="0" marB="0"/>
                </a:tc>
                <a:tc>
                  <a:txBody>
                    <a:bodyPr/>
                    <a:lstStyle/>
                    <a:p>
                      <a:pPr indent="0" algn="l" fontAlgn="auto">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ARM2</a:t>
                      </a:r>
                      <a:endParaRPr lang="zh-CN" sz="2800" dirty="0">
                        <a:effectLst/>
                        <a:latin typeface="Times New Roman"/>
                        <a:ea typeface="宋体"/>
                      </a:endParaRPr>
                    </a:p>
                  </a:txBody>
                  <a:tcPr marL="68583" marR="68583" marT="0" marB="0"/>
                </a:tc>
                <a:tc>
                  <a:txBody>
                    <a:bodyPr/>
                    <a:lstStyle/>
                    <a:p>
                      <a:pPr indent="0" algn="l" fontAlgn="auto">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rPr>
                        <a:t>v2</a:t>
                      </a:r>
                      <a:endParaRPr lang="zh-CN" sz="2800">
                        <a:effectLst/>
                        <a:latin typeface="Times New Roman"/>
                        <a:ea typeface="宋体"/>
                      </a:endParaRPr>
                    </a:p>
                  </a:txBody>
                  <a:tcPr marL="68583" marR="68583" marT="0" marB="0"/>
                </a:tc>
                <a:extLst>
                  <a:ext uri="{0D108BD9-81ED-4DB2-BD59-A6C34878D82A}">
                    <a16:rowId xmlns:a16="http://schemas.microsoft.com/office/drawing/2014/main" val="10002"/>
                  </a:ext>
                </a:extLst>
              </a:tr>
              <a:tr h="323913">
                <a:tc>
                  <a:txBody>
                    <a:bodyPr/>
                    <a:lstStyle/>
                    <a:p>
                      <a:pPr indent="0" algn="l" fontAlgn="auto">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3</a:t>
                      </a:r>
                      <a:endParaRPr lang="zh-CN" sz="2800" dirty="0">
                        <a:effectLst/>
                        <a:latin typeface="Times New Roman"/>
                        <a:ea typeface="宋体"/>
                      </a:endParaRPr>
                    </a:p>
                  </a:txBody>
                  <a:tcPr marL="68583" marR="68583" marT="0" marB="0"/>
                </a:tc>
                <a:tc>
                  <a:txBody>
                    <a:bodyPr/>
                    <a:lstStyle/>
                    <a:p>
                      <a:pPr indent="0" algn="l" fontAlgn="auto">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ARM2As</a:t>
                      </a:r>
                      <a:r>
                        <a:rPr lang="zh-CN" sz="2000" dirty="0">
                          <a:effectLst/>
                        </a:rPr>
                        <a:t>，</a:t>
                      </a:r>
                      <a:r>
                        <a:rPr lang="en-US" sz="2000" dirty="0">
                          <a:effectLst/>
                        </a:rPr>
                        <a:t>ARM3</a:t>
                      </a:r>
                      <a:endParaRPr lang="zh-CN" sz="2800" dirty="0">
                        <a:effectLst/>
                        <a:latin typeface="Times New Roman"/>
                        <a:ea typeface="宋体"/>
                      </a:endParaRPr>
                    </a:p>
                  </a:txBody>
                  <a:tcPr marL="68583" marR="68583" marT="0" marB="0"/>
                </a:tc>
                <a:tc>
                  <a:txBody>
                    <a:bodyPr/>
                    <a:lstStyle/>
                    <a:p>
                      <a:pPr indent="0" algn="l" fontAlgn="auto">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rPr>
                        <a:t>v2a</a:t>
                      </a:r>
                      <a:endParaRPr lang="zh-CN" sz="2800">
                        <a:effectLst/>
                        <a:latin typeface="Times New Roman"/>
                        <a:ea typeface="宋体"/>
                      </a:endParaRPr>
                    </a:p>
                  </a:txBody>
                  <a:tcPr marL="68583" marR="68583" marT="0" marB="0"/>
                </a:tc>
                <a:extLst>
                  <a:ext uri="{0D108BD9-81ED-4DB2-BD59-A6C34878D82A}">
                    <a16:rowId xmlns:a16="http://schemas.microsoft.com/office/drawing/2014/main" val="10003"/>
                  </a:ext>
                </a:extLst>
              </a:tr>
              <a:tr h="609525">
                <a:tc>
                  <a:txBody>
                    <a:bodyPr/>
                    <a:lstStyle/>
                    <a:p>
                      <a:pPr indent="0" algn="l" fontAlgn="auto">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rPr>
                        <a:t>4</a:t>
                      </a:r>
                      <a:endParaRPr lang="zh-CN" sz="2800">
                        <a:effectLst/>
                        <a:latin typeface="Times New Roman"/>
                        <a:ea typeface="宋体"/>
                      </a:endParaRPr>
                    </a:p>
                  </a:txBody>
                  <a:tcPr marL="68583" marR="68583" marT="0" marB="0"/>
                </a:tc>
                <a:tc>
                  <a:txBody>
                    <a:bodyPr/>
                    <a:lstStyle/>
                    <a:p>
                      <a:pPr indent="0" algn="l" fontAlgn="auto">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ARM6</a:t>
                      </a:r>
                      <a:r>
                        <a:rPr lang="zh-CN" sz="2000" dirty="0">
                          <a:effectLst/>
                        </a:rPr>
                        <a:t>，</a:t>
                      </a:r>
                      <a:r>
                        <a:rPr lang="en-US" sz="2000" dirty="0">
                          <a:effectLst/>
                        </a:rPr>
                        <a:t>ARM600</a:t>
                      </a:r>
                      <a:r>
                        <a:rPr lang="zh-CN" sz="2000" dirty="0">
                          <a:effectLst/>
                        </a:rPr>
                        <a:t>，</a:t>
                      </a:r>
                      <a:r>
                        <a:rPr lang="en-US" sz="2000" dirty="0">
                          <a:effectLst/>
                        </a:rPr>
                        <a:t>ARM610</a:t>
                      </a:r>
                      <a:r>
                        <a:rPr lang="zh-CN" sz="2000" dirty="0">
                          <a:effectLst/>
                        </a:rPr>
                        <a:t>，</a:t>
                      </a:r>
                      <a:r>
                        <a:rPr lang="en-US" sz="2000" dirty="0">
                          <a:effectLst/>
                        </a:rPr>
                        <a:t>ARM7</a:t>
                      </a:r>
                      <a:r>
                        <a:rPr lang="zh-CN" sz="2000" dirty="0">
                          <a:effectLst/>
                        </a:rPr>
                        <a:t>，</a:t>
                      </a:r>
                      <a:r>
                        <a:rPr lang="en-US" sz="2000" dirty="0">
                          <a:effectLst/>
                        </a:rPr>
                        <a:t>ARM700</a:t>
                      </a:r>
                      <a:r>
                        <a:rPr lang="zh-CN" sz="2000" dirty="0">
                          <a:effectLst/>
                        </a:rPr>
                        <a:t>，</a:t>
                      </a:r>
                      <a:r>
                        <a:rPr lang="en-US" sz="2000" dirty="0">
                          <a:effectLst/>
                        </a:rPr>
                        <a:t>ARM710</a:t>
                      </a:r>
                      <a:endParaRPr lang="zh-CN" sz="2800" dirty="0">
                        <a:effectLst/>
                        <a:latin typeface="Times New Roman"/>
                        <a:ea typeface="宋体"/>
                      </a:endParaRPr>
                    </a:p>
                  </a:txBody>
                  <a:tcPr marL="68583" marR="68583" marT="0" marB="0"/>
                </a:tc>
                <a:tc>
                  <a:txBody>
                    <a:bodyPr/>
                    <a:lstStyle/>
                    <a:p>
                      <a:pPr indent="0" algn="l" fontAlgn="auto">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rPr>
                        <a:t>v3</a:t>
                      </a:r>
                      <a:endParaRPr lang="zh-CN" sz="2800">
                        <a:effectLst/>
                        <a:latin typeface="Times New Roman"/>
                        <a:ea typeface="宋体"/>
                      </a:endParaRPr>
                    </a:p>
                  </a:txBody>
                  <a:tcPr marL="68583" marR="68583" marT="0" marB="0"/>
                </a:tc>
                <a:extLst>
                  <a:ext uri="{0D108BD9-81ED-4DB2-BD59-A6C34878D82A}">
                    <a16:rowId xmlns:a16="http://schemas.microsoft.com/office/drawing/2014/main" val="10004"/>
                  </a:ext>
                </a:extLst>
              </a:tr>
              <a:tr h="323913">
                <a:tc>
                  <a:txBody>
                    <a:bodyPr/>
                    <a:lstStyle/>
                    <a:p>
                      <a:pPr indent="0" algn="l" fontAlgn="auto">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rPr>
                        <a:t>5</a:t>
                      </a:r>
                      <a:endParaRPr lang="zh-CN" sz="2800">
                        <a:effectLst/>
                        <a:latin typeface="Times New Roman"/>
                        <a:ea typeface="宋体"/>
                      </a:endParaRPr>
                    </a:p>
                  </a:txBody>
                  <a:tcPr marL="68583" marR="68583" marT="0" marB="0"/>
                </a:tc>
                <a:tc>
                  <a:txBody>
                    <a:bodyPr/>
                    <a:lstStyle/>
                    <a:p>
                      <a:pPr indent="0" algn="l" fontAlgn="auto">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err="1">
                          <a:effectLst/>
                        </a:rPr>
                        <a:t>StrongARM</a:t>
                      </a:r>
                      <a:r>
                        <a:rPr lang="zh-CN" sz="2000" dirty="0">
                          <a:effectLst/>
                        </a:rPr>
                        <a:t>，</a:t>
                      </a:r>
                      <a:r>
                        <a:rPr lang="en-US" sz="2000" dirty="0">
                          <a:effectLst/>
                        </a:rPr>
                        <a:t>ARM8</a:t>
                      </a:r>
                      <a:r>
                        <a:rPr lang="zh-CN" sz="2000" dirty="0">
                          <a:effectLst/>
                        </a:rPr>
                        <a:t>，</a:t>
                      </a:r>
                      <a:r>
                        <a:rPr lang="en-US" sz="2000" dirty="0">
                          <a:effectLst/>
                        </a:rPr>
                        <a:t>ARM810</a:t>
                      </a:r>
                      <a:endParaRPr lang="zh-CN" sz="2800" dirty="0">
                        <a:effectLst/>
                        <a:latin typeface="Times New Roman"/>
                        <a:ea typeface="宋体"/>
                      </a:endParaRPr>
                    </a:p>
                  </a:txBody>
                  <a:tcPr marL="68583" marR="68583" marT="0" marB="0"/>
                </a:tc>
                <a:tc>
                  <a:txBody>
                    <a:bodyPr/>
                    <a:lstStyle/>
                    <a:p>
                      <a:pPr indent="0" algn="l" fontAlgn="auto">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rPr>
                        <a:t>v4</a:t>
                      </a:r>
                      <a:endParaRPr lang="zh-CN" sz="2800">
                        <a:effectLst/>
                        <a:latin typeface="Times New Roman"/>
                        <a:ea typeface="宋体"/>
                      </a:endParaRPr>
                    </a:p>
                  </a:txBody>
                  <a:tcPr marL="68583" marR="68583" marT="0" marB="0"/>
                </a:tc>
                <a:extLst>
                  <a:ext uri="{0D108BD9-81ED-4DB2-BD59-A6C34878D82A}">
                    <a16:rowId xmlns:a16="http://schemas.microsoft.com/office/drawing/2014/main" val="10005"/>
                  </a:ext>
                </a:extLst>
              </a:tr>
              <a:tr h="914287">
                <a:tc>
                  <a:txBody>
                    <a:bodyPr/>
                    <a:lstStyle/>
                    <a:p>
                      <a:pPr indent="0" algn="l" fontAlgn="auto">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rPr>
                        <a:t>6</a:t>
                      </a:r>
                      <a:endParaRPr lang="zh-CN" sz="2800">
                        <a:effectLst/>
                        <a:latin typeface="Times New Roman"/>
                        <a:ea typeface="宋体"/>
                      </a:endParaRPr>
                    </a:p>
                  </a:txBody>
                  <a:tcPr marL="68583" marR="68583" marT="0" marB="0"/>
                </a:tc>
                <a:tc>
                  <a:txBody>
                    <a:bodyPr/>
                    <a:lstStyle/>
                    <a:p>
                      <a:pPr indent="0" algn="l" fontAlgn="auto">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ARM7TDMI</a:t>
                      </a:r>
                      <a:r>
                        <a:rPr lang="zh-CN" sz="2000" dirty="0">
                          <a:effectLst/>
                        </a:rPr>
                        <a:t>，</a:t>
                      </a:r>
                      <a:r>
                        <a:rPr lang="en-US" sz="2000" dirty="0">
                          <a:effectLst/>
                        </a:rPr>
                        <a:t>ARM710T</a:t>
                      </a:r>
                      <a:r>
                        <a:rPr lang="zh-CN" sz="2000" dirty="0">
                          <a:effectLst/>
                        </a:rPr>
                        <a:t>，</a:t>
                      </a:r>
                      <a:r>
                        <a:rPr lang="en-US" sz="2000" dirty="0">
                          <a:effectLst/>
                        </a:rPr>
                        <a:t>ARM720T</a:t>
                      </a:r>
                      <a:r>
                        <a:rPr lang="zh-CN" sz="2000" dirty="0">
                          <a:effectLst/>
                        </a:rPr>
                        <a:t>，</a:t>
                      </a:r>
                      <a:r>
                        <a:rPr lang="en-US" sz="2000" dirty="0">
                          <a:effectLst/>
                        </a:rPr>
                        <a:t>ARM740T</a:t>
                      </a:r>
                      <a:r>
                        <a:rPr lang="zh-CN" sz="2000" dirty="0">
                          <a:effectLst/>
                        </a:rPr>
                        <a:t>，</a:t>
                      </a:r>
                      <a:r>
                        <a:rPr lang="en-US" sz="2000" dirty="0">
                          <a:effectLst/>
                        </a:rPr>
                        <a:t>ARM9TDMI</a:t>
                      </a:r>
                      <a:r>
                        <a:rPr lang="zh-CN" sz="2000" dirty="0">
                          <a:effectLst/>
                        </a:rPr>
                        <a:t>，</a:t>
                      </a:r>
                      <a:r>
                        <a:rPr lang="en-US" sz="2000" dirty="0">
                          <a:effectLst/>
                        </a:rPr>
                        <a:t>ARM920T</a:t>
                      </a:r>
                      <a:r>
                        <a:rPr lang="zh-CN" sz="2000" dirty="0">
                          <a:effectLst/>
                        </a:rPr>
                        <a:t>，</a:t>
                      </a:r>
                      <a:r>
                        <a:rPr lang="en-US" sz="2000" dirty="0">
                          <a:effectLst/>
                        </a:rPr>
                        <a:t>ARM940T</a:t>
                      </a:r>
                      <a:endParaRPr lang="zh-CN" sz="2800" dirty="0">
                        <a:effectLst/>
                        <a:latin typeface="Times New Roman"/>
                        <a:ea typeface="宋体"/>
                      </a:endParaRPr>
                    </a:p>
                  </a:txBody>
                  <a:tcPr marL="68583" marR="68583" marT="0" marB="0"/>
                </a:tc>
                <a:tc>
                  <a:txBody>
                    <a:bodyPr/>
                    <a:lstStyle/>
                    <a:p>
                      <a:pPr indent="0" algn="l" fontAlgn="auto">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v4T</a:t>
                      </a:r>
                      <a:endParaRPr lang="zh-CN" sz="2800" dirty="0">
                        <a:effectLst/>
                        <a:latin typeface="Times New Roman"/>
                        <a:ea typeface="宋体"/>
                      </a:endParaRPr>
                    </a:p>
                  </a:txBody>
                  <a:tcPr marL="68583" marR="68583" marT="0" marB="0"/>
                </a:tc>
                <a:extLst>
                  <a:ext uri="{0D108BD9-81ED-4DB2-BD59-A6C34878D82A}">
                    <a16:rowId xmlns:a16="http://schemas.microsoft.com/office/drawing/2014/main" val="10006"/>
                  </a:ext>
                </a:extLst>
              </a:tr>
              <a:tr h="323913">
                <a:tc>
                  <a:txBody>
                    <a:bodyPr/>
                    <a:lstStyle/>
                    <a:p>
                      <a:pPr indent="0" algn="l" fontAlgn="auto">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rPr>
                        <a:t>7</a:t>
                      </a:r>
                      <a:endParaRPr lang="zh-CN" sz="2800">
                        <a:effectLst/>
                        <a:latin typeface="Times New Roman"/>
                        <a:ea typeface="宋体"/>
                      </a:endParaRPr>
                    </a:p>
                  </a:txBody>
                  <a:tcPr marL="68583" marR="68583" marT="0" marB="0"/>
                </a:tc>
                <a:tc>
                  <a:txBody>
                    <a:bodyPr/>
                    <a:lstStyle/>
                    <a:p>
                      <a:pPr indent="0" algn="l" fontAlgn="auto">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ARM9E-S</a:t>
                      </a:r>
                      <a:r>
                        <a:rPr lang="zh-CN" sz="2000" dirty="0">
                          <a:effectLst/>
                        </a:rPr>
                        <a:t>，</a:t>
                      </a:r>
                      <a:r>
                        <a:rPr lang="en-US" sz="2000" dirty="0">
                          <a:effectLst/>
                        </a:rPr>
                        <a:t>ARM10TDMI</a:t>
                      </a:r>
                      <a:r>
                        <a:rPr lang="zh-CN" sz="2000" dirty="0">
                          <a:effectLst/>
                        </a:rPr>
                        <a:t>，</a:t>
                      </a:r>
                      <a:r>
                        <a:rPr lang="en-US" sz="2000" dirty="0">
                          <a:effectLst/>
                        </a:rPr>
                        <a:t>ARM1020E</a:t>
                      </a:r>
                      <a:endParaRPr lang="zh-CN" sz="2800" dirty="0">
                        <a:effectLst/>
                        <a:latin typeface="Times New Roman"/>
                        <a:ea typeface="宋体"/>
                      </a:endParaRPr>
                    </a:p>
                  </a:txBody>
                  <a:tcPr marL="68583" marR="68583" marT="0" marB="0"/>
                </a:tc>
                <a:tc>
                  <a:txBody>
                    <a:bodyPr/>
                    <a:lstStyle/>
                    <a:p>
                      <a:pPr indent="0" algn="l" fontAlgn="auto">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v5TE</a:t>
                      </a:r>
                      <a:endParaRPr lang="zh-CN" sz="2800" dirty="0">
                        <a:effectLst/>
                        <a:latin typeface="Times New Roman"/>
                        <a:ea typeface="宋体"/>
                      </a:endParaRPr>
                    </a:p>
                  </a:txBody>
                  <a:tcPr marL="68583" marR="68583" marT="0" marB="0"/>
                </a:tc>
                <a:extLst>
                  <a:ext uri="{0D108BD9-81ED-4DB2-BD59-A6C34878D82A}">
                    <a16:rowId xmlns:a16="http://schemas.microsoft.com/office/drawing/2014/main" val="10007"/>
                  </a:ext>
                </a:extLst>
              </a:tr>
              <a:tr h="609525">
                <a:tc>
                  <a:txBody>
                    <a:bodyPr/>
                    <a:lstStyle/>
                    <a:p>
                      <a:pPr indent="0" algn="l" fontAlgn="auto">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rPr>
                        <a:t>8</a:t>
                      </a:r>
                      <a:endParaRPr lang="zh-CN" sz="2800">
                        <a:effectLst/>
                        <a:latin typeface="Times New Roman"/>
                        <a:ea typeface="宋体"/>
                      </a:endParaRPr>
                    </a:p>
                  </a:txBody>
                  <a:tcPr marL="68583" marR="68583" marT="0" marB="0"/>
                </a:tc>
                <a:tc>
                  <a:txBody>
                    <a:bodyPr/>
                    <a:lstStyle/>
                    <a:p>
                      <a:pPr indent="0" algn="l" fontAlgn="auto">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rPr>
                        <a:t>ARM1136J(F)-S</a:t>
                      </a:r>
                      <a:r>
                        <a:rPr lang="zh-CN" sz="2000">
                          <a:effectLst/>
                        </a:rPr>
                        <a:t>，</a:t>
                      </a:r>
                      <a:r>
                        <a:rPr lang="en-US" sz="2000">
                          <a:effectLst/>
                        </a:rPr>
                        <a:t>ARM1176JZ(F)-S</a:t>
                      </a:r>
                      <a:r>
                        <a:rPr lang="zh-CN" sz="2000">
                          <a:effectLst/>
                        </a:rPr>
                        <a:t>，</a:t>
                      </a:r>
                      <a:r>
                        <a:rPr lang="en-US" sz="2000">
                          <a:effectLst/>
                        </a:rPr>
                        <a:t>ARM11 MPCore</a:t>
                      </a:r>
                      <a:endParaRPr lang="zh-CN" sz="2800">
                        <a:effectLst/>
                        <a:latin typeface="Times New Roman"/>
                        <a:ea typeface="宋体"/>
                      </a:endParaRPr>
                    </a:p>
                  </a:txBody>
                  <a:tcPr marL="68583" marR="68583" marT="0" marB="0"/>
                </a:tc>
                <a:tc>
                  <a:txBody>
                    <a:bodyPr/>
                    <a:lstStyle/>
                    <a:p>
                      <a:pPr indent="0" algn="l" fontAlgn="auto">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v6</a:t>
                      </a:r>
                      <a:endParaRPr lang="zh-CN" sz="2800" dirty="0">
                        <a:effectLst/>
                        <a:latin typeface="Times New Roman"/>
                        <a:ea typeface="宋体"/>
                      </a:endParaRPr>
                    </a:p>
                  </a:txBody>
                  <a:tcPr marL="68583" marR="68583" marT="0" marB="0"/>
                </a:tc>
                <a:extLst>
                  <a:ext uri="{0D108BD9-81ED-4DB2-BD59-A6C34878D82A}">
                    <a16:rowId xmlns:a16="http://schemas.microsoft.com/office/drawing/2014/main" val="10008"/>
                  </a:ext>
                </a:extLst>
              </a:tr>
              <a:tr h="323913">
                <a:tc>
                  <a:txBody>
                    <a:bodyPr/>
                    <a:lstStyle/>
                    <a:p>
                      <a:pPr indent="0" algn="l" fontAlgn="auto">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rPr>
                        <a:t>9</a:t>
                      </a:r>
                      <a:endParaRPr lang="zh-CN" sz="2800">
                        <a:effectLst/>
                        <a:latin typeface="Times New Roman"/>
                        <a:ea typeface="宋体"/>
                      </a:endParaRPr>
                    </a:p>
                  </a:txBody>
                  <a:tcPr marL="68583" marR="68583" marT="0" marB="0"/>
                </a:tc>
                <a:tc>
                  <a:txBody>
                    <a:bodyPr/>
                    <a:lstStyle/>
                    <a:p>
                      <a:pPr indent="0" algn="l" fontAlgn="auto">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rPr>
                        <a:t>ARM1156T2(F)-S</a:t>
                      </a:r>
                      <a:endParaRPr lang="zh-CN" sz="2800">
                        <a:effectLst/>
                        <a:latin typeface="Times New Roman"/>
                        <a:ea typeface="宋体"/>
                      </a:endParaRPr>
                    </a:p>
                  </a:txBody>
                  <a:tcPr marL="68583" marR="68583" marT="0" marB="0"/>
                </a:tc>
                <a:tc>
                  <a:txBody>
                    <a:bodyPr/>
                    <a:lstStyle/>
                    <a:p>
                      <a:pPr indent="0" algn="l" fontAlgn="auto">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v6T2</a:t>
                      </a:r>
                      <a:endParaRPr lang="zh-CN" sz="2800" dirty="0">
                        <a:effectLst/>
                        <a:latin typeface="Times New Roman"/>
                        <a:ea typeface="宋体"/>
                      </a:endParaRPr>
                    </a:p>
                  </a:txBody>
                  <a:tcPr marL="68583" marR="68583" marT="0" marB="0"/>
                </a:tc>
                <a:extLst>
                  <a:ext uri="{0D108BD9-81ED-4DB2-BD59-A6C34878D82A}">
                    <a16:rowId xmlns:a16="http://schemas.microsoft.com/office/drawing/2014/main" val="10009"/>
                  </a:ext>
                </a:extLst>
              </a:tr>
              <a:tr h="609525">
                <a:tc>
                  <a:txBody>
                    <a:bodyPr/>
                    <a:lstStyle/>
                    <a:p>
                      <a:pPr indent="0" algn="l" fontAlgn="auto">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a:effectLst/>
                        </a:rPr>
                        <a:t>10</a:t>
                      </a:r>
                      <a:endParaRPr lang="zh-CN" sz="2800">
                        <a:effectLst/>
                        <a:latin typeface="Times New Roman"/>
                        <a:ea typeface="宋体"/>
                      </a:endParaRPr>
                    </a:p>
                  </a:txBody>
                  <a:tcPr marL="68583" marR="68583" marT="0" marB="0"/>
                </a:tc>
                <a:tc>
                  <a:txBody>
                    <a:bodyPr/>
                    <a:lstStyle/>
                    <a:p>
                      <a:pPr indent="0" algn="l" fontAlgn="auto">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ARM Cortex-M</a:t>
                      </a:r>
                      <a:r>
                        <a:rPr lang="zh-CN" sz="2000" dirty="0">
                          <a:effectLst/>
                        </a:rPr>
                        <a:t>，</a:t>
                      </a:r>
                      <a:r>
                        <a:rPr lang="en-US" sz="2000" dirty="0">
                          <a:effectLst/>
                        </a:rPr>
                        <a:t>ARM Cortex-R</a:t>
                      </a:r>
                      <a:r>
                        <a:rPr lang="zh-CN" sz="2000" dirty="0">
                          <a:effectLst/>
                        </a:rPr>
                        <a:t>，</a:t>
                      </a:r>
                      <a:r>
                        <a:rPr lang="en-US" sz="2000" dirty="0">
                          <a:effectLst/>
                        </a:rPr>
                        <a:t>ARM Cortex-A</a:t>
                      </a:r>
                      <a:endParaRPr lang="zh-CN" sz="2800" dirty="0">
                        <a:effectLst/>
                        <a:latin typeface="Times New Roman"/>
                        <a:ea typeface="宋体"/>
                      </a:endParaRPr>
                    </a:p>
                  </a:txBody>
                  <a:tcPr marL="68583" marR="68583" marT="0" marB="0"/>
                </a:tc>
                <a:tc>
                  <a:txBody>
                    <a:bodyPr/>
                    <a:lstStyle/>
                    <a:p>
                      <a:pPr indent="0" algn="l" fontAlgn="auto">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rPr>
                        <a:t>v7</a:t>
                      </a:r>
                      <a:endParaRPr lang="zh-CN" sz="2800" dirty="0">
                        <a:effectLst/>
                        <a:latin typeface="Times New Roman"/>
                        <a:ea typeface="宋体"/>
                      </a:endParaRPr>
                    </a:p>
                  </a:txBody>
                  <a:tcPr marL="68583" marR="68583" marT="0" marB="0"/>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0482611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0188" y="242888"/>
            <a:ext cx="7005637" cy="954087"/>
          </a:xfrm>
        </p:spPr>
        <p:txBody>
          <a:bodyPr rtlCol="0"/>
          <a:lstStyle/>
          <a:p>
            <a:pPr eaLnBrk="1" fontAlgn="auto" hangingPunct="1">
              <a:spcAft>
                <a:spcPts val="0"/>
              </a:spcAft>
              <a:defRPr/>
            </a:pPr>
            <a:r>
              <a:rPr kumimoji="1" lang="en-US" altLang="zh-CN" dirty="0"/>
              <a:t>V1</a:t>
            </a:r>
            <a:r>
              <a:rPr kumimoji="1" lang="zh-CN" altLang="en-US" dirty="0" smtClean="0"/>
              <a:t>版架构</a:t>
            </a:r>
            <a:endParaRPr kumimoji="1" lang="zh-CN" altLang="en-US" dirty="0"/>
          </a:p>
        </p:txBody>
      </p:sp>
      <p:sp>
        <p:nvSpPr>
          <p:cNvPr id="3" name="内容占位符 2"/>
          <p:cNvSpPr>
            <a:spLocks noGrp="1"/>
          </p:cNvSpPr>
          <p:nvPr>
            <p:ph idx="1"/>
          </p:nvPr>
        </p:nvSpPr>
        <p:spPr/>
        <p:txBody>
          <a:bodyPr rtlCol="0">
            <a:normAutofit fontScale="92500" lnSpcReduction="10000"/>
          </a:bodyPr>
          <a:lstStyle/>
          <a:p>
            <a:pPr marL="0" indent="0" eaLnBrk="1" fontAlgn="auto" hangingPunct="1">
              <a:lnSpc>
                <a:spcPct val="115000"/>
              </a:lnSpc>
              <a:spcAft>
                <a:spcPts val="0"/>
              </a:spcAft>
              <a:buFont typeface="Wingdings" pitchFamily="2" charset="2"/>
              <a:buNone/>
              <a:defRPr/>
            </a:pPr>
            <a:r>
              <a:rPr lang="zh-CN" altLang="en-US" sz="3600" dirty="0">
                <a:solidFill>
                  <a:srgbClr val="FF0000"/>
                </a:solidFill>
                <a:latin typeface="宋体" charset="-122"/>
                <a:ea typeface="宋体" charset="-122"/>
              </a:rPr>
              <a:t>该版架构只在原型机</a:t>
            </a:r>
            <a:r>
              <a:rPr lang="en-US" altLang="zh-CN" sz="3600" dirty="0">
                <a:solidFill>
                  <a:srgbClr val="FF0000"/>
                </a:solidFill>
                <a:latin typeface="宋体" charset="-122"/>
                <a:ea typeface="宋体" charset="-122"/>
              </a:rPr>
              <a:t>ARM1</a:t>
            </a:r>
            <a:r>
              <a:rPr lang="zh-CN" altLang="en-US" sz="3600" dirty="0">
                <a:solidFill>
                  <a:srgbClr val="FF0000"/>
                </a:solidFill>
                <a:latin typeface="宋体" charset="-122"/>
                <a:ea typeface="宋体" charset="-122"/>
              </a:rPr>
              <a:t>出现过</a:t>
            </a:r>
            <a:r>
              <a:rPr lang="en-US" altLang="zh-CN" sz="3600" dirty="0">
                <a:solidFill>
                  <a:srgbClr val="FF0000"/>
                </a:solidFill>
                <a:latin typeface="宋体" charset="-122"/>
                <a:ea typeface="宋体" charset="-122"/>
              </a:rPr>
              <a:t>,</a:t>
            </a:r>
            <a:r>
              <a:rPr lang="zh-CN" altLang="en-US" sz="3600" dirty="0">
                <a:solidFill>
                  <a:srgbClr val="FF0000"/>
                </a:solidFill>
                <a:latin typeface="宋体" charset="-122"/>
                <a:ea typeface="宋体" charset="-122"/>
              </a:rPr>
              <a:t>其基本性能：</a:t>
            </a:r>
          </a:p>
          <a:p>
            <a:pPr eaLnBrk="1" fontAlgn="auto" hangingPunct="1">
              <a:lnSpc>
                <a:spcPct val="115000"/>
              </a:lnSpc>
              <a:spcAft>
                <a:spcPts val="0"/>
              </a:spcAft>
              <a:defRPr/>
            </a:pPr>
            <a:endParaRPr lang="zh-CN" altLang="en-US" dirty="0">
              <a:solidFill>
                <a:schemeClr val="tx2"/>
              </a:solidFill>
              <a:latin typeface="宋体" charset="-122"/>
              <a:ea typeface="宋体" charset="-122"/>
            </a:endParaRPr>
          </a:p>
          <a:p>
            <a:pPr eaLnBrk="1" fontAlgn="auto" hangingPunct="1">
              <a:lnSpc>
                <a:spcPct val="115000"/>
              </a:lnSpc>
              <a:spcAft>
                <a:spcPts val="0"/>
              </a:spcAft>
              <a:buClr>
                <a:schemeClr val="hlink"/>
              </a:buClr>
              <a:defRPr/>
            </a:pPr>
            <a:r>
              <a:rPr lang="zh-CN" altLang="en-US" dirty="0">
                <a:solidFill>
                  <a:schemeClr val="tx2"/>
                </a:solidFill>
                <a:latin typeface="宋体" charset="-122"/>
                <a:ea typeface="宋体" charset="-122"/>
              </a:rPr>
              <a:t>基本的数据处理指令</a:t>
            </a:r>
            <a:r>
              <a:rPr lang="en-US" altLang="zh-CN" dirty="0">
                <a:solidFill>
                  <a:schemeClr val="tx2"/>
                </a:solidFill>
                <a:latin typeface="宋体" charset="-122"/>
                <a:ea typeface="宋体" charset="-122"/>
              </a:rPr>
              <a:t>(</a:t>
            </a:r>
            <a:r>
              <a:rPr lang="zh-CN" altLang="en-US" dirty="0">
                <a:solidFill>
                  <a:schemeClr val="tx2"/>
                </a:solidFill>
                <a:latin typeface="宋体" charset="-122"/>
                <a:ea typeface="宋体" charset="-122"/>
              </a:rPr>
              <a:t>无乘法</a:t>
            </a:r>
            <a:r>
              <a:rPr lang="en-US" altLang="zh-CN" dirty="0">
                <a:solidFill>
                  <a:schemeClr val="tx2"/>
                </a:solidFill>
                <a:latin typeface="宋体" charset="-122"/>
                <a:ea typeface="宋体" charset="-122"/>
              </a:rPr>
              <a:t>)</a:t>
            </a:r>
          </a:p>
          <a:p>
            <a:pPr eaLnBrk="1" fontAlgn="auto" hangingPunct="1">
              <a:lnSpc>
                <a:spcPct val="115000"/>
              </a:lnSpc>
              <a:spcAft>
                <a:spcPts val="0"/>
              </a:spcAft>
              <a:buClr>
                <a:schemeClr val="hlink"/>
              </a:buClr>
              <a:defRPr/>
            </a:pPr>
            <a:r>
              <a:rPr lang="zh-CN" altLang="en-US" dirty="0">
                <a:solidFill>
                  <a:schemeClr val="tx2"/>
                </a:solidFill>
                <a:latin typeface="宋体" charset="-122"/>
                <a:ea typeface="宋体" charset="-122"/>
              </a:rPr>
              <a:t>字节、半字和字的</a:t>
            </a:r>
            <a:r>
              <a:rPr lang="en-US" altLang="zh-CN" dirty="0">
                <a:solidFill>
                  <a:srgbClr val="FF0000"/>
                </a:solidFill>
                <a:latin typeface="宋体" charset="-122"/>
                <a:ea typeface="宋体" charset="-122"/>
              </a:rPr>
              <a:t>LOAD/STORE</a:t>
            </a:r>
            <a:r>
              <a:rPr lang="zh-CN" altLang="en-US" dirty="0">
                <a:solidFill>
                  <a:schemeClr val="tx2"/>
                </a:solidFill>
                <a:latin typeface="宋体" charset="-122"/>
                <a:ea typeface="宋体" charset="-122"/>
              </a:rPr>
              <a:t>指令</a:t>
            </a:r>
          </a:p>
          <a:p>
            <a:pPr eaLnBrk="1" fontAlgn="auto" hangingPunct="1">
              <a:lnSpc>
                <a:spcPct val="115000"/>
              </a:lnSpc>
              <a:spcAft>
                <a:spcPts val="0"/>
              </a:spcAft>
              <a:buClr>
                <a:schemeClr val="hlink"/>
              </a:buClr>
              <a:defRPr/>
            </a:pPr>
            <a:r>
              <a:rPr lang="zh-CN" altLang="en-US" dirty="0">
                <a:solidFill>
                  <a:schemeClr val="tx2"/>
                </a:solidFill>
                <a:latin typeface="宋体" charset="-122"/>
                <a:ea typeface="宋体" charset="-122"/>
              </a:rPr>
              <a:t>转移指令</a:t>
            </a:r>
            <a:r>
              <a:rPr lang="en-US" altLang="zh-CN" dirty="0">
                <a:solidFill>
                  <a:schemeClr val="tx2"/>
                </a:solidFill>
                <a:latin typeface="宋体" charset="-122"/>
                <a:ea typeface="宋体" charset="-122"/>
              </a:rPr>
              <a:t>,</a:t>
            </a:r>
            <a:r>
              <a:rPr lang="zh-CN" altLang="en-US" dirty="0">
                <a:solidFill>
                  <a:schemeClr val="tx2"/>
                </a:solidFill>
                <a:latin typeface="宋体" charset="-122"/>
                <a:ea typeface="宋体" charset="-122"/>
              </a:rPr>
              <a:t>包括子程序调用及链接指令</a:t>
            </a:r>
          </a:p>
          <a:p>
            <a:pPr eaLnBrk="1" fontAlgn="auto" hangingPunct="1">
              <a:lnSpc>
                <a:spcPct val="115000"/>
              </a:lnSpc>
              <a:spcAft>
                <a:spcPts val="0"/>
              </a:spcAft>
              <a:buClr>
                <a:schemeClr val="hlink"/>
              </a:buClr>
              <a:defRPr/>
            </a:pPr>
            <a:r>
              <a:rPr lang="zh-CN" altLang="en-US" dirty="0">
                <a:solidFill>
                  <a:schemeClr val="tx2"/>
                </a:solidFill>
                <a:latin typeface="宋体" charset="-122"/>
                <a:ea typeface="宋体" charset="-122"/>
              </a:rPr>
              <a:t>软件中断指令</a:t>
            </a:r>
          </a:p>
          <a:p>
            <a:pPr eaLnBrk="1" fontAlgn="auto" hangingPunct="1">
              <a:lnSpc>
                <a:spcPct val="115000"/>
              </a:lnSpc>
              <a:spcAft>
                <a:spcPts val="0"/>
              </a:spcAft>
              <a:buClr>
                <a:schemeClr val="hlink"/>
              </a:buClr>
              <a:defRPr/>
            </a:pPr>
            <a:r>
              <a:rPr lang="zh-CN" altLang="en-US" dirty="0">
                <a:solidFill>
                  <a:schemeClr val="tx2"/>
                </a:solidFill>
                <a:latin typeface="宋体" charset="-122"/>
                <a:ea typeface="宋体" charset="-122"/>
              </a:rPr>
              <a:t>寻址空间：</a:t>
            </a:r>
            <a:r>
              <a:rPr lang="en-US" altLang="zh-CN" dirty="0">
                <a:solidFill>
                  <a:schemeClr val="tx2"/>
                </a:solidFill>
                <a:latin typeface="宋体" charset="-122"/>
                <a:ea typeface="宋体" charset="-122"/>
              </a:rPr>
              <a:t>64M</a:t>
            </a:r>
            <a:r>
              <a:rPr lang="zh-CN" altLang="en-US" dirty="0">
                <a:solidFill>
                  <a:schemeClr val="tx2"/>
                </a:solidFill>
                <a:latin typeface="宋体" charset="-122"/>
                <a:ea typeface="宋体" charset="-122"/>
              </a:rPr>
              <a:t>字节</a:t>
            </a:r>
            <a:r>
              <a:rPr lang="en-US" altLang="zh-CN" dirty="0">
                <a:solidFill>
                  <a:schemeClr val="tx2"/>
                </a:solidFill>
                <a:latin typeface="宋体" charset="-122"/>
                <a:ea typeface="宋体" charset="-122"/>
              </a:rPr>
              <a:t>(26</a:t>
            </a:r>
            <a:r>
              <a:rPr lang="zh-CN" altLang="en-US" dirty="0">
                <a:solidFill>
                  <a:schemeClr val="tx2"/>
                </a:solidFill>
                <a:latin typeface="宋体" charset="-122"/>
                <a:ea typeface="宋体" charset="-122"/>
              </a:rPr>
              <a:t>位</a:t>
            </a:r>
            <a:r>
              <a:rPr lang="en-US" altLang="zh-CN" dirty="0">
                <a:solidFill>
                  <a:schemeClr val="tx2"/>
                </a:solidFill>
                <a:latin typeface="宋体" charset="-122"/>
                <a:ea typeface="宋体" charset="-122"/>
              </a:rPr>
              <a:t>)</a:t>
            </a:r>
          </a:p>
        </p:txBody>
      </p:sp>
    </p:spTree>
    <p:extLst>
      <p:ext uri="{BB962C8B-B14F-4D97-AF65-F5344CB8AC3E}">
        <p14:creationId xmlns:p14="http://schemas.microsoft.com/office/powerpoint/2010/main" val="40095575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a:xfrm>
            <a:off x="230188" y="242888"/>
            <a:ext cx="7005637" cy="954087"/>
          </a:xfrm>
        </p:spPr>
        <p:txBody>
          <a:bodyPr rtlCol="0"/>
          <a:lstStyle/>
          <a:p>
            <a:pPr eaLnBrk="1" fontAlgn="auto" hangingPunct="1">
              <a:spcAft>
                <a:spcPts val="0"/>
              </a:spcAft>
              <a:defRPr/>
            </a:pPr>
            <a:r>
              <a:rPr kumimoji="1" lang="zh-CN" altLang="en-US" dirty="0"/>
              <a:t>嵌入式系统处理核心</a:t>
            </a:r>
          </a:p>
        </p:txBody>
      </p:sp>
      <p:sp>
        <p:nvSpPr>
          <p:cNvPr id="565252" name="Rectangle 4"/>
          <p:cNvSpPr>
            <a:spLocks noChangeArrowheads="1"/>
          </p:cNvSpPr>
          <p:nvPr/>
        </p:nvSpPr>
        <p:spPr bwMode="auto">
          <a:xfrm>
            <a:off x="5724525" y="1700213"/>
            <a:ext cx="2808288" cy="4429125"/>
          </a:xfrm>
          <a:prstGeom prst="rect">
            <a:avLst/>
          </a:prstGeom>
          <a:ln/>
          <a:extLst/>
        </p:spPr>
        <p:style>
          <a:lnRef idx="2">
            <a:schemeClr val="accent4"/>
          </a:lnRef>
          <a:fillRef idx="1">
            <a:schemeClr val="lt1"/>
          </a:fillRef>
          <a:effectRef idx="0">
            <a:schemeClr val="accent4"/>
          </a:effectRef>
          <a:fontRef idx="minor">
            <a:schemeClr val="dk1"/>
          </a:fontRef>
        </p:style>
        <p:txBody>
          <a:bodyPr/>
          <a:lstStyle/>
          <a:p>
            <a:pPr marL="342900" indent="-342900" fontAlgn="auto">
              <a:lnSpc>
                <a:spcPct val="140000"/>
              </a:lnSpc>
              <a:spcBef>
                <a:spcPts val="0"/>
              </a:spcBef>
              <a:spcAft>
                <a:spcPts val="0"/>
              </a:spcAft>
              <a:buClr>
                <a:schemeClr val="hlink"/>
              </a:buClr>
              <a:buSzPct val="110000"/>
              <a:buFont typeface="Wingdings" charset="0"/>
              <a:buBlip>
                <a:blip r:embed="rId2"/>
              </a:buBlip>
              <a:defRPr/>
            </a:pPr>
            <a:r>
              <a:rPr lang="zh-CN" altLang="en-US" sz="2000" dirty="0">
                <a:solidFill>
                  <a:srgbClr val="000000"/>
                </a:solidFill>
                <a:latin typeface="Tahoma" charset="0"/>
              </a:rPr>
              <a:t>晶体管逻辑电路</a:t>
            </a:r>
            <a:endParaRPr lang="en-US" altLang="zh-CN" sz="2000" dirty="0">
              <a:solidFill>
                <a:srgbClr val="000000"/>
              </a:solidFill>
              <a:latin typeface="Tahoma" charset="0"/>
            </a:endParaRPr>
          </a:p>
          <a:p>
            <a:pPr marL="342900" indent="-342900" fontAlgn="auto">
              <a:lnSpc>
                <a:spcPct val="140000"/>
              </a:lnSpc>
              <a:spcBef>
                <a:spcPts val="0"/>
              </a:spcBef>
              <a:spcAft>
                <a:spcPts val="0"/>
              </a:spcAft>
              <a:buClr>
                <a:schemeClr val="hlink"/>
              </a:buClr>
              <a:buSzPct val="110000"/>
              <a:buFont typeface="Wingdings" charset="0"/>
              <a:buBlip>
                <a:blip r:embed="rId2"/>
              </a:buBlip>
              <a:defRPr/>
            </a:pPr>
            <a:r>
              <a:rPr lang="zh-CN" altLang="en-US" sz="2000" dirty="0">
                <a:solidFill>
                  <a:srgbClr val="000000"/>
                </a:solidFill>
                <a:latin typeface="Tahoma" charset="0"/>
              </a:rPr>
              <a:t>中小规模</a:t>
            </a:r>
            <a:r>
              <a:rPr lang="en-US" altLang="zh-CN" sz="2000" dirty="0">
                <a:solidFill>
                  <a:srgbClr val="000000"/>
                </a:solidFill>
                <a:latin typeface="Tahoma" charset="0"/>
              </a:rPr>
              <a:t>IC</a:t>
            </a:r>
            <a:r>
              <a:rPr lang="zh-CN" altLang="en-US" sz="2000" dirty="0">
                <a:solidFill>
                  <a:srgbClr val="000000"/>
                </a:solidFill>
                <a:latin typeface="Tahoma" charset="0"/>
              </a:rPr>
              <a:t>逻辑电路</a:t>
            </a:r>
            <a:endParaRPr lang="en-US" altLang="zh-CN" sz="2000" dirty="0">
              <a:solidFill>
                <a:srgbClr val="000000"/>
              </a:solidFill>
              <a:latin typeface="Tahoma" charset="0"/>
            </a:endParaRPr>
          </a:p>
          <a:p>
            <a:pPr marL="342900" indent="-342900" fontAlgn="auto">
              <a:lnSpc>
                <a:spcPct val="140000"/>
              </a:lnSpc>
              <a:spcBef>
                <a:spcPts val="0"/>
              </a:spcBef>
              <a:spcAft>
                <a:spcPts val="0"/>
              </a:spcAft>
              <a:buClr>
                <a:schemeClr val="hlink"/>
              </a:buClr>
              <a:buSzPct val="110000"/>
              <a:buFont typeface="Wingdings" charset="0"/>
              <a:buBlip>
                <a:blip r:embed="rId2"/>
              </a:buBlip>
              <a:defRPr/>
            </a:pPr>
            <a:r>
              <a:rPr lang="zh-CN" altLang="en-US" sz="2000" dirty="0">
                <a:solidFill>
                  <a:srgbClr val="000000"/>
                </a:solidFill>
                <a:latin typeface="Tahoma" charset="0"/>
              </a:rPr>
              <a:t>大规模</a:t>
            </a:r>
            <a:r>
              <a:rPr lang="en-US" altLang="zh-CN" sz="2000" dirty="0">
                <a:solidFill>
                  <a:srgbClr val="000000"/>
                </a:solidFill>
                <a:latin typeface="Tahoma" charset="0"/>
              </a:rPr>
              <a:t>IC</a:t>
            </a:r>
            <a:r>
              <a:rPr lang="zh-CN" altLang="en-US" sz="2000" dirty="0">
                <a:solidFill>
                  <a:srgbClr val="000000"/>
                </a:solidFill>
                <a:latin typeface="Tahoma" charset="0"/>
              </a:rPr>
              <a:t>逻辑电路</a:t>
            </a:r>
            <a:endParaRPr lang="en-US" altLang="zh-CN" sz="2000" dirty="0">
              <a:solidFill>
                <a:srgbClr val="000000"/>
              </a:solidFill>
              <a:latin typeface="Tahoma" charset="0"/>
            </a:endParaRPr>
          </a:p>
          <a:p>
            <a:pPr marL="342900" indent="-342900" fontAlgn="auto">
              <a:lnSpc>
                <a:spcPct val="140000"/>
              </a:lnSpc>
              <a:spcBef>
                <a:spcPts val="0"/>
              </a:spcBef>
              <a:spcAft>
                <a:spcPts val="0"/>
              </a:spcAft>
              <a:buClr>
                <a:schemeClr val="hlink"/>
              </a:buClr>
              <a:buSzPct val="110000"/>
              <a:buFont typeface="Wingdings" charset="0"/>
              <a:buBlip>
                <a:blip r:embed="rId2"/>
              </a:buBlip>
              <a:defRPr/>
            </a:pPr>
            <a:r>
              <a:rPr lang="zh-CN" altLang="en-US" sz="2000" dirty="0">
                <a:solidFill>
                  <a:srgbClr val="000000"/>
                </a:solidFill>
                <a:latin typeface="Tahoma" charset="0"/>
              </a:rPr>
              <a:t>微处理器</a:t>
            </a:r>
            <a:endParaRPr lang="en-US" altLang="zh-CN" sz="2000" dirty="0">
              <a:solidFill>
                <a:srgbClr val="000000"/>
              </a:solidFill>
              <a:latin typeface="Tahoma" charset="0"/>
            </a:endParaRPr>
          </a:p>
          <a:p>
            <a:pPr marL="342900" indent="-342900" fontAlgn="auto">
              <a:lnSpc>
                <a:spcPct val="140000"/>
              </a:lnSpc>
              <a:spcBef>
                <a:spcPts val="0"/>
              </a:spcBef>
              <a:spcAft>
                <a:spcPts val="0"/>
              </a:spcAft>
              <a:buClr>
                <a:schemeClr val="hlink"/>
              </a:buClr>
              <a:buSzPct val="110000"/>
              <a:buFont typeface="Wingdings" charset="0"/>
              <a:buBlip>
                <a:blip r:embed="rId2"/>
              </a:buBlip>
              <a:defRPr/>
            </a:pPr>
            <a:r>
              <a:rPr lang="en-US" altLang="zh-CN" sz="2000" dirty="0">
                <a:solidFill>
                  <a:srgbClr val="000000"/>
                </a:solidFill>
                <a:latin typeface="Tahoma" charset="0"/>
              </a:rPr>
              <a:t>DSP</a:t>
            </a:r>
          </a:p>
          <a:p>
            <a:pPr marL="342900" indent="-342900" fontAlgn="auto">
              <a:lnSpc>
                <a:spcPct val="140000"/>
              </a:lnSpc>
              <a:spcBef>
                <a:spcPts val="0"/>
              </a:spcBef>
              <a:spcAft>
                <a:spcPts val="0"/>
              </a:spcAft>
              <a:buClr>
                <a:schemeClr val="hlink"/>
              </a:buClr>
              <a:buSzPct val="110000"/>
              <a:buFont typeface="Wingdings" charset="0"/>
              <a:buBlip>
                <a:blip r:embed="rId2"/>
              </a:buBlip>
              <a:defRPr/>
            </a:pPr>
            <a:r>
              <a:rPr lang="zh-CN" altLang="en-US" sz="2000" dirty="0">
                <a:solidFill>
                  <a:srgbClr val="000000"/>
                </a:solidFill>
                <a:latin typeface="Tahoma" charset="0"/>
              </a:rPr>
              <a:t>单片机</a:t>
            </a:r>
            <a:endParaRPr lang="en-US" altLang="zh-CN" sz="2000" dirty="0">
              <a:solidFill>
                <a:srgbClr val="000000"/>
              </a:solidFill>
              <a:latin typeface="Tahoma" charset="0"/>
            </a:endParaRPr>
          </a:p>
          <a:p>
            <a:pPr marL="342900" indent="-342900" fontAlgn="auto">
              <a:lnSpc>
                <a:spcPct val="140000"/>
              </a:lnSpc>
              <a:spcBef>
                <a:spcPts val="0"/>
              </a:spcBef>
              <a:spcAft>
                <a:spcPts val="0"/>
              </a:spcAft>
              <a:buClr>
                <a:schemeClr val="hlink"/>
              </a:buClr>
              <a:buSzPct val="110000"/>
              <a:buFont typeface="Wingdings" charset="0"/>
              <a:buBlip>
                <a:blip r:embed="rId2"/>
              </a:buBlip>
              <a:defRPr/>
            </a:pPr>
            <a:r>
              <a:rPr lang="en-US" altLang="zh-CN" sz="2000" dirty="0">
                <a:solidFill>
                  <a:srgbClr val="000000"/>
                </a:solidFill>
                <a:latin typeface="Tahoma" charset="0"/>
              </a:rPr>
              <a:t>FPGA</a:t>
            </a:r>
            <a:r>
              <a:rPr lang="zh-CN" altLang="en-US" sz="2000" dirty="0">
                <a:solidFill>
                  <a:srgbClr val="000000"/>
                </a:solidFill>
                <a:latin typeface="Tahoma" charset="0"/>
              </a:rPr>
              <a:t>技术</a:t>
            </a:r>
            <a:endParaRPr lang="en-US" altLang="zh-CN" sz="2000" dirty="0">
              <a:solidFill>
                <a:srgbClr val="000000"/>
              </a:solidFill>
              <a:latin typeface="Tahoma" charset="0"/>
            </a:endParaRPr>
          </a:p>
          <a:p>
            <a:pPr marL="342900" indent="-342900" fontAlgn="auto">
              <a:lnSpc>
                <a:spcPct val="140000"/>
              </a:lnSpc>
              <a:spcBef>
                <a:spcPts val="0"/>
              </a:spcBef>
              <a:spcAft>
                <a:spcPts val="0"/>
              </a:spcAft>
              <a:buClr>
                <a:schemeClr val="hlink"/>
              </a:buClr>
              <a:buSzPct val="110000"/>
              <a:buFont typeface="Wingdings" charset="0"/>
              <a:buBlip>
                <a:blip r:embed="rId2"/>
              </a:buBlip>
              <a:defRPr/>
            </a:pPr>
            <a:r>
              <a:rPr lang="en-US" altLang="zh-CN" sz="2000" dirty="0">
                <a:solidFill>
                  <a:srgbClr val="000000"/>
                </a:solidFill>
                <a:latin typeface="Tahoma" charset="0"/>
              </a:rPr>
              <a:t>ASIC </a:t>
            </a:r>
          </a:p>
          <a:p>
            <a:pPr marL="342900" indent="-342900" fontAlgn="auto">
              <a:lnSpc>
                <a:spcPct val="140000"/>
              </a:lnSpc>
              <a:spcBef>
                <a:spcPts val="0"/>
              </a:spcBef>
              <a:spcAft>
                <a:spcPts val="0"/>
              </a:spcAft>
              <a:buClr>
                <a:schemeClr val="hlink"/>
              </a:buClr>
              <a:buSzPct val="110000"/>
              <a:buFont typeface="Wingdings" charset="0"/>
              <a:buBlip>
                <a:blip r:embed="rId2"/>
              </a:buBlip>
              <a:defRPr/>
            </a:pPr>
            <a:r>
              <a:rPr lang="en-US" altLang="zh-CN" sz="2000" dirty="0">
                <a:solidFill>
                  <a:srgbClr val="000000"/>
                </a:solidFill>
                <a:latin typeface="Tahoma" charset="0"/>
              </a:rPr>
              <a:t>SOC</a:t>
            </a:r>
          </a:p>
          <a:p>
            <a:pPr marL="342900" indent="-342900" fontAlgn="auto">
              <a:spcBef>
                <a:spcPts val="0"/>
              </a:spcBef>
              <a:spcAft>
                <a:spcPts val="0"/>
              </a:spcAft>
              <a:buClr>
                <a:schemeClr val="hlink"/>
              </a:buClr>
              <a:buSzPct val="110000"/>
              <a:buFont typeface="Wingdings" charset="0"/>
              <a:buBlip>
                <a:blip r:embed="rId2"/>
              </a:buBlip>
              <a:defRPr/>
            </a:pPr>
            <a:endParaRPr lang="zh-CN" altLang="en-US" sz="2400" dirty="0">
              <a:solidFill>
                <a:srgbClr val="000000"/>
              </a:solidFill>
              <a:latin typeface="Tahoma" charset="0"/>
            </a:endParaRPr>
          </a:p>
        </p:txBody>
      </p:sp>
      <p:sp>
        <p:nvSpPr>
          <p:cNvPr id="565273" name="Text Box 25"/>
          <p:cNvSpPr txBox="1">
            <a:spLocks noChangeArrowheads="1"/>
          </p:cNvSpPr>
          <p:nvPr/>
        </p:nvSpPr>
        <p:spPr bwMode="auto">
          <a:xfrm>
            <a:off x="6227763" y="1268413"/>
            <a:ext cx="1728787"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0"/>
              </a:spcBef>
              <a:defRPr>
                <a:solidFill>
                  <a:schemeClr val="tx1"/>
                </a:solidFill>
                <a:latin typeface="Arial" charset="0"/>
                <a:ea typeface="宋体" charset="0"/>
                <a:cs typeface="宋体" charset="0"/>
              </a:defRPr>
            </a:lvl1pPr>
            <a:lvl2pPr marL="742950" indent="-285750">
              <a:spcBef>
                <a:spcPct val="0"/>
              </a:spcBef>
              <a:defRPr>
                <a:solidFill>
                  <a:schemeClr val="tx1"/>
                </a:solidFill>
                <a:latin typeface="Arial" charset="0"/>
                <a:ea typeface="宋体" charset="0"/>
              </a:defRPr>
            </a:lvl2pPr>
            <a:lvl3pPr marL="1143000" indent="-228600">
              <a:spcBef>
                <a:spcPct val="0"/>
              </a:spcBef>
              <a:defRPr>
                <a:solidFill>
                  <a:schemeClr val="tx1"/>
                </a:solidFill>
                <a:latin typeface="Arial" charset="0"/>
                <a:ea typeface="宋体" charset="0"/>
              </a:defRPr>
            </a:lvl3pPr>
            <a:lvl4pPr marL="1600200" indent="-228600">
              <a:spcBef>
                <a:spcPct val="0"/>
              </a:spcBef>
              <a:defRPr>
                <a:solidFill>
                  <a:schemeClr val="tx1"/>
                </a:solidFill>
                <a:latin typeface="Arial" charset="0"/>
                <a:ea typeface="宋体" charset="0"/>
              </a:defRPr>
            </a:lvl4pPr>
            <a:lvl5pPr marL="2057400" indent="-228600">
              <a:spcBef>
                <a:spcPct val="0"/>
              </a:spcBef>
              <a:defRPr>
                <a:solidFill>
                  <a:schemeClr val="tx1"/>
                </a:solidFill>
                <a:latin typeface="Arial" charset="0"/>
                <a:ea typeface="宋体" charset="0"/>
              </a:defRPr>
            </a:lvl5pPr>
            <a:lvl6pPr marL="2514600" indent="-228600" fontAlgn="base">
              <a:spcBef>
                <a:spcPct val="0"/>
              </a:spcBef>
              <a:spcAft>
                <a:spcPct val="0"/>
              </a:spcAft>
              <a:defRPr>
                <a:solidFill>
                  <a:schemeClr val="tx1"/>
                </a:solidFill>
                <a:latin typeface="Arial" charset="0"/>
                <a:ea typeface="宋体" charset="0"/>
              </a:defRPr>
            </a:lvl6pPr>
            <a:lvl7pPr marL="2971800" indent="-228600" fontAlgn="base">
              <a:spcBef>
                <a:spcPct val="0"/>
              </a:spcBef>
              <a:spcAft>
                <a:spcPct val="0"/>
              </a:spcAft>
              <a:defRPr>
                <a:solidFill>
                  <a:schemeClr val="tx1"/>
                </a:solidFill>
                <a:latin typeface="Arial" charset="0"/>
                <a:ea typeface="宋体" charset="0"/>
              </a:defRPr>
            </a:lvl7pPr>
            <a:lvl8pPr marL="3429000" indent="-228600" fontAlgn="base">
              <a:spcBef>
                <a:spcPct val="0"/>
              </a:spcBef>
              <a:spcAft>
                <a:spcPct val="0"/>
              </a:spcAft>
              <a:defRPr>
                <a:solidFill>
                  <a:schemeClr val="tx1"/>
                </a:solidFill>
                <a:latin typeface="Arial" charset="0"/>
                <a:ea typeface="宋体" charset="0"/>
              </a:defRPr>
            </a:lvl8pPr>
            <a:lvl9pPr marL="3886200" indent="-228600" fontAlgn="base">
              <a:spcBef>
                <a:spcPct val="0"/>
              </a:spcBef>
              <a:spcAft>
                <a:spcPct val="0"/>
              </a:spcAft>
              <a:defRPr>
                <a:solidFill>
                  <a:schemeClr val="tx1"/>
                </a:solidFill>
                <a:latin typeface="Arial" charset="0"/>
                <a:ea typeface="宋体" charset="0"/>
              </a:defRPr>
            </a:lvl9pPr>
          </a:lstStyle>
          <a:p>
            <a:pPr algn="ctr" fontAlgn="auto">
              <a:spcBef>
                <a:spcPct val="50000"/>
              </a:spcBef>
              <a:spcAft>
                <a:spcPts val="0"/>
              </a:spcAft>
              <a:buFont typeface="Wingdings" charset="0"/>
              <a:buNone/>
              <a:defRPr/>
            </a:pPr>
            <a:r>
              <a:rPr lang="zh-CN" altLang="en-US" sz="2400" b="1" dirty="0">
                <a:solidFill>
                  <a:srgbClr val="FF0000"/>
                </a:solidFill>
                <a:latin typeface="宋体" charset="0"/>
              </a:rPr>
              <a:t>演</a:t>
            </a:r>
            <a:r>
              <a:rPr lang="en-US" altLang="zh-CN" sz="2400" b="1" dirty="0">
                <a:solidFill>
                  <a:srgbClr val="FF0000"/>
                </a:solidFill>
                <a:latin typeface="宋体" charset="0"/>
              </a:rPr>
              <a:t>   </a:t>
            </a:r>
            <a:r>
              <a:rPr lang="zh-CN" altLang="en-US" sz="2400" b="1" dirty="0">
                <a:solidFill>
                  <a:srgbClr val="FF0000"/>
                </a:solidFill>
                <a:latin typeface="宋体" charset="0"/>
              </a:rPr>
              <a:t>化</a:t>
            </a:r>
          </a:p>
        </p:txBody>
      </p:sp>
      <p:sp>
        <p:nvSpPr>
          <p:cNvPr id="565274" name="Line 26"/>
          <p:cNvSpPr>
            <a:spLocks noChangeShapeType="1"/>
          </p:cNvSpPr>
          <p:nvPr/>
        </p:nvSpPr>
        <p:spPr bwMode="auto">
          <a:xfrm>
            <a:off x="8748713" y="1196975"/>
            <a:ext cx="0" cy="4897438"/>
          </a:xfrm>
          <a:prstGeom prst="line">
            <a:avLst/>
          </a:prstGeom>
          <a:noFill/>
          <a:ln w="38100">
            <a:solidFill>
              <a:srgbClr val="FF0000"/>
            </a:solidFill>
            <a:prstDash val="sysDot"/>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auto">
              <a:spcBef>
                <a:spcPts val="0"/>
              </a:spcBef>
              <a:spcAft>
                <a:spcPts val="0"/>
              </a:spcAft>
              <a:defRPr/>
            </a:pPr>
            <a:endParaRPr lang="zh-CN" altLang="en-US">
              <a:latin typeface="+mn-lt"/>
              <a:ea typeface="+mn-ea"/>
            </a:endParaRPr>
          </a:p>
        </p:txBody>
      </p:sp>
      <p:sp>
        <p:nvSpPr>
          <p:cNvPr id="565254" name="Rectangle 6"/>
          <p:cNvSpPr>
            <a:spLocks noChangeArrowheads="1"/>
          </p:cNvSpPr>
          <p:nvPr/>
        </p:nvSpPr>
        <p:spPr bwMode="auto">
          <a:xfrm>
            <a:off x="323850" y="3357563"/>
            <a:ext cx="2087563" cy="735012"/>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anchor="ctr"/>
          <a:lstStyle/>
          <a:p>
            <a:pPr algn="ctr" fontAlgn="auto">
              <a:spcBef>
                <a:spcPts val="0"/>
              </a:spcBef>
              <a:spcAft>
                <a:spcPts val="0"/>
              </a:spcAft>
              <a:defRPr/>
            </a:pPr>
            <a:r>
              <a:rPr lang="zh-CN" altLang="en-US" dirty="0"/>
              <a:t>嵌入式处理器</a:t>
            </a:r>
          </a:p>
        </p:txBody>
      </p:sp>
      <p:sp>
        <p:nvSpPr>
          <p:cNvPr id="27" name="Rectangle 6"/>
          <p:cNvSpPr>
            <a:spLocks noChangeArrowheads="1"/>
          </p:cNvSpPr>
          <p:nvPr/>
        </p:nvSpPr>
        <p:spPr bwMode="auto">
          <a:xfrm>
            <a:off x="3203575" y="1484313"/>
            <a:ext cx="2093913" cy="735012"/>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anchor="ctr"/>
          <a:lstStyle/>
          <a:p>
            <a:pPr algn="ctr" fontAlgn="auto">
              <a:spcBef>
                <a:spcPts val="0"/>
              </a:spcBef>
              <a:spcAft>
                <a:spcPts val="0"/>
              </a:spcAft>
              <a:defRPr/>
            </a:pPr>
            <a:r>
              <a:rPr lang="zh-CN" altLang="en-US" dirty="0"/>
              <a:t>嵌入式微控制器</a:t>
            </a:r>
            <a:endParaRPr lang="en-US" altLang="zh-CN" dirty="0"/>
          </a:p>
          <a:p>
            <a:pPr algn="ctr" fontAlgn="auto">
              <a:spcBef>
                <a:spcPts val="0"/>
              </a:spcBef>
              <a:spcAft>
                <a:spcPts val="0"/>
              </a:spcAft>
              <a:defRPr/>
            </a:pPr>
            <a:r>
              <a:rPr lang="zh-CN" altLang="zh-CN" dirty="0"/>
              <a:t>（</a:t>
            </a:r>
            <a:r>
              <a:rPr lang="en-US" altLang="zh-CN" dirty="0"/>
              <a:t>MCU</a:t>
            </a:r>
            <a:r>
              <a:rPr lang="zh-CN" altLang="en-US" dirty="0"/>
              <a:t>）</a:t>
            </a:r>
          </a:p>
        </p:txBody>
      </p:sp>
      <p:sp>
        <p:nvSpPr>
          <p:cNvPr id="28" name="Rectangle 6"/>
          <p:cNvSpPr>
            <a:spLocks noChangeArrowheads="1"/>
          </p:cNvSpPr>
          <p:nvPr/>
        </p:nvSpPr>
        <p:spPr bwMode="auto">
          <a:xfrm>
            <a:off x="3203575" y="2779713"/>
            <a:ext cx="2093913" cy="735012"/>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anchor="ctr"/>
          <a:lstStyle/>
          <a:p>
            <a:pPr algn="ctr" fontAlgn="auto">
              <a:spcBef>
                <a:spcPts val="0"/>
              </a:spcBef>
              <a:spcAft>
                <a:spcPts val="0"/>
              </a:spcAft>
              <a:defRPr/>
            </a:pPr>
            <a:r>
              <a:rPr lang="zh-CN" altLang="en-US" dirty="0"/>
              <a:t>嵌入式</a:t>
            </a:r>
            <a:r>
              <a:rPr lang="en-US" altLang="zh-CN" dirty="0"/>
              <a:t>DSP</a:t>
            </a:r>
            <a:r>
              <a:rPr lang="zh-CN" altLang="en-US" dirty="0"/>
              <a:t>处理器</a:t>
            </a:r>
            <a:endParaRPr lang="en-US" altLang="zh-CN" dirty="0"/>
          </a:p>
          <a:p>
            <a:pPr algn="ctr" fontAlgn="auto">
              <a:spcBef>
                <a:spcPts val="0"/>
              </a:spcBef>
              <a:spcAft>
                <a:spcPts val="0"/>
              </a:spcAft>
              <a:defRPr/>
            </a:pPr>
            <a:r>
              <a:rPr lang="zh-CN" altLang="zh-CN" dirty="0"/>
              <a:t>（</a:t>
            </a:r>
            <a:r>
              <a:rPr lang="en-US" altLang="zh-CN" dirty="0"/>
              <a:t>DSP</a:t>
            </a:r>
            <a:r>
              <a:rPr lang="zh-CN" altLang="en-US" dirty="0"/>
              <a:t>）</a:t>
            </a:r>
          </a:p>
        </p:txBody>
      </p:sp>
      <p:sp>
        <p:nvSpPr>
          <p:cNvPr id="29" name="Rectangle 6"/>
          <p:cNvSpPr>
            <a:spLocks noChangeArrowheads="1"/>
          </p:cNvSpPr>
          <p:nvPr/>
        </p:nvSpPr>
        <p:spPr bwMode="auto">
          <a:xfrm>
            <a:off x="3203575" y="4005263"/>
            <a:ext cx="2093913" cy="735012"/>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anchor="ctr"/>
          <a:lstStyle/>
          <a:p>
            <a:pPr algn="ctr" fontAlgn="auto">
              <a:spcBef>
                <a:spcPts val="0"/>
              </a:spcBef>
              <a:spcAft>
                <a:spcPts val="0"/>
              </a:spcAft>
              <a:defRPr/>
            </a:pPr>
            <a:r>
              <a:rPr lang="zh-CN" altLang="en-US" dirty="0"/>
              <a:t>嵌入式微处理器</a:t>
            </a:r>
            <a:endParaRPr lang="en-US" altLang="zh-CN" dirty="0"/>
          </a:p>
          <a:p>
            <a:pPr algn="ctr" fontAlgn="auto">
              <a:spcBef>
                <a:spcPts val="0"/>
              </a:spcBef>
              <a:spcAft>
                <a:spcPts val="0"/>
              </a:spcAft>
              <a:defRPr/>
            </a:pPr>
            <a:r>
              <a:rPr lang="zh-CN" altLang="zh-CN" dirty="0"/>
              <a:t>（</a:t>
            </a:r>
            <a:r>
              <a:rPr lang="en-US" altLang="zh-CN" dirty="0"/>
              <a:t>MPU</a:t>
            </a:r>
            <a:r>
              <a:rPr lang="zh-CN" altLang="en-US" dirty="0"/>
              <a:t>）</a:t>
            </a:r>
          </a:p>
        </p:txBody>
      </p:sp>
      <p:sp>
        <p:nvSpPr>
          <p:cNvPr id="30" name="Rectangle 6"/>
          <p:cNvSpPr>
            <a:spLocks noChangeArrowheads="1"/>
          </p:cNvSpPr>
          <p:nvPr/>
        </p:nvSpPr>
        <p:spPr bwMode="auto">
          <a:xfrm>
            <a:off x="3203575" y="5300663"/>
            <a:ext cx="2093913" cy="735012"/>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anchor="ctr"/>
          <a:lstStyle/>
          <a:p>
            <a:pPr algn="ctr" fontAlgn="auto">
              <a:spcBef>
                <a:spcPts val="0"/>
              </a:spcBef>
              <a:spcAft>
                <a:spcPts val="0"/>
              </a:spcAft>
              <a:defRPr/>
            </a:pPr>
            <a:r>
              <a:rPr lang="zh-CN" altLang="en-US" dirty="0"/>
              <a:t>嵌入式片上系统</a:t>
            </a:r>
            <a:r>
              <a:rPr lang="zh-CN" altLang="zh-CN" dirty="0"/>
              <a:t>（</a:t>
            </a:r>
            <a:r>
              <a:rPr lang="en-US" altLang="zh-CN" dirty="0"/>
              <a:t>System On Chip</a:t>
            </a:r>
            <a:r>
              <a:rPr lang="zh-CN" altLang="en-US" dirty="0"/>
              <a:t>）</a:t>
            </a:r>
          </a:p>
        </p:txBody>
      </p:sp>
      <p:sp>
        <p:nvSpPr>
          <p:cNvPr id="3" name="左大括号 2"/>
          <p:cNvSpPr/>
          <p:nvPr/>
        </p:nvSpPr>
        <p:spPr>
          <a:xfrm>
            <a:off x="2411413" y="1844675"/>
            <a:ext cx="720725" cy="3816350"/>
          </a:xfrm>
          <a:prstGeom prst="leftBrace">
            <a:avLst>
              <a:gd name="adj1" fmla="val 8333"/>
              <a:gd name="adj2" fmla="val 50350"/>
            </a:avLst>
          </a:prstGeom>
        </p:spPr>
        <p:style>
          <a:lnRef idx="2">
            <a:schemeClr val="accent1"/>
          </a:lnRef>
          <a:fillRef idx="0">
            <a:schemeClr val="accent1"/>
          </a:fillRef>
          <a:effectRef idx="1">
            <a:schemeClr val="accent1"/>
          </a:effectRef>
          <a:fontRef idx="minor">
            <a:schemeClr val="tx1"/>
          </a:fontRef>
        </p:style>
        <p:txBody>
          <a:bodyPr anchor="ctr"/>
          <a:lstStyle/>
          <a:p>
            <a:pPr algn="ctr" fontAlgn="auto">
              <a:spcBef>
                <a:spcPts val="0"/>
              </a:spcBef>
              <a:spcAft>
                <a:spcPts val="0"/>
              </a:spcAft>
              <a:defRPr/>
            </a:pPr>
            <a:endParaRPr kumimoji="1" lang="zh-CN" altLang="en-US"/>
          </a:p>
        </p:txBody>
      </p:sp>
    </p:spTree>
    <p:extLst>
      <p:ext uri="{BB962C8B-B14F-4D97-AF65-F5344CB8AC3E}">
        <p14:creationId xmlns:p14="http://schemas.microsoft.com/office/powerpoint/2010/main" val="416286686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5254"/>
                                        </p:tgtEl>
                                        <p:attrNameLst>
                                          <p:attrName>style.visibility</p:attrName>
                                        </p:attrNameLst>
                                      </p:cBhvr>
                                      <p:to>
                                        <p:strVal val="visible"/>
                                      </p:to>
                                    </p:set>
                                    <p:animEffect transition="in" filter="wipe(left)">
                                      <p:cBhvr>
                                        <p:cTn id="7" dur="500"/>
                                        <p:tgtEl>
                                          <p:spTgt spid="5652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500"/>
                                        <p:tgtEl>
                                          <p:spTgt spid="2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wipe(left)">
                                      <p:cBhvr>
                                        <p:cTn id="18" dur="500"/>
                                        <p:tgtEl>
                                          <p:spTgt spid="29"/>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left)">
                                      <p:cBhvr>
                                        <p:cTn id="21" dur="500"/>
                                        <p:tgtEl>
                                          <p:spTgt spid="30"/>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565252"/>
                                        </p:tgtEl>
                                        <p:attrNameLst>
                                          <p:attrName>style.visibility</p:attrName>
                                        </p:attrNameLst>
                                      </p:cBhvr>
                                      <p:to>
                                        <p:strVal val="visible"/>
                                      </p:to>
                                    </p:set>
                                    <p:animEffect transition="in" filter="wipe(up)">
                                      <p:cBhvr>
                                        <p:cTn id="29" dur="500"/>
                                        <p:tgtEl>
                                          <p:spTgt spid="565252"/>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565273"/>
                                        </p:tgtEl>
                                        <p:attrNameLst>
                                          <p:attrName>style.visibility</p:attrName>
                                        </p:attrNameLst>
                                      </p:cBhvr>
                                      <p:to>
                                        <p:strVal val="visible"/>
                                      </p:to>
                                    </p:set>
                                    <p:animEffect transition="in" filter="wipe(up)">
                                      <p:cBhvr>
                                        <p:cTn id="32" dur="500"/>
                                        <p:tgtEl>
                                          <p:spTgt spid="565273"/>
                                        </p:tgtEl>
                                      </p:cBhvr>
                                    </p:animEffect>
                                  </p:childTnLst>
                                </p:cTn>
                              </p:par>
                              <p:par>
                                <p:cTn id="33" presetID="22" presetClass="entr" presetSubtype="1" fill="hold" nodeType="withEffect">
                                  <p:stCondLst>
                                    <p:cond delay="0"/>
                                  </p:stCondLst>
                                  <p:childTnLst>
                                    <p:set>
                                      <p:cBhvr>
                                        <p:cTn id="34" dur="1" fill="hold">
                                          <p:stCondLst>
                                            <p:cond delay="0"/>
                                          </p:stCondLst>
                                        </p:cTn>
                                        <p:tgtEl>
                                          <p:spTgt spid="565274"/>
                                        </p:tgtEl>
                                        <p:attrNameLst>
                                          <p:attrName>style.visibility</p:attrName>
                                        </p:attrNameLst>
                                      </p:cBhvr>
                                      <p:to>
                                        <p:strVal val="visible"/>
                                      </p:to>
                                    </p:set>
                                    <p:animEffect transition="in" filter="wipe(up)">
                                      <p:cBhvr>
                                        <p:cTn id="35" dur="500"/>
                                        <p:tgtEl>
                                          <p:spTgt spid="565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52" grpId="0" animBg="1"/>
      <p:bldP spid="565273" grpId="0"/>
      <p:bldP spid="565254" grpId="0" animBg="1"/>
      <p:bldP spid="27" grpId="0" animBg="1"/>
      <p:bldP spid="28" grpId="0" animBg="1"/>
      <p:bldP spid="29" grpId="0" animBg="1"/>
      <p:bldP spid="30" grpId="0" animBg="1"/>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0188" y="242888"/>
            <a:ext cx="7005637" cy="954087"/>
          </a:xfrm>
        </p:spPr>
        <p:txBody>
          <a:bodyPr rtlCol="0"/>
          <a:lstStyle/>
          <a:p>
            <a:pPr eaLnBrk="1" fontAlgn="auto" hangingPunct="1">
              <a:spcAft>
                <a:spcPts val="0"/>
              </a:spcAft>
              <a:defRPr/>
            </a:pPr>
            <a:r>
              <a:rPr kumimoji="1" lang="en-US" altLang="zh-CN" dirty="0"/>
              <a:t>V2</a:t>
            </a:r>
            <a:r>
              <a:rPr kumimoji="1" lang="zh-CN" altLang="en-US" dirty="0"/>
              <a:t>版架构</a:t>
            </a:r>
          </a:p>
        </p:txBody>
      </p:sp>
      <p:sp>
        <p:nvSpPr>
          <p:cNvPr id="3" name="内容占位符 2"/>
          <p:cNvSpPr>
            <a:spLocks noGrp="1"/>
          </p:cNvSpPr>
          <p:nvPr>
            <p:ph idx="1"/>
          </p:nvPr>
        </p:nvSpPr>
        <p:spPr/>
        <p:txBody>
          <a:bodyPr rtlCol="0">
            <a:normAutofit lnSpcReduction="10000"/>
          </a:bodyPr>
          <a:lstStyle/>
          <a:p>
            <a:pPr marL="0" indent="0" eaLnBrk="1" fontAlgn="auto" hangingPunct="1">
              <a:lnSpc>
                <a:spcPct val="110000"/>
              </a:lnSpc>
              <a:spcBef>
                <a:spcPct val="15000"/>
              </a:spcBef>
              <a:spcAft>
                <a:spcPts val="0"/>
              </a:spcAft>
              <a:buFont typeface="Wingdings" pitchFamily="2" charset="2"/>
              <a:buNone/>
              <a:defRPr/>
            </a:pPr>
            <a:r>
              <a:rPr lang="zh-CN" altLang="en-US" dirty="0">
                <a:solidFill>
                  <a:srgbClr val="FF0000"/>
                </a:solidFill>
                <a:latin typeface="宋体" charset="-122"/>
                <a:ea typeface="宋体" charset="-122"/>
              </a:rPr>
              <a:t>该版架构对</a:t>
            </a:r>
            <a:r>
              <a:rPr lang="en-US" altLang="zh-CN" dirty="0">
                <a:solidFill>
                  <a:srgbClr val="FF0000"/>
                </a:solidFill>
                <a:latin typeface="宋体" charset="-122"/>
                <a:ea typeface="宋体" charset="-122"/>
              </a:rPr>
              <a:t>V1</a:t>
            </a:r>
            <a:r>
              <a:rPr lang="zh-CN" altLang="en-US" dirty="0">
                <a:solidFill>
                  <a:srgbClr val="FF0000"/>
                </a:solidFill>
                <a:latin typeface="宋体" charset="-122"/>
                <a:ea typeface="宋体" charset="-122"/>
              </a:rPr>
              <a:t>版进行了扩展，如</a:t>
            </a:r>
            <a:r>
              <a:rPr lang="en-US" altLang="zh-CN" dirty="0">
                <a:solidFill>
                  <a:srgbClr val="FF0000"/>
                </a:solidFill>
                <a:latin typeface="宋体" charset="-122"/>
                <a:ea typeface="宋体" charset="-122"/>
              </a:rPr>
              <a:t>ARM2</a:t>
            </a:r>
            <a:r>
              <a:rPr lang="zh-CN" altLang="en-US" dirty="0">
                <a:solidFill>
                  <a:srgbClr val="FF0000"/>
                </a:solidFill>
                <a:latin typeface="宋体" charset="-122"/>
                <a:ea typeface="宋体" charset="-122"/>
              </a:rPr>
              <a:t>与</a:t>
            </a:r>
            <a:r>
              <a:rPr lang="en-US" altLang="zh-CN" dirty="0">
                <a:solidFill>
                  <a:srgbClr val="FF0000"/>
                </a:solidFill>
                <a:latin typeface="宋体" charset="-122"/>
                <a:ea typeface="宋体" charset="-122"/>
              </a:rPr>
              <a:t>ARM3(V2a</a:t>
            </a:r>
            <a:r>
              <a:rPr lang="zh-CN" altLang="en-US" dirty="0">
                <a:solidFill>
                  <a:srgbClr val="FF0000"/>
                </a:solidFill>
                <a:latin typeface="宋体" charset="-122"/>
                <a:ea typeface="宋体" charset="-122"/>
              </a:rPr>
              <a:t>版</a:t>
            </a:r>
            <a:r>
              <a:rPr lang="en-US" altLang="zh-CN" dirty="0">
                <a:solidFill>
                  <a:srgbClr val="FF0000"/>
                </a:solidFill>
                <a:latin typeface="宋体" charset="-122"/>
                <a:ea typeface="宋体" charset="-122"/>
              </a:rPr>
              <a:t>)</a:t>
            </a:r>
            <a:r>
              <a:rPr lang="zh-CN" altLang="en-US" dirty="0">
                <a:solidFill>
                  <a:srgbClr val="FF0000"/>
                </a:solidFill>
                <a:latin typeface="宋体" charset="-122"/>
                <a:ea typeface="宋体" charset="-122"/>
              </a:rPr>
              <a:t>架构，增加了以下功能：</a:t>
            </a:r>
          </a:p>
          <a:p>
            <a:pPr eaLnBrk="1" fontAlgn="auto" hangingPunct="1">
              <a:lnSpc>
                <a:spcPct val="110000"/>
              </a:lnSpc>
              <a:spcBef>
                <a:spcPct val="15000"/>
              </a:spcBef>
              <a:spcAft>
                <a:spcPts val="0"/>
              </a:spcAft>
              <a:defRPr/>
            </a:pPr>
            <a:endParaRPr lang="zh-CN" altLang="en-US" dirty="0">
              <a:solidFill>
                <a:schemeClr val="tx2"/>
              </a:solidFill>
              <a:latin typeface="宋体" charset="-122"/>
              <a:ea typeface="宋体" charset="-122"/>
            </a:endParaRPr>
          </a:p>
          <a:p>
            <a:pPr eaLnBrk="1" fontAlgn="auto" hangingPunct="1">
              <a:lnSpc>
                <a:spcPct val="110000"/>
              </a:lnSpc>
              <a:spcBef>
                <a:spcPct val="15000"/>
              </a:spcBef>
              <a:spcAft>
                <a:spcPts val="0"/>
              </a:spcAft>
              <a:buClr>
                <a:schemeClr val="hlink"/>
              </a:buClr>
              <a:defRPr/>
            </a:pPr>
            <a:r>
              <a:rPr lang="zh-CN" altLang="en-US" dirty="0">
                <a:solidFill>
                  <a:schemeClr val="tx2"/>
                </a:solidFill>
                <a:latin typeface="宋体" charset="-122"/>
                <a:ea typeface="宋体" charset="-122"/>
              </a:rPr>
              <a:t>乘法和乘加指令</a:t>
            </a:r>
          </a:p>
          <a:p>
            <a:pPr eaLnBrk="1" fontAlgn="auto" hangingPunct="1">
              <a:lnSpc>
                <a:spcPct val="110000"/>
              </a:lnSpc>
              <a:spcBef>
                <a:spcPct val="15000"/>
              </a:spcBef>
              <a:spcAft>
                <a:spcPts val="0"/>
              </a:spcAft>
              <a:buClr>
                <a:schemeClr val="hlink"/>
              </a:buClr>
              <a:defRPr/>
            </a:pPr>
            <a:r>
              <a:rPr lang="zh-CN" altLang="en-US" dirty="0">
                <a:solidFill>
                  <a:schemeClr val="tx2"/>
                </a:solidFill>
                <a:latin typeface="宋体" charset="-122"/>
                <a:ea typeface="宋体" charset="-122"/>
              </a:rPr>
              <a:t>支持协处理器操作指令</a:t>
            </a:r>
          </a:p>
          <a:p>
            <a:pPr eaLnBrk="1" fontAlgn="auto" hangingPunct="1">
              <a:lnSpc>
                <a:spcPct val="110000"/>
              </a:lnSpc>
              <a:spcBef>
                <a:spcPct val="15000"/>
              </a:spcBef>
              <a:spcAft>
                <a:spcPts val="0"/>
              </a:spcAft>
              <a:buClr>
                <a:schemeClr val="hlink"/>
              </a:buClr>
              <a:defRPr/>
            </a:pPr>
            <a:r>
              <a:rPr lang="zh-CN" altLang="en-US" dirty="0">
                <a:solidFill>
                  <a:schemeClr val="tx2"/>
                </a:solidFill>
                <a:latin typeface="宋体" charset="-122"/>
                <a:ea typeface="宋体" charset="-122"/>
              </a:rPr>
              <a:t>快速中断模式</a:t>
            </a:r>
          </a:p>
          <a:p>
            <a:pPr eaLnBrk="1" fontAlgn="auto" hangingPunct="1">
              <a:lnSpc>
                <a:spcPct val="110000"/>
              </a:lnSpc>
              <a:spcBef>
                <a:spcPct val="15000"/>
              </a:spcBef>
              <a:spcAft>
                <a:spcPts val="0"/>
              </a:spcAft>
              <a:buClr>
                <a:schemeClr val="hlink"/>
              </a:buClr>
              <a:defRPr/>
            </a:pPr>
            <a:r>
              <a:rPr lang="en-US" altLang="zh-CN" dirty="0">
                <a:solidFill>
                  <a:schemeClr val="tx2"/>
                </a:solidFill>
                <a:latin typeface="宋体" charset="-122"/>
                <a:ea typeface="宋体" charset="-122"/>
              </a:rPr>
              <a:t>SWP/SWPB</a:t>
            </a:r>
            <a:r>
              <a:rPr lang="zh-CN" altLang="en-US" dirty="0">
                <a:solidFill>
                  <a:schemeClr val="tx2"/>
                </a:solidFill>
                <a:latin typeface="宋体" charset="-122"/>
                <a:ea typeface="宋体" charset="-122"/>
              </a:rPr>
              <a:t>的最基本存储器与寄存器交换指令</a:t>
            </a:r>
          </a:p>
          <a:p>
            <a:pPr eaLnBrk="1" fontAlgn="auto" hangingPunct="1">
              <a:lnSpc>
                <a:spcPct val="110000"/>
              </a:lnSpc>
              <a:spcBef>
                <a:spcPct val="15000"/>
              </a:spcBef>
              <a:spcAft>
                <a:spcPts val="0"/>
              </a:spcAft>
              <a:buClr>
                <a:schemeClr val="hlink"/>
              </a:buClr>
              <a:defRPr/>
            </a:pPr>
            <a:r>
              <a:rPr lang="zh-CN" altLang="en-US" dirty="0">
                <a:solidFill>
                  <a:schemeClr val="tx2"/>
                </a:solidFill>
                <a:latin typeface="宋体" charset="-122"/>
                <a:ea typeface="宋体" charset="-122"/>
              </a:rPr>
              <a:t>寻址空间：</a:t>
            </a:r>
            <a:r>
              <a:rPr lang="en-US" altLang="zh-CN" dirty="0">
                <a:solidFill>
                  <a:schemeClr val="tx2"/>
                </a:solidFill>
                <a:latin typeface="宋体" charset="-122"/>
                <a:ea typeface="宋体" charset="-122"/>
              </a:rPr>
              <a:t>64M</a:t>
            </a:r>
            <a:r>
              <a:rPr lang="zh-CN" altLang="en-US" dirty="0">
                <a:solidFill>
                  <a:schemeClr val="tx2"/>
                </a:solidFill>
                <a:latin typeface="宋体" charset="-122"/>
                <a:ea typeface="宋体" charset="-122"/>
              </a:rPr>
              <a:t>字节（还是</a:t>
            </a:r>
            <a:r>
              <a:rPr lang="en-US" altLang="zh-CN" dirty="0">
                <a:solidFill>
                  <a:schemeClr val="tx2"/>
                </a:solidFill>
                <a:latin typeface="宋体" charset="-122"/>
                <a:ea typeface="宋体" charset="-122"/>
              </a:rPr>
              <a:t>26</a:t>
            </a:r>
            <a:r>
              <a:rPr lang="zh-CN" altLang="en-US" dirty="0">
                <a:solidFill>
                  <a:schemeClr val="tx2"/>
                </a:solidFill>
                <a:latin typeface="宋体" charset="-122"/>
                <a:ea typeface="宋体" charset="-122"/>
              </a:rPr>
              <a:t>位）</a:t>
            </a:r>
          </a:p>
          <a:p>
            <a:pPr eaLnBrk="1" fontAlgn="auto" hangingPunct="1">
              <a:spcAft>
                <a:spcPts val="0"/>
              </a:spcAft>
              <a:defRPr/>
            </a:pPr>
            <a:endParaRPr kumimoji="1" lang="zh-CN" altLang="en-US" dirty="0"/>
          </a:p>
        </p:txBody>
      </p:sp>
    </p:spTree>
    <p:extLst>
      <p:ext uri="{BB962C8B-B14F-4D97-AF65-F5344CB8AC3E}">
        <p14:creationId xmlns:p14="http://schemas.microsoft.com/office/powerpoint/2010/main" val="26774746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0188" y="242888"/>
            <a:ext cx="7005637" cy="954087"/>
          </a:xfrm>
        </p:spPr>
        <p:txBody>
          <a:bodyPr rtlCol="0"/>
          <a:lstStyle/>
          <a:p>
            <a:pPr eaLnBrk="1" fontAlgn="auto" hangingPunct="1">
              <a:spcAft>
                <a:spcPts val="0"/>
              </a:spcAft>
              <a:defRPr/>
            </a:pPr>
            <a:r>
              <a:rPr kumimoji="1" lang="en-US" altLang="zh-CN" dirty="0"/>
              <a:t>V3</a:t>
            </a:r>
            <a:r>
              <a:rPr kumimoji="1" lang="zh-CN" altLang="en-US" dirty="0" smtClean="0"/>
              <a:t>版架构</a:t>
            </a:r>
            <a:endParaRPr kumimoji="1" lang="zh-CN" altLang="en-US" dirty="0"/>
          </a:p>
        </p:txBody>
      </p:sp>
      <p:sp>
        <p:nvSpPr>
          <p:cNvPr id="3" name="内容占位符 2"/>
          <p:cNvSpPr>
            <a:spLocks noGrp="1"/>
          </p:cNvSpPr>
          <p:nvPr>
            <p:ph idx="1"/>
          </p:nvPr>
        </p:nvSpPr>
        <p:spPr/>
        <p:txBody>
          <a:bodyPr rtlCol="0">
            <a:normAutofit/>
          </a:bodyPr>
          <a:lstStyle/>
          <a:p>
            <a:pPr eaLnBrk="1" fontAlgn="auto" hangingPunct="1">
              <a:lnSpc>
                <a:spcPct val="115000"/>
              </a:lnSpc>
              <a:spcAft>
                <a:spcPts val="0"/>
              </a:spcAft>
              <a:buClr>
                <a:schemeClr val="hlink"/>
              </a:buClr>
              <a:defRPr/>
            </a:pPr>
            <a:r>
              <a:rPr lang="zh-CN" altLang="en-US" dirty="0">
                <a:solidFill>
                  <a:srgbClr val="FF0000"/>
                </a:solidFill>
                <a:latin typeface="宋体" charset="-122"/>
                <a:ea typeface="宋体" charset="-122"/>
              </a:rPr>
              <a:t>把寻址空间增至</a:t>
            </a:r>
            <a:r>
              <a:rPr lang="en-US" altLang="zh-CN" dirty="0">
                <a:solidFill>
                  <a:srgbClr val="FF0000"/>
                </a:solidFill>
                <a:latin typeface="宋体" charset="-122"/>
                <a:ea typeface="宋体" charset="-122"/>
              </a:rPr>
              <a:t>32</a:t>
            </a:r>
            <a:r>
              <a:rPr lang="zh-CN" altLang="en-US" dirty="0">
                <a:solidFill>
                  <a:srgbClr val="FF0000"/>
                </a:solidFill>
                <a:latin typeface="宋体" charset="-122"/>
                <a:ea typeface="宋体" charset="-122"/>
              </a:rPr>
              <a:t>位</a:t>
            </a:r>
            <a:r>
              <a:rPr lang="en-US" altLang="zh-CN" dirty="0">
                <a:solidFill>
                  <a:srgbClr val="FF0000"/>
                </a:solidFill>
                <a:latin typeface="宋体" charset="-122"/>
                <a:ea typeface="宋体" charset="-122"/>
              </a:rPr>
              <a:t>(4G</a:t>
            </a:r>
            <a:r>
              <a:rPr lang="zh-CN" altLang="en-US" dirty="0">
                <a:solidFill>
                  <a:srgbClr val="FF0000"/>
                </a:solidFill>
                <a:latin typeface="宋体" charset="-122"/>
                <a:ea typeface="宋体" charset="-122"/>
              </a:rPr>
              <a:t>字节</a:t>
            </a:r>
            <a:r>
              <a:rPr lang="en-US" altLang="zh-CN" dirty="0">
                <a:solidFill>
                  <a:srgbClr val="FF0000"/>
                </a:solidFill>
                <a:latin typeface="宋体" charset="-122"/>
                <a:ea typeface="宋体" charset="-122"/>
              </a:rPr>
              <a:t>)</a:t>
            </a:r>
          </a:p>
          <a:p>
            <a:pPr eaLnBrk="1" fontAlgn="auto" hangingPunct="1">
              <a:lnSpc>
                <a:spcPct val="115000"/>
              </a:lnSpc>
              <a:spcAft>
                <a:spcPts val="0"/>
              </a:spcAft>
              <a:buClr>
                <a:schemeClr val="hlink"/>
              </a:buClr>
              <a:defRPr/>
            </a:pPr>
            <a:r>
              <a:rPr lang="zh-CN" altLang="en-US" dirty="0">
                <a:solidFill>
                  <a:schemeClr val="tx2"/>
                </a:solidFill>
                <a:latin typeface="宋体" charset="-122"/>
                <a:ea typeface="宋体" charset="-122"/>
              </a:rPr>
              <a:t>增加了当前程序状态寄存器</a:t>
            </a:r>
            <a:r>
              <a:rPr lang="en-US" altLang="zh-CN" dirty="0">
                <a:solidFill>
                  <a:schemeClr val="tx2"/>
                </a:solidFill>
                <a:latin typeface="宋体" charset="-122"/>
                <a:ea typeface="宋体" charset="-122"/>
              </a:rPr>
              <a:t>CPSR(Current Program Status Register)</a:t>
            </a:r>
            <a:r>
              <a:rPr lang="zh-CN" altLang="en-US" dirty="0">
                <a:solidFill>
                  <a:schemeClr val="tx2"/>
                </a:solidFill>
                <a:latin typeface="宋体" charset="-122"/>
                <a:ea typeface="宋体" charset="-122"/>
              </a:rPr>
              <a:t>和程序状态保存寄存器</a:t>
            </a:r>
            <a:r>
              <a:rPr lang="en-US" altLang="zh-CN" dirty="0">
                <a:solidFill>
                  <a:schemeClr val="tx2"/>
                </a:solidFill>
                <a:latin typeface="宋体" charset="-122"/>
                <a:ea typeface="宋体" charset="-122"/>
              </a:rPr>
              <a:t>SPSR(Saved Program Status Register)</a:t>
            </a:r>
            <a:r>
              <a:rPr lang="zh-CN" altLang="en-US" dirty="0">
                <a:solidFill>
                  <a:schemeClr val="tx2"/>
                </a:solidFill>
                <a:latin typeface="宋体" charset="-122"/>
                <a:ea typeface="宋体" charset="-122"/>
              </a:rPr>
              <a:t>。</a:t>
            </a:r>
          </a:p>
          <a:p>
            <a:pPr eaLnBrk="1" fontAlgn="auto" hangingPunct="1">
              <a:lnSpc>
                <a:spcPct val="115000"/>
              </a:lnSpc>
              <a:spcAft>
                <a:spcPts val="0"/>
              </a:spcAft>
              <a:buClr>
                <a:schemeClr val="hlink"/>
              </a:buClr>
              <a:defRPr/>
            </a:pPr>
            <a:r>
              <a:rPr lang="zh-CN" altLang="en-US" dirty="0">
                <a:solidFill>
                  <a:schemeClr val="tx2"/>
                </a:solidFill>
                <a:latin typeface="宋体" charset="-122"/>
                <a:ea typeface="宋体" charset="-122"/>
              </a:rPr>
              <a:t>增加了中止</a:t>
            </a:r>
            <a:r>
              <a:rPr lang="en-US" altLang="zh-CN" dirty="0">
                <a:solidFill>
                  <a:schemeClr val="tx2"/>
                </a:solidFill>
                <a:latin typeface="宋体" charset="-122"/>
                <a:ea typeface="宋体" charset="-122"/>
              </a:rPr>
              <a:t>(Abort)</a:t>
            </a:r>
            <a:r>
              <a:rPr lang="zh-CN" altLang="en-US" dirty="0">
                <a:solidFill>
                  <a:schemeClr val="tx2"/>
                </a:solidFill>
                <a:latin typeface="宋体" charset="-122"/>
                <a:ea typeface="宋体" charset="-122"/>
              </a:rPr>
              <a:t>和未定义二种处理器模式。</a:t>
            </a:r>
            <a:r>
              <a:rPr lang="en-US" altLang="zh-CN" dirty="0">
                <a:solidFill>
                  <a:schemeClr val="tx2"/>
                </a:solidFill>
                <a:latin typeface="宋体" charset="-122"/>
                <a:ea typeface="宋体" charset="-122"/>
              </a:rPr>
              <a:t>ARM6</a:t>
            </a:r>
            <a:r>
              <a:rPr lang="zh-CN" altLang="en-US" dirty="0">
                <a:solidFill>
                  <a:schemeClr val="tx2"/>
                </a:solidFill>
                <a:latin typeface="宋体" charset="-122"/>
                <a:ea typeface="宋体" charset="-122"/>
              </a:rPr>
              <a:t>就采用该版架构。指令集变化如下：</a:t>
            </a:r>
          </a:p>
          <a:p>
            <a:pPr lvl="1" eaLnBrk="1" fontAlgn="auto" hangingPunct="1">
              <a:lnSpc>
                <a:spcPct val="120000"/>
              </a:lnSpc>
              <a:spcAft>
                <a:spcPts val="0"/>
              </a:spcAft>
              <a:buClr>
                <a:schemeClr val="hlink"/>
              </a:buClr>
              <a:buFont typeface="Wingdings" pitchFamily="2" charset="2"/>
              <a:buChar char="ü"/>
              <a:defRPr/>
            </a:pPr>
            <a:r>
              <a:rPr lang="zh-CN" altLang="en-US" sz="2000" dirty="0">
                <a:solidFill>
                  <a:schemeClr val="tx2"/>
                </a:solidFill>
                <a:latin typeface="宋体" charset="-122"/>
                <a:ea typeface="宋体" charset="-122"/>
              </a:rPr>
              <a:t>增加了</a:t>
            </a:r>
            <a:r>
              <a:rPr lang="en-US" altLang="zh-CN" sz="2000" dirty="0">
                <a:solidFill>
                  <a:schemeClr val="tx2"/>
                </a:solidFill>
                <a:latin typeface="宋体" charset="-122"/>
                <a:ea typeface="宋体" charset="-122"/>
              </a:rPr>
              <a:t>MRS/MSR</a:t>
            </a:r>
            <a:r>
              <a:rPr lang="zh-CN" altLang="en-US" sz="2000" dirty="0">
                <a:solidFill>
                  <a:schemeClr val="tx2"/>
                </a:solidFill>
                <a:latin typeface="宋体" charset="-122"/>
                <a:ea typeface="宋体" charset="-122"/>
              </a:rPr>
              <a:t>指令，以访问新增的</a:t>
            </a:r>
            <a:r>
              <a:rPr lang="en-US" altLang="zh-CN" sz="2000" dirty="0">
                <a:solidFill>
                  <a:schemeClr val="tx2"/>
                </a:solidFill>
                <a:latin typeface="宋体" charset="-122"/>
                <a:ea typeface="宋体" charset="-122"/>
              </a:rPr>
              <a:t>CPSR/SPSR</a:t>
            </a:r>
            <a:r>
              <a:rPr lang="zh-CN" altLang="en-US" sz="2000" dirty="0">
                <a:solidFill>
                  <a:schemeClr val="tx2"/>
                </a:solidFill>
                <a:latin typeface="宋体" charset="-122"/>
                <a:ea typeface="宋体" charset="-122"/>
              </a:rPr>
              <a:t>寄存器</a:t>
            </a:r>
          </a:p>
          <a:p>
            <a:pPr lvl="1" eaLnBrk="1" fontAlgn="auto" hangingPunct="1">
              <a:lnSpc>
                <a:spcPct val="120000"/>
              </a:lnSpc>
              <a:spcAft>
                <a:spcPts val="0"/>
              </a:spcAft>
              <a:buClr>
                <a:schemeClr val="hlink"/>
              </a:buClr>
              <a:buFont typeface="Wingdings" pitchFamily="2" charset="2"/>
              <a:buChar char="ü"/>
              <a:defRPr/>
            </a:pPr>
            <a:r>
              <a:rPr lang="zh-CN" altLang="en-US" sz="2000" dirty="0">
                <a:solidFill>
                  <a:schemeClr val="tx2"/>
                </a:solidFill>
                <a:latin typeface="宋体" charset="-122"/>
                <a:ea typeface="宋体" charset="-122"/>
              </a:rPr>
              <a:t>增加了从异常处理返回的指令功能。</a:t>
            </a:r>
          </a:p>
        </p:txBody>
      </p:sp>
    </p:spTree>
    <p:extLst>
      <p:ext uri="{BB962C8B-B14F-4D97-AF65-F5344CB8AC3E}">
        <p14:creationId xmlns:p14="http://schemas.microsoft.com/office/powerpoint/2010/main" val="32622213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0188" y="242888"/>
            <a:ext cx="7005637" cy="954087"/>
          </a:xfrm>
        </p:spPr>
        <p:txBody>
          <a:bodyPr rtlCol="0"/>
          <a:lstStyle/>
          <a:p>
            <a:pPr eaLnBrk="1" fontAlgn="auto" hangingPunct="1">
              <a:spcAft>
                <a:spcPts val="0"/>
              </a:spcAft>
              <a:defRPr/>
            </a:pPr>
            <a:r>
              <a:rPr kumimoji="1" lang="en-US" altLang="zh-CN" dirty="0"/>
              <a:t>V4</a:t>
            </a:r>
            <a:r>
              <a:rPr kumimoji="1" lang="zh-CN" altLang="en-US" dirty="0" smtClean="0"/>
              <a:t>版架构</a:t>
            </a:r>
            <a:endParaRPr kumimoji="1" lang="zh-CN" altLang="en-US" dirty="0"/>
          </a:p>
        </p:txBody>
      </p:sp>
      <p:sp>
        <p:nvSpPr>
          <p:cNvPr id="3" name="内容占位符 2"/>
          <p:cNvSpPr>
            <a:spLocks noGrp="1"/>
          </p:cNvSpPr>
          <p:nvPr>
            <p:ph idx="1"/>
          </p:nvPr>
        </p:nvSpPr>
        <p:spPr/>
        <p:txBody>
          <a:bodyPr rtlCol="0">
            <a:normAutofit/>
          </a:bodyPr>
          <a:lstStyle/>
          <a:p>
            <a:pPr eaLnBrk="1" fontAlgn="auto" hangingPunct="1">
              <a:spcAft>
                <a:spcPts val="0"/>
              </a:spcAft>
              <a:defRPr/>
            </a:pPr>
            <a:r>
              <a:rPr lang="en-US" altLang="zh-CN" sz="2400" dirty="0">
                <a:solidFill>
                  <a:srgbClr val="FF0000"/>
                </a:solidFill>
                <a:latin typeface="宋体" charset="-122"/>
              </a:rPr>
              <a:t>V4</a:t>
            </a:r>
            <a:r>
              <a:rPr lang="zh-CN" altLang="en-US" sz="2400" dirty="0" smtClean="0">
                <a:solidFill>
                  <a:srgbClr val="FF0000"/>
                </a:solidFill>
                <a:latin typeface="宋体" charset="-122"/>
              </a:rPr>
              <a:t>版架构是曾经应</a:t>
            </a:r>
            <a:r>
              <a:rPr lang="zh-CN" altLang="en-US" sz="2400" dirty="0">
                <a:solidFill>
                  <a:srgbClr val="FF0000"/>
                </a:solidFill>
                <a:latin typeface="宋体" charset="-122"/>
              </a:rPr>
              <a:t>用最广的</a:t>
            </a:r>
            <a:r>
              <a:rPr lang="en-US" altLang="zh-CN" sz="2400" dirty="0">
                <a:solidFill>
                  <a:srgbClr val="FF0000"/>
                </a:solidFill>
                <a:latin typeface="宋体" charset="-122"/>
              </a:rPr>
              <a:t>ARM</a:t>
            </a:r>
            <a:r>
              <a:rPr lang="zh-CN" altLang="en-US" sz="2400" dirty="0">
                <a:solidFill>
                  <a:srgbClr val="FF0000"/>
                </a:solidFill>
                <a:latin typeface="宋体" charset="-122"/>
              </a:rPr>
              <a:t>体系结构，</a:t>
            </a:r>
            <a:r>
              <a:rPr lang="zh-CN" altLang="en-US" sz="2400" dirty="0">
                <a:solidFill>
                  <a:schemeClr val="tx2"/>
                </a:solidFill>
                <a:latin typeface="宋体" charset="-122"/>
              </a:rPr>
              <a:t>对</a:t>
            </a:r>
            <a:r>
              <a:rPr lang="en-US" altLang="zh-CN" sz="2400" dirty="0">
                <a:solidFill>
                  <a:schemeClr val="tx2"/>
                </a:solidFill>
                <a:latin typeface="宋体" charset="-122"/>
              </a:rPr>
              <a:t>V3</a:t>
            </a:r>
            <a:r>
              <a:rPr lang="zh-CN" altLang="en-US" sz="2400" dirty="0">
                <a:solidFill>
                  <a:schemeClr val="tx2"/>
                </a:solidFill>
                <a:latin typeface="宋体" charset="-122"/>
              </a:rPr>
              <a:t>版架构进行了进一步扩充。</a:t>
            </a:r>
          </a:p>
          <a:p>
            <a:pPr eaLnBrk="1" fontAlgn="auto" hangingPunct="1">
              <a:spcAft>
                <a:spcPts val="0"/>
              </a:spcAft>
              <a:defRPr/>
            </a:pPr>
            <a:r>
              <a:rPr lang="zh-CN" altLang="en-US" sz="2400" dirty="0">
                <a:solidFill>
                  <a:schemeClr val="tx2"/>
                </a:solidFill>
                <a:latin typeface="宋体" charset="-122"/>
              </a:rPr>
              <a:t>引进了</a:t>
            </a:r>
            <a:r>
              <a:rPr lang="en-US" altLang="zh-CN" sz="2400" dirty="0">
                <a:solidFill>
                  <a:schemeClr val="tx2"/>
                </a:solidFill>
                <a:latin typeface="宋体" charset="-122"/>
              </a:rPr>
              <a:t>16</a:t>
            </a:r>
            <a:r>
              <a:rPr lang="zh-CN" altLang="en-US" sz="2400" dirty="0">
                <a:solidFill>
                  <a:schemeClr val="tx2"/>
                </a:solidFill>
                <a:latin typeface="宋体" charset="-122"/>
              </a:rPr>
              <a:t>位的</a:t>
            </a:r>
            <a:r>
              <a:rPr lang="en-US" altLang="zh-CN" sz="2400" dirty="0">
                <a:solidFill>
                  <a:schemeClr val="tx2"/>
                </a:solidFill>
                <a:latin typeface="宋体" charset="-122"/>
              </a:rPr>
              <a:t>Thumb</a:t>
            </a:r>
            <a:r>
              <a:rPr lang="zh-CN" altLang="en-US" sz="2400" dirty="0">
                <a:solidFill>
                  <a:schemeClr val="tx2"/>
                </a:solidFill>
                <a:latin typeface="宋体" charset="-122"/>
              </a:rPr>
              <a:t>指令集，使</a:t>
            </a:r>
            <a:r>
              <a:rPr lang="en-US" altLang="zh-CN" sz="2400" dirty="0">
                <a:solidFill>
                  <a:schemeClr val="tx2"/>
                </a:solidFill>
                <a:latin typeface="宋体" charset="-122"/>
              </a:rPr>
              <a:t>ARM</a:t>
            </a:r>
            <a:r>
              <a:rPr lang="zh-CN" altLang="en-US" sz="2400" dirty="0">
                <a:solidFill>
                  <a:schemeClr val="tx2"/>
                </a:solidFill>
                <a:latin typeface="宋体" charset="-122"/>
              </a:rPr>
              <a:t>使用更加灵活。</a:t>
            </a:r>
          </a:p>
          <a:p>
            <a:pPr eaLnBrk="1" fontAlgn="auto" hangingPunct="1">
              <a:spcAft>
                <a:spcPts val="0"/>
              </a:spcAft>
              <a:defRPr/>
            </a:pPr>
            <a:r>
              <a:rPr lang="en-US" altLang="zh-CN" sz="2400" dirty="0">
                <a:solidFill>
                  <a:schemeClr val="tx2"/>
                </a:solidFill>
                <a:latin typeface="宋体" charset="-122"/>
              </a:rPr>
              <a:t>ARM7</a:t>
            </a:r>
            <a:r>
              <a:rPr lang="zh-CN" altLang="en-US" sz="2400" dirty="0">
                <a:solidFill>
                  <a:schemeClr val="tx2"/>
                </a:solidFill>
                <a:latin typeface="宋体" charset="-122"/>
              </a:rPr>
              <a:t>、</a:t>
            </a:r>
            <a:r>
              <a:rPr lang="en-US" altLang="zh-CN" sz="2400" dirty="0">
                <a:solidFill>
                  <a:schemeClr val="tx2"/>
                </a:solidFill>
                <a:latin typeface="宋体" charset="-122"/>
              </a:rPr>
              <a:t>ARM8</a:t>
            </a:r>
            <a:r>
              <a:rPr lang="zh-CN" altLang="en-US" sz="2400" dirty="0">
                <a:solidFill>
                  <a:schemeClr val="tx2"/>
                </a:solidFill>
                <a:latin typeface="宋体" charset="-122"/>
              </a:rPr>
              <a:t>、</a:t>
            </a:r>
            <a:r>
              <a:rPr lang="en-US" altLang="zh-CN" sz="2400" dirty="0">
                <a:solidFill>
                  <a:schemeClr val="tx2"/>
                </a:solidFill>
                <a:latin typeface="宋体" charset="-122"/>
              </a:rPr>
              <a:t>ARM9</a:t>
            </a:r>
            <a:r>
              <a:rPr lang="zh-CN" altLang="en-US" sz="2400" dirty="0">
                <a:solidFill>
                  <a:schemeClr val="tx2"/>
                </a:solidFill>
                <a:latin typeface="宋体" charset="-122"/>
              </a:rPr>
              <a:t>和</a:t>
            </a:r>
            <a:r>
              <a:rPr lang="en-US" altLang="zh-CN" sz="2400" dirty="0" err="1">
                <a:solidFill>
                  <a:schemeClr val="tx2"/>
                </a:solidFill>
                <a:latin typeface="宋体" charset="-122"/>
              </a:rPr>
              <a:t>StrongARM</a:t>
            </a:r>
            <a:r>
              <a:rPr lang="zh-CN" altLang="en-US" sz="2400" dirty="0">
                <a:solidFill>
                  <a:schemeClr val="tx2"/>
                </a:solidFill>
                <a:latin typeface="宋体" charset="-122"/>
              </a:rPr>
              <a:t>都采用该版架构。指令集中增加了以下功能：</a:t>
            </a:r>
          </a:p>
          <a:p>
            <a:pPr lvl="1" eaLnBrk="1" fontAlgn="auto" hangingPunct="1">
              <a:spcAft>
                <a:spcPts val="0"/>
              </a:spcAft>
              <a:buSzTx/>
              <a:buFont typeface="Wingdings" pitchFamily="2" charset="2"/>
              <a:buChar char="ü"/>
              <a:defRPr/>
            </a:pPr>
            <a:r>
              <a:rPr lang="zh-CN" altLang="en-US" sz="2000" dirty="0">
                <a:solidFill>
                  <a:schemeClr val="tx2"/>
                </a:solidFill>
                <a:latin typeface="宋体" charset="-122"/>
              </a:rPr>
              <a:t>符号化和非符号化半字及符号化字节的存</a:t>
            </a:r>
            <a:r>
              <a:rPr lang="en-US" altLang="zh-CN" sz="2000" dirty="0">
                <a:solidFill>
                  <a:schemeClr val="tx2"/>
                </a:solidFill>
                <a:latin typeface="宋体" charset="-122"/>
              </a:rPr>
              <a:t>/</a:t>
            </a:r>
            <a:r>
              <a:rPr lang="zh-CN" altLang="en-US" sz="2000" dirty="0">
                <a:solidFill>
                  <a:schemeClr val="tx2"/>
                </a:solidFill>
                <a:latin typeface="宋体" charset="-122"/>
              </a:rPr>
              <a:t>取指令</a:t>
            </a:r>
          </a:p>
          <a:p>
            <a:pPr lvl="1" eaLnBrk="1" fontAlgn="auto" hangingPunct="1">
              <a:spcAft>
                <a:spcPts val="0"/>
              </a:spcAft>
              <a:buSzTx/>
              <a:buFont typeface="Wingdings" pitchFamily="2" charset="2"/>
              <a:buChar char="ü"/>
              <a:defRPr/>
            </a:pPr>
            <a:r>
              <a:rPr lang="zh-CN" altLang="en-US" sz="2000" dirty="0">
                <a:solidFill>
                  <a:schemeClr val="tx2"/>
                </a:solidFill>
                <a:latin typeface="宋体" charset="-122"/>
              </a:rPr>
              <a:t>增加了</a:t>
            </a:r>
            <a:r>
              <a:rPr lang="en-US" altLang="zh-CN" sz="2000" dirty="0">
                <a:solidFill>
                  <a:schemeClr val="tx2"/>
                </a:solidFill>
                <a:latin typeface="宋体" charset="-122"/>
              </a:rPr>
              <a:t>16</a:t>
            </a:r>
            <a:r>
              <a:rPr lang="zh-CN" altLang="en-US" sz="2000" dirty="0">
                <a:solidFill>
                  <a:schemeClr val="tx2"/>
                </a:solidFill>
                <a:latin typeface="宋体" charset="-122"/>
              </a:rPr>
              <a:t>位</a:t>
            </a:r>
            <a:r>
              <a:rPr lang="en-US" altLang="zh-CN" sz="2000" dirty="0">
                <a:solidFill>
                  <a:schemeClr val="tx2"/>
                </a:solidFill>
                <a:latin typeface="宋体" charset="-122"/>
              </a:rPr>
              <a:t>Thumb</a:t>
            </a:r>
            <a:r>
              <a:rPr lang="zh-CN" altLang="en-US" sz="2000" dirty="0">
                <a:solidFill>
                  <a:schemeClr val="tx2"/>
                </a:solidFill>
                <a:latin typeface="宋体" charset="-122"/>
              </a:rPr>
              <a:t>指令集</a:t>
            </a:r>
          </a:p>
          <a:p>
            <a:pPr lvl="1" eaLnBrk="1" fontAlgn="auto" hangingPunct="1">
              <a:spcAft>
                <a:spcPts val="0"/>
              </a:spcAft>
              <a:buSzTx/>
              <a:buFont typeface="Wingdings" pitchFamily="2" charset="2"/>
              <a:buChar char="ü"/>
              <a:defRPr/>
            </a:pPr>
            <a:r>
              <a:rPr lang="zh-CN" altLang="en-US" sz="2000" dirty="0">
                <a:solidFill>
                  <a:schemeClr val="tx2"/>
                </a:solidFill>
                <a:latin typeface="宋体" charset="-122"/>
              </a:rPr>
              <a:t>完善了软件中断</a:t>
            </a:r>
            <a:r>
              <a:rPr lang="en-US" altLang="zh-CN" sz="2000" dirty="0">
                <a:solidFill>
                  <a:schemeClr val="tx2"/>
                </a:solidFill>
                <a:latin typeface="宋体" charset="-122"/>
              </a:rPr>
              <a:t>SWI</a:t>
            </a:r>
            <a:r>
              <a:rPr lang="zh-CN" altLang="en-US" sz="2000" dirty="0">
                <a:solidFill>
                  <a:schemeClr val="tx2"/>
                </a:solidFill>
                <a:latin typeface="宋体" charset="-122"/>
              </a:rPr>
              <a:t>指令的功能</a:t>
            </a:r>
          </a:p>
          <a:p>
            <a:pPr lvl="1" eaLnBrk="1" fontAlgn="auto" hangingPunct="1">
              <a:spcAft>
                <a:spcPts val="0"/>
              </a:spcAft>
              <a:buSzTx/>
              <a:buFont typeface="Wingdings" pitchFamily="2" charset="2"/>
              <a:buChar char="ü"/>
              <a:defRPr/>
            </a:pPr>
            <a:r>
              <a:rPr lang="zh-CN" altLang="en-US" sz="2000" dirty="0">
                <a:solidFill>
                  <a:schemeClr val="tx2"/>
                </a:solidFill>
                <a:latin typeface="宋体" charset="-122"/>
              </a:rPr>
              <a:t>处理器系统模式</a:t>
            </a:r>
            <a:r>
              <a:rPr lang="zh-CN" altLang="en-US" sz="2000" dirty="0">
                <a:solidFill>
                  <a:srgbClr val="FF0000"/>
                </a:solidFill>
                <a:latin typeface="宋体" charset="-122"/>
              </a:rPr>
              <a:t>引进特权方式</a:t>
            </a:r>
            <a:r>
              <a:rPr lang="zh-CN" altLang="en-US" sz="2000" dirty="0">
                <a:solidFill>
                  <a:schemeClr val="tx2"/>
                </a:solidFill>
                <a:latin typeface="宋体" charset="-122"/>
              </a:rPr>
              <a:t>时使用用户寄存器操作</a:t>
            </a:r>
          </a:p>
          <a:p>
            <a:pPr lvl="1" eaLnBrk="1" fontAlgn="auto" hangingPunct="1">
              <a:spcAft>
                <a:spcPts val="0"/>
              </a:spcAft>
              <a:buSzTx/>
              <a:buFont typeface="Wingdings" pitchFamily="2" charset="2"/>
              <a:buChar char="ü"/>
              <a:defRPr/>
            </a:pPr>
            <a:r>
              <a:rPr lang="zh-CN" altLang="en-US" sz="2000" dirty="0">
                <a:solidFill>
                  <a:schemeClr val="tx2"/>
                </a:solidFill>
                <a:latin typeface="宋体" charset="-122"/>
              </a:rPr>
              <a:t>把一些未使用的指令空间捕获为未定义</a:t>
            </a:r>
            <a:r>
              <a:rPr lang="zh-CN" altLang="en-US" sz="2000" dirty="0" smtClean="0">
                <a:solidFill>
                  <a:schemeClr val="tx2"/>
                </a:solidFill>
                <a:latin typeface="宋体" charset="-122"/>
              </a:rPr>
              <a:t>指令</a:t>
            </a:r>
            <a:endParaRPr lang="zh-CN" altLang="en-US" sz="2000" dirty="0">
              <a:solidFill>
                <a:schemeClr val="tx2"/>
              </a:solidFill>
              <a:latin typeface="宋体" charset="-122"/>
            </a:endParaRPr>
          </a:p>
        </p:txBody>
      </p:sp>
    </p:spTree>
    <p:extLst>
      <p:ext uri="{BB962C8B-B14F-4D97-AF65-F5344CB8AC3E}">
        <p14:creationId xmlns:p14="http://schemas.microsoft.com/office/powerpoint/2010/main" val="39514604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a:xfrm>
            <a:off x="230188" y="242888"/>
            <a:ext cx="7005637" cy="954087"/>
          </a:xfrm>
        </p:spPr>
        <p:txBody>
          <a:bodyPr rtlCol="0"/>
          <a:lstStyle/>
          <a:p>
            <a:pPr eaLnBrk="1" fontAlgn="auto" hangingPunct="1">
              <a:spcAft>
                <a:spcPts val="0"/>
              </a:spcAft>
              <a:defRPr/>
            </a:pPr>
            <a:r>
              <a:rPr lang="en-US" altLang="zh-CN" sz="2800" b="0"/>
              <a:t>THUMB</a:t>
            </a:r>
            <a:r>
              <a:rPr lang="zh-CN" altLang="en-US" sz="2800" b="0"/>
              <a:t>指令集</a:t>
            </a:r>
            <a:r>
              <a:rPr lang="en-US" altLang="zh-CN" sz="2800" b="0"/>
              <a:t>( </a:t>
            </a:r>
            <a:r>
              <a:rPr lang="zh-CN" altLang="en-US" sz="2800" b="0">
                <a:latin typeface="黑体"/>
              </a:rPr>
              <a:t>‘</a:t>
            </a:r>
            <a:r>
              <a:rPr lang="en-US" altLang="zh-CN" sz="2800" b="0"/>
              <a:t>T</a:t>
            </a:r>
            <a:r>
              <a:rPr lang="zh-CN" altLang="en-US" sz="2800" b="0">
                <a:latin typeface="黑体"/>
              </a:rPr>
              <a:t>’</a:t>
            </a:r>
            <a:r>
              <a:rPr lang="en-US" altLang="zh-CN" sz="2800" b="0"/>
              <a:t>)</a:t>
            </a:r>
          </a:p>
        </p:txBody>
      </p:sp>
      <p:sp>
        <p:nvSpPr>
          <p:cNvPr id="600067" name="Rectangle 3" descr="Rectangle: Click to edit Master text styles&#10;Second level&#10;Third level&#10;Fourth level&#10;Fifth level"/>
          <p:cNvSpPr>
            <a:spLocks noGrp="1" noChangeArrowheads="1"/>
          </p:cNvSpPr>
          <p:nvPr>
            <p:ph idx="1"/>
          </p:nvPr>
        </p:nvSpPr>
        <p:spPr>
          <a:xfrm>
            <a:off x="457200" y="5373688"/>
            <a:ext cx="8229600" cy="792162"/>
          </a:xfrm>
        </p:spPr>
        <p:txBody>
          <a:bodyPr rtlCol="0">
            <a:normAutofit/>
          </a:bodyPr>
          <a:lstStyle/>
          <a:p>
            <a:pPr eaLnBrk="1" fontAlgn="auto" hangingPunct="1">
              <a:lnSpc>
                <a:spcPct val="90000"/>
              </a:lnSpc>
              <a:spcAft>
                <a:spcPts val="0"/>
              </a:spcAft>
              <a:defRPr/>
            </a:pPr>
            <a:r>
              <a:rPr lang="zh-CN" altLang="en-US" sz="2000" b="0" dirty="0">
                <a:latin typeface="楷体_GB2312,Bold" charset="0"/>
                <a:ea typeface="楷体_GB2312,Bold" charset="0"/>
                <a:cs typeface="楷体_GB2312,Bold" charset="0"/>
              </a:rPr>
              <a:t>代码尺寸小</a:t>
            </a:r>
            <a:r>
              <a:rPr lang="en-US" altLang="zh-CN" sz="2000" b="0" dirty="0">
                <a:latin typeface="楷体_GB2312,Bold" charset="0"/>
                <a:ea typeface="楷体_GB2312,Bold" charset="0"/>
                <a:cs typeface="楷体_GB2312,Bold" charset="0"/>
              </a:rPr>
              <a:t>( up to 40 % compression)</a:t>
            </a:r>
          </a:p>
          <a:p>
            <a:pPr eaLnBrk="1" fontAlgn="auto" hangingPunct="1">
              <a:lnSpc>
                <a:spcPct val="90000"/>
              </a:lnSpc>
              <a:spcAft>
                <a:spcPts val="0"/>
              </a:spcAft>
              <a:defRPr/>
            </a:pPr>
            <a:r>
              <a:rPr lang="zh-CN" altLang="en-US" sz="2000" b="0" dirty="0">
                <a:latin typeface="楷体_GB2312,Bold" charset="0"/>
                <a:ea typeface="楷体_GB2312,Bold" charset="0"/>
                <a:cs typeface="楷体_GB2312,Bold" charset="0"/>
              </a:rPr>
              <a:t>简化设计</a:t>
            </a:r>
            <a:endParaRPr lang="zh-CN" altLang="en-US" sz="2000" dirty="0"/>
          </a:p>
        </p:txBody>
      </p:sp>
      <p:pic>
        <p:nvPicPr>
          <p:cNvPr id="600068" name="Picture 4"/>
          <p:cNvPicPr>
            <a:picLocks noChangeAspect="1" noChangeArrowheads="1"/>
          </p:cNvPicPr>
          <p:nvPr/>
        </p:nvPicPr>
        <p:blipFill>
          <a:blip r:embed="rId2"/>
          <a:srcRect/>
          <a:stretch>
            <a:fillRect/>
          </a:stretch>
        </p:blipFill>
        <p:spPr bwMode="auto">
          <a:xfrm>
            <a:off x="0" y="2133600"/>
            <a:ext cx="8915400" cy="306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600069" name="Rectangle 5"/>
          <p:cNvSpPr>
            <a:spLocks noChangeArrowheads="1"/>
          </p:cNvSpPr>
          <p:nvPr/>
        </p:nvSpPr>
        <p:spPr bwMode="auto">
          <a:xfrm>
            <a:off x="419100" y="1531938"/>
            <a:ext cx="8545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fontAlgn="auto">
              <a:spcAft>
                <a:spcPts val="0"/>
              </a:spcAft>
              <a:defRPr/>
            </a:pPr>
            <a:r>
              <a:rPr lang="en-US" altLang="zh-CN" sz="2400" dirty="0">
                <a:latin typeface="Tahoma" charset="0"/>
                <a:ea typeface="黑体" charset="0"/>
                <a:cs typeface="黑体" charset="0"/>
              </a:rPr>
              <a:t>THUMB </a:t>
            </a:r>
            <a:r>
              <a:rPr lang="zh-CN" altLang="en-US" sz="2400" dirty="0">
                <a:latin typeface="Tahoma" charset="0"/>
                <a:ea typeface="黑体" charset="0"/>
                <a:cs typeface="黑体" charset="0"/>
              </a:rPr>
              <a:t>指令集</a:t>
            </a:r>
            <a:r>
              <a:rPr lang="en-US" altLang="zh-CN" sz="2400" dirty="0">
                <a:latin typeface="Tahoma" charset="0"/>
                <a:ea typeface="黑体" charset="0"/>
                <a:cs typeface="黑体" charset="0"/>
              </a:rPr>
              <a:t>: 32</a:t>
            </a:r>
            <a:r>
              <a:rPr lang="zh-CN" altLang="en-US" sz="2400" dirty="0">
                <a:latin typeface="Tahoma" charset="0"/>
                <a:ea typeface="黑体" charset="0"/>
                <a:cs typeface="黑体" charset="0"/>
              </a:rPr>
              <a:t>位</a:t>
            </a:r>
            <a:r>
              <a:rPr lang="en-US" altLang="zh-CN" sz="2400" dirty="0">
                <a:latin typeface="Tahoma" charset="0"/>
                <a:ea typeface="黑体" charset="0"/>
                <a:cs typeface="黑体" charset="0"/>
              </a:rPr>
              <a:t>ARM</a:t>
            </a:r>
            <a:r>
              <a:rPr lang="zh-CN" altLang="en-US" sz="2400" dirty="0">
                <a:latin typeface="Tahoma" charset="0"/>
                <a:ea typeface="黑体" charset="0"/>
                <a:cs typeface="黑体" charset="0"/>
              </a:rPr>
              <a:t>指令集的子集，按</a:t>
            </a:r>
            <a:r>
              <a:rPr lang="en-US" altLang="zh-CN" sz="2400" dirty="0">
                <a:latin typeface="Tahoma" charset="0"/>
                <a:ea typeface="黑体" charset="0"/>
                <a:cs typeface="黑体" charset="0"/>
              </a:rPr>
              <a:t>16</a:t>
            </a:r>
            <a:r>
              <a:rPr lang="zh-CN" altLang="en-US" sz="2400" dirty="0">
                <a:latin typeface="Tahoma" charset="0"/>
                <a:ea typeface="黑体" charset="0"/>
                <a:cs typeface="黑体" charset="0"/>
              </a:rPr>
              <a:t>位指令重新编码</a:t>
            </a:r>
          </a:p>
        </p:txBody>
      </p:sp>
    </p:spTree>
    <p:extLst>
      <p:ext uri="{BB962C8B-B14F-4D97-AF65-F5344CB8AC3E}">
        <p14:creationId xmlns:p14="http://schemas.microsoft.com/office/powerpoint/2010/main" val="3730216259"/>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0188" y="242888"/>
            <a:ext cx="7005637" cy="954087"/>
          </a:xfrm>
        </p:spPr>
        <p:txBody>
          <a:bodyPr rtlCol="0"/>
          <a:lstStyle/>
          <a:p>
            <a:pPr eaLnBrk="1" fontAlgn="auto" hangingPunct="1">
              <a:spcAft>
                <a:spcPts val="0"/>
              </a:spcAft>
              <a:defRPr/>
            </a:pPr>
            <a:endParaRPr kumimoji="1" lang="zh-CN" altLang="en-US"/>
          </a:p>
        </p:txBody>
      </p:sp>
      <p:sp>
        <p:nvSpPr>
          <p:cNvPr id="3" name="内容占位符 2"/>
          <p:cNvSpPr>
            <a:spLocks noGrp="1"/>
          </p:cNvSpPr>
          <p:nvPr>
            <p:ph idx="1"/>
          </p:nvPr>
        </p:nvSpPr>
        <p:spPr/>
        <p:txBody>
          <a:bodyPr rtlCol="0">
            <a:normAutofit/>
          </a:bodyPr>
          <a:lstStyle/>
          <a:p>
            <a:pPr eaLnBrk="1" fontAlgn="auto" hangingPunct="1">
              <a:spcAft>
                <a:spcPts val="0"/>
              </a:spcAft>
              <a:defRPr/>
            </a:pPr>
            <a:r>
              <a:rPr kumimoji="1" lang="en-US" altLang="zh-TW" dirty="0"/>
              <a:t>ARM7 TDMI</a:t>
            </a:r>
            <a:r>
              <a:rPr kumimoji="1" lang="zh-TW" altLang="en-US" dirty="0"/>
              <a:t>的</a:t>
            </a:r>
            <a:r>
              <a:rPr kumimoji="1" lang="en-US" altLang="zh-TW" dirty="0"/>
              <a:t>3</a:t>
            </a:r>
            <a:r>
              <a:rPr kumimoji="1" lang="zh-TW" altLang="en-US" dirty="0"/>
              <a:t>段流水线操作</a:t>
            </a:r>
          </a:p>
          <a:p>
            <a:pPr eaLnBrk="1" fontAlgn="auto" hangingPunct="1">
              <a:spcAft>
                <a:spcPts val="0"/>
              </a:spcAft>
              <a:defRPr/>
            </a:pPr>
            <a:endParaRPr kumimoji="1" lang="zh-CN" altLang="en-US" dirty="0"/>
          </a:p>
        </p:txBody>
      </p:sp>
      <p:pic>
        <p:nvPicPr>
          <p:cNvPr id="522243" name="Picture 3"/>
          <p:cNvPicPr>
            <a:picLocks noChangeAspect="1" noChangeArrowheads="1"/>
          </p:cNvPicPr>
          <p:nvPr/>
        </p:nvPicPr>
        <p:blipFill>
          <a:blip r:embed="rId2"/>
          <a:srcRect/>
          <a:stretch>
            <a:fillRect/>
          </a:stretch>
        </p:blipFill>
        <p:spPr bwMode="auto">
          <a:xfrm>
            <a:off x="1116013" y="1989138"/>
            <a:ext cx="6332537" cy="374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522244" name="Rectangle 4"/>
          <p:cNvSpPr>
            <a:spLocks noChangeArrowheads="1"/>
          </p:cNvSpPr>
          <p:nvPr/>
        </p:nvSpPr>
        <p:spPr bwMode="auto">
          <a:xfrm>
            <a:off x="381000" y="5638800"/>
            <a:ext cx="830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fontAlgn="auto">
              <a:spcAft>
                <a:spcPts val="0"/>
              </a:spcAft>
              <a:defRPr/>
            </a:pPr>
            <a:r>
              <a:rPr lang="zh-CN" altLang="en-US" sz="2400" dirty="0">
                <a:latin typeface="+mn-lt"/>
                <a:ea typeface="+mn-ea"/>
              </a:rPr>
              <a:t>注</a:t>
            </a:r>
            <a:r>
              <a:rPr lang="en-US" altLang="zh-CN" sz="2400" dirty="0">
                <a:latin typeface="+mn-lt"/>
                <a:ea typeface="+mn-ea"/>
              </a:rPr>
              <a:t>:</a:t>
            </a:r>
            <a:r>
              <a:rPr lang="zh-CN" altLang="en-US" sz="2400" dirty="0">
                <a:latin typeface="+mn-lt"/>
                <a:ea typeface="+mn-ea"/>
              </a:rPr>
              <a:t>程序计数器</a:t>
            </a:r>
            <a:r>
              <a:rPr lang="en-US" altLang="zh-CN" sz="2400" dirty="0">
                <a:latin typeface="+mn-lt"/>
                <a:ea typeface="+mn-ea"/>
              </a:rPr>
              <a:t>PC</a:t>
            </a:r>
            <a:r>
              <a:rPr lang="zh-CN" altLang="en-US" sz="2400" dirty="0">
                <a:latin typeface="+mn-lt"/>
                <a:ea typeface="+mn-ea"/>
              </a:rPr>
              <a:t>指向正在取指的指令而不是正在执行的指令</a:t>
            </a:r>
          </a:p>
        </p:txBody>
      </p:sp>
    </p:spTree>
    <p:extLst>
      <p:ext uri="{BB962C8B-B14F-4D97-AF65-F5344CB8AC3E}">
        <p14:creationId xmlns:p14="http://schemas.microsoft.com/office/powerpoint/2010/main" val="2001018358"/>
      </p:ext>
    </p:ext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0188" y="242888"/>
            <a:ext cx="7005637" cy="954087"/>
          </a:xfrm>
        </p:spPr>
        <p:txBody>
          <a:bodyPr rtlCol="0"/>
          <a:lstStyle/>
          <a:p>
            <a:pPr eaLnBrk="1" fontAlgn="auto" hangingPunct="1">
              <a:spcAft>
                <a:spcPts val="0"/>
              </a:spcAft>
              <a:defRPr/>
            </a:pPr>
            <a:r>
              <a:rPr kumimoji="1" lang="en-US" altLang="zh-CN" dirty="0"/>
              <a:t>V5</a:t>
            </a:r>
            <a:r>
              <a:rPr kumimoji="1" lang="zh-CN" altLang="en-US" dirty="0"/>
              <a:t>版架构</a:t>
            </a:r>
          </a:p>
        </p:txBody>
      </p:sp>
      <p:sp>
        <p:nvSpPr>
          <p:cNvPr id="3" name="内容占位符 2"/>
          <p:cNvSpPr>
            <a:spLocks noGrp="1"/>
          </p:cNvSpPr>
          <p:nvPr>
            <p:ph idx="1"/>
          </p:nvPr>
        </p:nvSpPr>
        <p:spPr/>
        <p:txBody>
          <a:bodyPr rtlCol="0">
            <a:normAutofit/>
          </a:bodyPr>
          <a:lstStyle/>
          <a:p>
            <a:pPr eaLnBrk="1" fontAlgn="auto" hangingPunct="1">
              <a:lnSpc>
                <a:spcPct val="120000"/>
              </a:lnSpc>
              <a:spcBef>
                <a:spcPct val="25000"/>
              </a:spcBef>
              <a:spcAft>
                <a:spcPts val="0"/>
              </a:spcAft>
              <a:defRPr/>
            </a:pPr>
            <a:r>
              <a:rPr lang="zh-CN" altLang="en-US" sz="2400" dirty="0">
                <a:solidFill>
                  <a:srgbClr val="FF0000"/>
                </a:solidFill>
                <a:latin typeface="宋体" charset="-122"/>
              </a:rPr>
              <a:t>在</a:t>
            </a:r>
            <a:r>
              <a:rPr lang="en-US" altLang="zh-CN" sz="2400" dirty="0">
                <a:solidFill>
                  <a:srgbClr val="FF0000"/>
                </a:solidFill>
                <a:latin typeface="宋体" charset="-122"/>
              </a:rPr>
              <a:t>V4</a:t>
            </a:r>
            <a:r>
              <a:rPr lang="zh-CN" altLang="en-US" sz="2400" dirty="0">
                <a:solidFill>
                  <a:srgbClr val="FF0000"/>
                </a:solidFill>
                <a:latin typeface="宋体" charset="-122"/>
              </a:rPr>
              <a:t>版基本上增加了一些新的指令</a:t>
            </a:r>
            <a:r>
              <a:rPr lang="en-US" altLang="zh-CN" sz="2400" dirty="0">
                <a:solidFill>
                  <a:srgbClr val="FF0000"/>
                </a:solidFill>
                <a:latin typeface="宋体" charset="-122"/>
              </a:rPr>
              <a:t>,ARM10</a:t>
            </a:r>
            <a:r>
              <a:rPr lang="zh-CN" altLang="en-US" sz="2400" dirty="0">
                <a:solidFill>
                  <a:srgbClr val="FF0000"/>
                </a:solidFill>
                <a:latin typeface="宋体" charset="-122"/>
              </a:rPr>
              <a:t>和</a:t>
            </a:r>
            <a:r>
              <a:rPr lang="en-US" altLang="zh-CN" sz="2400" dirty="0" err="1">
                <a:solidFill>
                  <a:srgbClr val="FF0000"/>
                </a:solidFill>
                <a:latin typeface="宋体" charset="-122"/>
              </a:rPr>
              <a:t>XScale</a:t>
            </a:r>
            <a:r>
              <a:rPr lang="zh-CN" altLang="en-US" sz="2400" dirty="0">
                <a:solidFill>
                  <a:srgbClr val="FF0000"/>
                </a:solidFill>
                <a:latin typeface="宋体" charset="-122"/>
              </a:rPr>
              <a:t>都采用该版架构</a:t>
            </a:r>
            <a:r>
              <a:rPr lang="en-US" altLang="zh-CN" sz="2400" dirty="0">
                <a:solidFill>
                  <a:srgbClr val="FF0000"/>
                </a:solidFill>
                <a:latin typeface="宋体" charset="-122"/>
              </a:rPr>
              <a:t>,</a:t>
            </a:r>
            <a:r>
              <a:rPr lang="zh-CN" altLang="en-US" sz="2400" dirty="0">
                <a:solidFill>
                  <a:srgbClr val="FF0000"/>
                </a:solidFill>
                <a:latin typeface="宋体" charset="-122"/>
              </a:rPr>
              <a:t>这些新增指令有：</a:t>
            </a:r>
          </a:p>
          <a:p>
            <a:pPr lvl="1" eaLnBrk="1" fontAlgn="auto" hangingPunct="1">
              <a:lnSpc>
                <a:spcPct val="120000"/>
              </a:lnSpc>
              <a:spcBef>
                <a:spcPct val="25000"/>
              </a:spcBef>
              <a:spcAft>
                <a:spcPts val="0"/>
              </a:spcAft>
              <a:buSzTx/>
              <a:buFont typeface="Wingdings" pitchFamily="2" charset="2"/>
              <a:buChar char="ü"/>
              <a:defRPr/>
            </a:pPr>
            <a:r>
              <a:rPr lang="zh-CN" altLang="en-US" sz="2000" dirty="0">
                <a:solidFill>
                  <a:schemeClr val="tx2"/>
                </a:solidFill>
                <a:latin typeface="宋体" charset="-122"/>
              </a:rPr>
              <a:t>带有链接和交换的转移</a:t>
            </a:r>
            <a:r>
              <a:rPr lang="en-US" altLang="zh-CN" sz="2000" dirty="0">
                <a:solidFill>
                  <a:schemeClr val="tx2"/>
                </a:solidFill>
                <a:latin typeface="宋体" charset="-122"/>
              </a:rPr>
              <a:t>BLX</a:t>
            </a:r>
            <a:r>
              <a:rPr lang="zh-CN" altLang="en-US" sz="2000" dirty="0">
                <a:solidFill>
                  <a:schemeClr val="tx2"/>
                </a:solidFill>
                <a:latin typeface="宋体" charset="-122"/>
              </a:rPr>
              <a:t>指令</a:t>
            </a:r>
          </a:p>
          <a:p>
            <a:pPr lvl="1" eaLnBrk="1" fontAlgn="auto" hangingPunct="1">
              <a:lnSpc>
                <a:spcPct val="120000"/>
              </a:lnSpc>
              <a:spcBef>
                <a:spcPct val="25000"/>
              </a:spcBef>
              <a:spcAft>
                <a:spcPts val="0"/>
              </a:spcAft>
              <a:buSzTx/>
              <a:buFont typeface="Wingdings" pitchFamily="2" charset="2"/>
              <a:buChar char="ü"/>
              <a:defRPr/>
            </a:pPr>
            <a:r>
              <a:rPr lang="zh-CN" altLang="en-US" sz="2000" dirty="0">
                <a:solidFill>
                  <a:schemeClr val="tx2"/>
                </a:solidFill>
                <a:latin typeface="宋体" charset="-122"/>
              </a:rPr>
              <a:t>计数前导零</a:t>
            </a:r>
            <a:r>
              <a:rPr lang="en-US" altLang="zh-CN" sz="2000" dirty="0">
                <a:solidFill>
                  <a:schemeClr val="tx2"/>
                </a:solidFill>
                <a:latin typeface="宋体" charset="-122"/>
              </a:rPr>
              <a:t>CLZ</a:t>
            </a:r>
            <a:r>
              <a:rPr lang="zh-CN" altLang="en-US" sz="2000" dirty="0">
                <a:solidFill>
                  <a:schemeClr val="tx2"/>
                </a:solidFill>
                <a:latin typeface="宋体" charset="-122"/>
              </a:rPr>
              <a:t>指令，提高整数除法和重点优先级排队操作的效率</a:t>
            </a:r>
          </a:p>
          <a:p>
            <a:pPr lvl="1" eaLnBrk="1" fontAlgn="auto" hangingPunct="1">
              <a:lnSpc>
                <a:spcPct val="120000"/>
              </a:lnSpc>
              <a:spcBef>
                <a:spcPct val="25000"/>
              </a:spcBef>
              <a:spcAft>
                <a:spcPts val="0"/>
              </a:spcAft>
              <a:buSzTx/>
              <a:buFont typeface="Wingdings" pitchFamily="2" charset="2"/>
              <a:buChar char="ü"/>
              <a:defRPr/>
            </a:pPr>
            <a:r>
              <a:rPr lang="en-US" altLang="zh-CN" sz="2000" dirty="0">
                <a:solidFill>
                  <a:schemeClr val="tx2"/>
                </a:solidFill>
                <a:latin typeface="宋体" charset="-122"/>
              </a:rPr>
              <a:t>BRKT</a:t>
            </a:r>
            <a:r>
              <a:rPr lang="zh-CN" altLang="en-US" sz="2000" dirty="0">
                <a:solidFill>
                  <a:schemeClr val="tx2"/>
                </a:solidFill>
                <a:latin typeface="宋体" charset="-122"/>
              </a:rPr>
              <a:t>中断指令（软中断）</a:t>
            </a:r>
          </a:p>
          <a:p>
            <a:pPr lvl="1" eaLnBrk="1" fontAlgn="auto" hangingPunct="1">
              <a:lnSpc>
                <a:spcPct val="120000"/>
              </a:lnSpc>
              <a:spcBef>
                <a:spcPct val="25000"/>
              </a:spcBef>
              <a:spcAft>
                <a:spcPts val="0"/>
              </a:spcAft>
              <a:buSzTx/>
              <a:buFont typeface="Wingdings" pitchFamily="2" charset="2"/>
              <a:buChar char="ü"/>
              <a:defRPr/>
            </a:pPr>
            <a:r>
              <a:rPr lang="zh-CN" altLang="en-US" sz="2000" dirty="0">
                <a:solidFill>
                  <a:schemeClr val="tx2"/>
                </a:solidFill>
                <a:latin typeface="宋体" charset="-122"/>
              </a:rPr>
              <a:t>增加了信号处理指令</a:t>
            </a:r>
            <a:r>
              <a:rPr lang="en-US" altLang="zh-CN" sz="2000" dirty="0">
                <a:solidFill>
                  <a:schemeClr val="tx2"/>
                </a:solidFill>
                <a:latin typeface="宋体" charset="-122"/>
              </a:rPr>
              <a:t>(V5TE</a:t>
            </a:r>
            <a:r>
              <a:rPr lang="zh-CN" altLang="en-US" sz="2000" dirty="0">
                <a:solidFill>
                  <a:schemeClr val="tx2"/>
                </a:solidFill>
                <a:latin typeface="宋体" charset="-122"/>
              </a:rPr>
              <a:t>版</a:t>
            </a:r>
            <a:r>
              <a:rPr lang="en-US" altLang="zh-CN" sz="2000" dirty="0">
                <a:solidFill>
                  <a:schemeClr val="tx2"/>
                </a:solidFill>
                <a:latin typeface="宋体" charset="-122"/>
              </a:rPr>
              <a:t>)</a:t>
            </a:r>
          </a:p>
          <a:p>
            <a:pPr lvl="1" eaLnBrk="1" fontAlgn="auto" hangingPunct="1">
              <a:lnSpc>
                <a:spcPct val="120000"/>
              </a:lnSpc>
              <a:spcBef>
                <a:spcPct val="25000"/>
              </a:spcBef>
              <a:spcAft>
                <a:spcPts val="0"/>
              </a:spcAft>
              <a:buSzTx/>
              <a:buFont typeface="Wingdings" pitchFamily="2" charset="2"/>
              <a:buChar char="ü"/>
              <a:defRPr/>
            </a:pPr>
            <a:r>
              <a:rPr lang="zh-CN" altLang="en-US" sz="2000" dirty="0">
                <a:solidFill>
                  <a:schemeClr val="tx2"/>
                </a:solidFill>
                <a:latin typeface="宋体" charset="-122"/>
              </a:rPr>
              <a:t>为协处理器增加更多可选择的指令</a:t>
            </a:r>
          </a:p>
        </p:txBody>
      </p:sp>
    </p:spTree>
    <p:extLst>
      <p:ext uri="{BB962C8B-B14F-4D97-AF65-F5344CB8AC3E}">
        <p14:creationId xmlns:p14="http://schemas.microsoft.com/office/powerpoint/2010/main" val="22153314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0188" y="242888"/>
            <a:ext cx="7005637" cy="954087"/>
          </a:xfrm>
        </p:spPr>
        <p:txBody>
          <a:bodyPr rtlCol="0"/>
          <a:lstStyle/>
          <a:p>
            <a:pPr eaLnBrk="1" fontAlgn="auto" hangingPunct="1">
              <a:spcAft>
                <a:spcPts val="0"/>
              </a:spcAft>
              <a:defRPr/>
            </a:pPr>
            <a:r>
              <a:rPr kumimoji="1" lang="en-US" altLang="zh-CN" dirty="0"/>
              <a:t>V6</a:t>
            </a:r>
            <a:r>
              <a:rPr kumimoji="1" lang="zh-CN" altLang="en-US" dirty="0" smtClean="0"/>
              <a:t>版架构</a:t>
            </a:r>
            <a:endParaRPr kumimoji="1" lang="zh-CN" altLang="en-US" dirty="0"/>
          </a:p>
        </p:txBody>
      </p:sp>
      <p:sp>
        <p:nvSpPr>
          <p:cNvPr id="3" name="内容占位符 2"/>
          <p:cNvSpPr>
            <a:spLocks noGrp="1"/>
          </p:cNvSpPr>
          <p:nvPr>
            <p:ph idx="1"/>
          </p:nvPr>
        </p:nvSpPr>
        <p:spPr/>
        <p:txBody>
          <a:bodyPr rtlCol="0">
            <a:normAutofit/>
          </a:bodyPr>
          <a:lstStyle/>
          <a:p>
            <a:pPr eaLnBrk="1" fontAlgn="auto" hangingPunct="1">
              <a:lnSpc>
                <a:spcPct val="120000"/>
              </a:lnSpc>
              <a:spcBef>
                <a:spcPct val="25000"/>
              </a:spcBef>
              <a:spcAft>
                <a:spcPts val="0"/>
              </a:spcAft>
              <a:defRPr/>
            </a:pPr>
            <a:r>
              <a:rPr lang="zh-CN" altLang="en-US" sz="2800" dirty="0">
                <a:solidFill>
                  <a:srgbClr val="FF0000"/>
                </a:solidFill>
                <a:latin typeface="宋体" charset="-122"/>
              </a:rPr>
              <a:t>在芯片功耗和多媒体处理上有所突破</a:t>
            </a:r>
            <a:r>
              <a:rPr lang="zh-CN" altLang="en-US" sz="2800" dirty="0">
                <a:solidFill>
                  <a:schemeClr val="tx2"/>
                </a:solidFill>
                <a:latin typeface="宋体" charset="-122"/>
              </a:rPr>
              <a:t>。</a:t>
            </a:r>
          </a:p>
          <a:p>
            <a:pPr lvl="1" eaLnBrk="1" fontAlgn="auto" hangingPunct="1">
              <a:lnSpc>
                <a:spcPct val="120000"/>
              </a:lnSpc>
              <a:spcBef>
                <a:spcPct val="25000"/>
              </a:spcBef>
              <a:spcAft>
                <a:spcPts val="0"/>
              </a:spcAft>
              <a:buSzTx/>
              <a:buFont typeface="Wingdings" pitchFamily="2" charset="2"/>
              <a:buChar char="ü"/>
              <a:defRPr/>
            </a:pPr>
            <a:r>
              <a:rPr lang="zh-CN" altLang="en-US" sz="2400" dirty="0">
                <a:solidFill>
                  <a:schemeClr val="tx2"/>
                </a:solidFill>
                <a:latin typeface="宋体" charset="-122"/>
              </a:rPr>
              <a:t>增加多媒体扩展（</a:t>
            </a:r>
            <a:r>
              <a:rPr lang="en-US" altLang="zh-CN" sz="2400" dirty="0">
                <a:solidFill>
                  <a:schemeClr val="tx2"/>
                </a:solidFill>
                <a:latin typeface="宋体" charset="-122"/>
              </a:rPr>
              <a:t>SIMD</a:t>
            </a:r>
            <a:r>
              <a:rPr lang="zh-CN" altLang="en-US" sz="2400" dirty="0">
                <a:solidFill>
                  <a:schemeClr val="tx2"/>
                </a:solidFill>
                <a:latin typeface="宋体" charset="-122"/>
              </a:rPr>
              <a:t>变种）功能</a:t>
            </a:r>
          </a:p>
          <a:p>
            <a:pPr lvl="1" eaLnBrk="1" fontAlgn="auto" hangingPunct="1">
              <a:lnSpc>
                <a:spcPct val="120000"/>
              </a:lnSpc>
              <a:spcBef>
                <a:spcPct val="25000"/>
              </a:spcBef>
              <a:spcAft>
                <a:spcPts val="0"/>
              </a:spcAft>
              <a:buSzTx/>
              <a:buFont typeface="Wingdings" pitchFamily="2" charset="2"/>
              <a:buChar char="ü"/>
              <a:defRPr/>
            </a:pPr>
            <a:r>
              <a:rPr lang="zh-CN" altLang="en-US" sz="2400" dirty="0">
                <a:solidFill>
                  <a:schemeClr val="tx2"/>
                </a:solidFill>
                <a:latin typeface="宋体" charset="-122"/>
              </a:rPr>
              <a:t>在语音、视频、图像上的处理能力提高</a:t>
            </a:r>
            <a:r>
              <a:rPr lang="en-US" altLang="zh-CN" sz="2400" dirty="0">
                <a:solidFill>
                  <a:schemeClr val="tx2"/>
                </a:solidFill>
                <a:latin typeface="宋体" charset="-122"/>
              </a:rPr>
              <a:t>4</a:t>
            </a:r>
            <a:r>
              <a:rPr lang="zh-CN" altLang="en-US" sz="2400" dirty="0">
                <a:solidFill>
                  <a:schemeClr val="tx2"/>
                </a:solidFill>
                <a:latin typeface="宋体" charset="-122"/>
              </a:rPr>
              <a:t>倍</a:t>
            </a:r>
          </a:p>
          <a:p>
            <a:pPr lvl="1" eaLnBrk="1" fontAlgn="auto" hangingPunct="1">
              <a:lnSpc>
                <a:spcPct val="120000"/>
              </a:lnSpc>
              <a:spcBef>
                <a:spcPct val="25000"/>
              </a:spcBef>
              <a:spcAft>
                <a:spcPts val="0"/>
              </a:spcAft>
              <a:buSzTx/>
              <a:buFont typeface="Wingdings" pitchFamily="2" charset="2"/>
              <a:buChar char="ü"/>
              <a:defRPr/>
            </a:pPr>
            <a:r>
              <a:rPr lang="zh-CN" altLang="en-US" sz="2400" dirty="0">
                <a:solidFill>
                  <a:schemeClr val="tx2"/>
                </a:solidFill>
                <a:latin typeface="宋体" charset="-122"/>
              </a:rPr>
              <a:t>使用先进工艺使得芯片的功耗进一步降低。</a:t>
            </a:r>
          </a:p>
          <a:p>
            <a:pPr lvl="1" eaLnBrk="1" fontAlgn="auto" hangingPunct="1">
              <a:lnSpc>
                <a:spcPct val="120000"/>
              </a:lnSpc>
              <a:spcBef>
                <a:spcPct val="25000"/>
              </a:spcBef>
              <a:spcAft>
                <a:spcPts val="0"/>
              </a:spcAft>
              <a:buSzTx/>
              <a:buFont typeface="Wingdings" pitchFamily="2" charset="2"/>
              <a:buChar char="ü"/>
              <a:defRPr/>
            </a:pPr>
            <a:r>
              <a:rPr lang="zh-CN" altLang="en-US" sz="2400" dirty="0">
                <a:solidFill>
                  <a:schemeClr val="tx2"/>
                </a:solidFill>
                <a:latin typeface="宋体" charset="-122"/>
              </a:rPr>
              <a:t>该版本可以广泛应用于移动电话、</a:t>
            </a:r>
            <a:r>
              <a:rPr lang="en-US" altLang="zh-CN" sz="2400" dirty="0">
                <a:solidFill>
                  <a:schemeClr val="tx2"/>
                </a:solidFill>
                <a:latin typeface="宋体" charset="-122"/>
              </a:rPr>
              <a:t>PDA</a:t>
            </a:r>
            <a:r>
              <a:rPr lang="zh-CN" altLang="en-US" sz="2400" dirty="0">
                <a:solidFill>
                  <a:schemeClr val="tx2"/>
                </a:solidFill>
                <a:latin typeface="宋体" charset="-122"/>
              </a:rPr>
              <a:t>等手持设备</a:t>
            </a:r>
          </a:p>
          <a:p>
            <a:pPr eaLnBrk="1" fontAlgn="auto" hangingPunct="1">
              <a:spcAft>
                <a:spcPts val="0"/>
              </a:spcAft>
              <a:defRPr/>
            </a:pPr>
            <a:endParaRPr kumimoji="1" lang="zh-CN" altLang="en-US" dirty="0"/>
          </a:p>
        </p:txBody>
      </p:sp>
    </p:spTree>
    <p:extLst>
      <p:ext uri="{BB962C8B-B14F-4D97-AF65-F5344CB8AC3E}">
        <p14:creationId xmlns:p14="http://schemas.microsoft.com/office/powerpoint/2010/main" val="41043658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0188" y="242888"/>
            <a:ext cx="7005637" cy="954087"/>
          </a:xfrm>
        </p:spPr>
        <p:txBody>
          <a:bodyPr rtlCol="0"/>
          <a:lstStyle/>
          <a:p>
            <a:pPr eaLnBrk="1" fontAlgn="auto" hangingPunct="1">
              <a:spcAft>
                <a:spcPts val="0"/>
              </a:spcAft>
              <a:defRPr/>
            </a:pPr>
            <a:r>
              <a:rPr kumimoji="1" lang="en-US" altLang="zh-TW" dirty="0"/>
              <a:t>V7</a:t>
            </a:r>
            <a:r>
              <a:rPr kumimoji="1" lang="zh-TW" altLang="en-US" dirty="0" smtClean="0"/>
              <a:t>架构</a:t>
            </a:r>
            <a:endParaRPr kumimoji="1" lang="zh-CN" altLang="en-US" dirty="0"/>
          </a:p>
        </p:txBody>
      </p:sp>
      <p:sp>
        <p:nvSpPr>
          <p:cNvPr id="3" name="内容占位符 2"/>
          <p:cNvSpPr>
            <a:spLocks noGrp="1"/>
          </p:cNvSpPr>
          <p:nvPr>
            <p:ph idx="1"/>
          </p:nvPr>
        </p:nvSpPr>
        <p:spPr/>
        <p:txBody>
          <a:bodyPr rtlCol="0">
            <a:normAutofit/>
          </a:bodyPr>
          <a:lstStyle/>
          <a:p>
            <a:pPr eaLnBrk="1" fontAlgn="auto" hangingPunct="1">
              <a:lnSpc>
                <a:spcPct val="120000"/>
              </a:lnSpc>
              <a:spcBef>
                <a:spcPct val="25000"/>
              </a:spcBef>
              <a:spcAft>
                <a:spcPts val="0"/>
              </a:spcAft>
              <a:defRPr/>
            </a:pPr>
            <a:r>
              <a:rPr lang="zh-CN" altLang="en-US" sz="2800" dirty="0">
                <a:solidFill>
                  <a:srgbClr val="FF0000"/>
                </a:solidFill>
                <a:latin typeface="宋体" charset="-122"/>
              </a:rPr>
              <a:t>目前为止的最高版本，定义了三大系列：</a:t>
            </a:r>
            <a:endParaRPr lang="en-US" altLang="zh-CN" sz="2800" dirty="0">
              <a:solidFill>
                <a:srgbClr val="FF0000"/>
              </a:solidFill>
              <a:latin typeface="宋体" charset="-122"/>
            </a:endParaRPr>
          </a:p>
          <a:p>
            <a:pPr lvl="1" eaLnBrk="1" fontAlgn="auto" hangingPunct="1">
              <a:lnSpc>
                <a:spcPct val="120000"/>
              </a:lnSpc>
              <a:spcBef>
                <a:spcPct val="25000"/>
              </a:spcBef>
              <a:spcAft>
                <a:spcPts val="0"/>
              </a:spcAft>
              <a:buFont typeface="Wingdings" pitchFamily="2" charset="2"/>
              <a:buChar char="ü"/>
              <a:defRPr/>
            </a:pPr>
            <a:r>
              <a:rPr lang="zh-CN" altLang="en-US" sz="2400" dirty="0">
                <a:latin typeface="宋体" charset="-122"/>
              </a:rPr>
              <a:t>“</a:t>
            </a:r>
            <a:r>
              <a:rPr lang="en-US" altLang="zh-CN" sz="2400" dirty="0">
                <a:latin typeface="宋体" charset="-122"/>
              </a:rPr>
              <a:t>A</a:t>
            </a:r>
            <a:r>
              <a:rPr lang="zh-CN" altLang="en-US" sz="2400" dirty="0">
                <a:latin typeface="宋体" charset="-122"/>
              </a:rPr>
              <a:t>”：面向尖端的基于虚拟内存的操作系统和用户应用，</a:t>
            </a:r>
            <a:r>
              <a:rPr lang="en-US" altLang="zh-CN" sz="2400" dirty="0"/>
              <a:t>Cortex-A</a:t>
            </a:r>
            <a:endParaRPr lang="en-US" altLang="zh-CN" sz="2400" dirty="0">
              <a:latin typeface="宋体" charset="-122"/>
            </a:endParaRPr>
          </a:p>
          <a:p>
            <a:pPr lvl="1" eaLnBrk="1" fontAlgn="auto" hangingPunct="1">
              <a:lnSpc>
                <a:spcPct val="120000"/>
              </a:lnSpc>
              <a:spcBef>
                <a:spcPct val="25000"/>
              </a:spcBef>
              <a:spcAft>
                <a:spcPts val="0"/>
              </a:spcAft>
              <a:buFont typeface="Wingdings" pitchFamily="2" charset="2"/>
              <a:buChar char="ü"/>
              <a:defRPr/>
            </a:pPr>
            <a:r>
              <a:rPr lang="zh-CN" altLang="en-US" sz="2400" dirty="0">
                <a:latin typeface="宋体" charset="-122"/>
              </a:rPr>
              <a:t>“</a:t>
            </a:r>
            <a:r>
              <a:rPr lang="en-US" altLang="zh-CN" sz="2400" dirty="0">
                <a:latin typeface="宋体" charset="-122"/>
              </a:rPr>
              <a:t>R</a:t>
            </a:r>
            <a:r>
              <a:rPr lang="zh-CN" altLang="en-US" sz="2400" dirty="0">
                <a:latin typeface="宋体" charset="-122"/>
              </a:rPr>
              <a:t>”：针对实时系统，</a:t>
            </a:r>
            <a:r>
              <a:rPr lang="en-US" altLang="zh-CN" sz="2400" dirty="0"/>
              <a:t>Cortex-R</a:t>
            </a:r>
            <a:endParaRPr lang="en-US" altLang="zh-CN" sz="2400" dirty="0">
              <a:latin typeface="宋体" charset="-122"/>
            </a:endParaRPr>
          </a:p>
          <a:p>
            <a:pPr lvl="1" eaLnBrk="1" fontAlgn="auto" hangingPunct="1">
              <a:lnSpc>
                <a:spcPct val="120000"/>
              </a:lnSpc>
              <a:spcBef>
                <a:spcPct val="25000"/>
              </a:spcBef>
              <a:spcAft>
                <a:spcPts val="0"/>
              </a:spcAft>
              <a:buFont typeface="Wingdings" pitchFamily="2" charset="2"/>
              <a:buChar char="ü"/>
              <a:defRPr/>
            </a:pPr>
            <a:r>
              <a:rPr lang="zh-CN" altLang="en-US" sz="2400" dirty="0">
                <a:latin typeface="宋体" charset="-122"/>
              </a:rPr>
              <a:t>“</a:t>
            </a:r>
            <a:r>
              <a:rPr lang="en-US" altLang="zh-CN" sz="2400" dirty="0">
                <a:latin typeface="宋体" charset="-122"/>
              </a:rPr>
              <a:t>M</a:t>
            </a:r>
            <a:r>
              <a:rPr lang="zh-CN" altLang="en-US" sz="2400" dirty="0">
                <a:latin typeface="宋体" charset="-122"/>
              </a:rPr>
              <a:t>”：对微控制器和低成本应用提供优化，</a:t>
            </a:r>
            <a:r>
              <a:rPr lang="en-US" altLang="zh-CN" sz="2400" dirty="0"/>
              <a:t>Cortex-M</a:t>
            </a:r>
            <a:r>
              <a:rPr lang="zh-CN" altLang="en-US" sz="2400" dirty="0">
                <a:latin typeface="宋体" charset="-122"/>
              </a:rPr>
              <a:t>。</a:t>
            </a:r>
          </a:p>
          <a:p>
            <a:pPr eaLnBrk="1" fontAlgn="auto" hangingPunct="1">
              <a:spcAft>
                <a:spcPts val="0"/>
              </a:spcAft>
              <a:defRPr/>
            </a:pPr>
            <a:endParaRPr kumimoji="1" lang="zh-CN" altLang="en-US" dirty="0"/>
          </a:p>
        </p:txBody>
      </p:sp>
    </p:spTree>
    <p:extLst>
      <p:ext uri="{BB962C8B-B14F-4D97-AF65-F5344CB8AC3E}">
        <p14:creationId xmlns:p14="http://schemas.microsoft.com/office/powerpoint/2010/main" val="20917424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title"/>
          </p:nvPr>
        </p:nvSpPr>
        <p:spPr>
          <a:xfrm>
            <a:off x="230188" y="242888"/>
            <a:ext cx="7005637" cy="954087"/>
          </a:xfrm>
        </p:spPr>
        <p:txBody>
          <a:bodyPr rtlCol="0">
            <a:normAutofit fontScale="90000"/>
          </a:bodyPr>
          <a:lstStyle/>
          <a:p>
            <a:pPr eaLnBrk="1" fontAlgn="auto" hangingPunct="1">
              <a:spcAft>
                <a:spcPts val="0"/>
              </a:spcAft>
              <a:defRPr/>
            </a:pPr>
            <a:r>
              <a:rPr lang="en-US" altLang="zh-CN" sz="3200"/>
              <a:t>ARM </a:t>
            </a:r>
            <a:r>
              <a:rPr lang="zh-CN" altLang="en-US" sz="3200"/>
              <a:t>结构体系和处理器家族的演变发展</a:t>
            </a:r>
          </a:p>
        </p:txBody>
      </p:sp>
      <p:pic>
        <p:nvPicPr>
          <p:cNvPr id="632836" name="Picture 4"/>
          <p:cNvPicPr>
            <a:picLocks noChangeAspect="1" noChangeArrowheads="1"/>
          </p:cNvPicPr>
          <p:nvPr/>
        </p:nvPicPr>
        <p:blipFill>
          <a:blip r:embed="rId2"/>
          <a:srcRect/>
          <a:stretch>
            <a:fillRect/>
          </a:stretch>
        </p:blipFill>
        <p:spPr bwMode="auto">
          <a:xfrm>
            <a:off x="0" y="1341438"/>
            <a:ext cx="9144000" cy="504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678873132"/>
      </p:ext>
    </p:extLst>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0188" y="242888"/>
            <a:ext cx="7005637" cy="954087"/>
          </a:xfrm>
        </p:spPr>
        <p:txBody>
          <a:bodyPr rtlCol="0"/>
          <a:lstStyle/>
          <a:p>
            <a:pPr eaLnBrk="1" fontAlgn="auto" hangingPunct="1">
              <a:spcAft>
                <a:spcPts val="0"/>
              </a:spcAft>
              <a:defRPr/>
            </a:pPr>
            <a:r>
              <a:rPr lang="en-US" altLang="zh-CN" dirty="0" smtClean="0"/>
              <a:t>ARM</a:t>
            </a:r>
            <a:r>
              <a:rPr lang="zh-CN" altLang="en-US" dirty="0" smtClean="0"/>
              <a:t>处理器</a:t>
            </a:r>
            <a:endParaRPr lang="zh-CN" altLang="en-US" dirty="0"/>
          </a:p>
        </p:txBody>
      </p:sp>
      <p:sp>
        <p:nvSpPr>
          <p:cNvPr id="3" name="内容占位符 2"/>
          <p:cNvSpPr>
            <a:spLocks noGrp="1"/>
          </p:cNvSpPr>
          <p:nvPr>
            <p:ph idx="1"/>
          </p:nvPr>
        </p:nvSpPr>
        <p:spPr/>
        <p:txBody>
          <a:bodyPr rtlCol="0">
            <a:normAutofit/>
          </a:bodyPr>
          <a:lstStyle/>
          <a:p>
            <a:pPr eaLnBrk="1" fontAlgn="auto" hangingPunct="1">
              <a:spcAft>
                <a:spcPts val="0"/>
              </a:spcAft>
              <a:defRPr/>
            </a:pPr>
            <a:r>
              <a:rPr lang="en-US" altLang="zh-CN" dirty="0">
                <a:solidFill>
                  <a:srgbClr val="FF0000"/>
                </a:solidFill>
              </a:rPr>
              <a:t>ARM7</a:t>
            </a:r>
            <a:r>
              <a:rPr lang="zh-CN" altLang="zh-CN" dirty="0" smtClean="0">
                <a:solidFill>
                  <a:srgbClr val="FF0000"/>
                </a:solidFill>
              </a:rPr>
              <a:t>系列</a:t>
            </a:r>
            <a:r>
              <a:rPr lang="zh-CN" altLang="zh-CN" dirty="0" smtClean="0"/>
              <a:t>，</a:t>
            </a:r>
            <a:r>
              <a:rPr lang="en-US" altLang="zh-CN" dirty="0" smtClean="0"/>
              <a:t>3</a:t>
            </a:r>
            <a:r>
              <a:rPr lang="zh-CN" altLang="en-US" dirty="0" smtClean="0"/>
              <a:t>级流水线，</a:t>
            </a:r>
            <a:r>
              <a:rPr lang="zh-CN" altLang="zh-CN" dirty="0" smtClean="0"/>
              <a:t>系统</a:t>
            </a:r>
            <a:r>
              <a:rPr lang="zh-CN" altLang="zh-CN" dirty="0"/>
              <a:t>主时钟为</a:t>
            </a:r>
            <a:r>
              <a:rPr lang="en-US" altLang="zh-CN" dirty="0"/>
              <a:t>20MHz</a:t>
            </a:r>
            <a:r>
              <a:rPr lang="zh-CN" altLang="zh-CN" dirty="0"/>
              <a:t>到</a:t>
            </a:r>
            <a:r>
              <a:rPr lang="en-US" altLang="zh-CN" dirty="0"/>
              <a:t>133MHz</a:t>
            </a:r>
            <a:r>
              <a:rPr lang="zh-CN" altLang="zh-CN" dirty="0"/>
              <a:t>，适用于价位低、功耗低的消费类应用</a:t>
            </a:r>
            <a:r>
              <a:rPr lang="zh-CN" altLang="zh-CN" dirty="0" smtClean="0"/>
              <a:t>。</a:t>
            </a:r>
            <a:r>
              <a:rPr lang="zh-CN" altLang="en-US" dirty="0" smtClean="0"/>
              <a:t>无</a:t>
            </a:r>
            <a:r>
              <a:rPr lang="en-US" altLang="zh-CN" dirty="0" smtClean="0"/>
              <a:t>MMU</a:t>
            </a:r>
            <a:r>
              <a:rPr lang="zh-CN" altLang="en-US" dirty="0" smtClean="0"/>
              <a:t>，可运行</a:t>
            </a:r>
            <a:r>
              <a:rPr lang="en-US" altLang="zh-CN" dirty="0" err="1" smtClean="0"/>
              <a:t>uCLinux</a:t>
            </a:r>
            <a:r>
              <a:rPr lang="zh-CN" altLang="en-US" dirty="0" smtClean="0"/>
              <a:t>。</a:t>
            </a:r>
            <a:endParaRPr lang="en-US" altLang="zh-CN" dirty="0" smtClean="0"/>
          </a:p>
          <a:p>
            <a:pPr eaLnBrk="1" fontAlgn="auto" hangingPunct="1">
              <a:spcAft>
                <a:spcPts val="0"/>
              </a:spcAft>
              <a:defRPr/>
            </a:pPr>
            <a:r>
              <a:rPr lang="en-US" altLang="zh-CN" dirty="0">
                <a:solidFill>
                  <a:srgbClr val="FF0000"/>
                </a:solidFill>
              </a:rPr>
              <a:t>ARM9</a:t>
            </a:r>
            <a:r>
              <a:rPr lang="zh-CN" altLang="zh-CN" dirty="0" smtClean="0">
                <a:solidFill>
                  <a:srgbClr val="FF0000"/>
                </a:solidFill>
              </a:rPr>
              <a:t>系列</a:t>
            </a:r>
            <a:r>
              <a:rPr lang="zh-CN" altLang="en-US" dirty="0" smtClean="0"/>
              <a:t>，</a:t>
            </a:r>
            <a:r>
              <a:rPr lang="en-US" altLang="zh-CN" dirty="0" smtClean="0"/>
              <a:t>5</a:t>
            </a:r>
            <a:r>
              <a:rPr lang="zh-CN" altLang="en-US" dirty="0" smtClean="0"/>
              <a:t>级流水线，</a:t>
            </a:r>
            <a:r>
              <a:rPr lang="zh-CN" altLang="zh-CN" dirty="0" smtClean="0"/>
              <a:t>系统</a:t>
            </a:r>
            <a:r>
              <a:rPr lang="zh-CN" altLang="zh-CN" dirty="0"/>
              <a:t>主时钟为</a:t>
            </a:r>
            <a:r>
              <a:rPr lang="en-US" altLang="zh-CN" dirty="0"/>
              <a:t>100MHz</a:t>
            </a:r>
            <a:r>
              <a:rPr lang="zh-CN" altLang="zh-CN" dirty="0"/>
              <a:t>到</a:t>
            </a:r>
            <a:r>
              <a:rPr lang="en-US" altLang="zh-CN" dirty="0" smtClean="0"/>
              <a:t>233MHz</a:t>
            </a:r>
            <a:r>
              <a:rPr lang="zh-CN" altLang="en-US" dirty="0" smtClean="0"/>
              <a:t>，</a:t>
            </a:r>
            <a:r>
              <a:rPr lang="zh-CN" altLang="zh-CN" dirty="0"/>
              <a:t>提供全性能的</a:t>
            </a:r>
            <a:r>
              <a:rPr lang="en-US" altLang="zh-CN" dirty="0"/>
              <a:t>MMU</a:t>
            </a:r>
            <a:r>
              <a:rPr lang="zh-CN" altLang="zh-CN" dirty="0"/>
              <a:t>，支持</a:t>
            </a:r>
            <a:r>
              <a:rPr lang="en-US" altLang="zh-CN" dirty="0"/>
              <a:t>Windows CE</a:t>
            </a:r>
            <a:r>
              <a:rPr lang="zh-CN" altLang="zh-CN" dirty="0"/>
              <a:t>、</a:t>
            </a:r>
            <a:r>
              <a:rPr lang="en-US" altLang="zh-CN" dirty="0" smtClean="0"/>
              <a:t>Linux</a:t>
            </a:r>
            <a:r>
              <a:rPr lang="zh-CN" altLang="en-US" dirty="0" smtClean="0"/>
              <a:t>等主流操作系统。</a:t>
            </a:r>
            <a:endParaRPr lang="en-US" altLang="zh-CN" dirty="0" smtClean="0"/>
          </a:p>
          <a:p>
            <a:pPr eaLnBrk="1" fontAlgn="auto" hangingPunct="1">
              <a:spcAft>
                <a:spcPts val="0"/>
              </a:spcAft>
              <a:defRPr/>
            </a:pPr>
            <a:r>
              <a:rPr lang="en-US" altLang="zh-CN" dirty="0">
                <a:solidFill>
                  <a:srgbClr val="FF0000"/>
                </a:solidFill>
              </a:rPr>
              <a:t>ARM9E</a:t>
            </a:r>
            <a:r>
              <a:rPr lang="zh-CN" altLang="zh-CN" dirty="0" smtClean="0">
                <a:solidFill>
                  <a:srgbClr val="FF0000"/>
                </a:solidFill>
              </a:rPr>
              <a:t>系列</a:t>
            </a:r>
            <a:r>
              <a:rPr lang="zh-CN" altLang="en-US" dirty="0" smtClean="0"/>
              <a:t>，</a:t>
            </a:r>
            <a:r>
              <a:rPr lang="zh-CN" altLang="zh-CN" dirty="0"/>
              <a:t>使用单一的处理器</a:t>
            </a:r>
            <a:r>
              <a:rPr lang="zh-CN" altLang="zh-CN" dirty="0" smtClean="0"/>
              <a:t>内核</a:t>
            </a:r>
            <a:r>
              <a:rPr lang="zh-CN" altLang="en-US" dirty="0" smtClean="0"/>
              <a:t>，</a:t>
            </a:r>
            <a:r>
              <a:rPr lang="zh-CN" altLang="zh-CN" dirty="0" smtClean="0"/>
              <a:t>支持</a:t>
            </a:r>
            <a:r>
              <a:rPr lang="en-US" altLang="zh-CN" dirty="0"/>
              <a:t>VFP9</a:t>
            </a:r>
            <a:r>
              <a:rPr lang="zh-CN" altLang="zh-CN" dirty="0"/>
              <a:t>浮点处理</a:t>
            </a:r>
            <a:r>
              <a:rPr lang="zh-CN" altLang="zh-CN" dirty="0" smtClean="0"/>
              <a:t>协处理器</a:t>
            </a:r>
            <a:r>
              <a:rPr lang="zh-CN" altLang="en-US" dirty="0" smtClean="0"/>
              <a:t>，</a:t>
            </a:r>
            <a:r>
              <a:rPr lang="zh-CN" altLang="zh-CN" dirty="0" smtClean="0"/>
              <a:t>提供</a:t>
            </a:r>
            <a:r>
              <a:rPr lang="zh-CN" altLang="zh-CN" dirty="0"/>
              <a:t>了微控制器、</a:t>
            </a:r>
            <a:r>
              <a:rPr lang="en-US" altLang="zh-CN" dirty="0"/>
              <a:t>DSP</a:t>
            </a:r>
            <a:r>
              <a:rPr lang="zh-CN" altLang="zh-CN" dirty="0"/>
              <a:t>、</a:t>
            </a:r>
            <a:r>
              <a:rPr lang="en-US" altLang="zh-CN" dirty="0"/>
              <a:t>Java</a:t>
            </a:r>
            <a:r>
              <a:rPr lang="zh-CN" altLang="zh-CN" dirty="0"/>
              <a:t>应用系统的解决</a:t>
            </a:r>
            <a:r>
              <a:rPr lang="zh-CN" altLang="zh-CN" dirty="0" smtClean="0"/>
              <a:t>方案</a:t>
            </a:r>
            <a:r>
              <a:rPr lang="zh-CN" altLang="en-US" dirty="0"/>
              <a:t>。</a:t>
            </a:r>
          </a:p>
        </p:txBody>
      </p:sp>
    </p:spTree>
    <p:extLst>
      <p:ext uri="{BB962C8B-B14F-4D97-AF65-F5344CB8AC3E}">
        <p14:creationId xmlns:p14="http://schemas.microsoft.com/office/powerpoint/2010/main" val="218187259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468313" y="333375"/>
            <a:ext cx="7004050" cy="954088"/>
          </a:xfrm>
        </p:spPr>
        <p:txBody>
          <a:bodyPr/>
          <a:lstStyle/>
          <a:p>
            <a:r>
              <a:rPr kumimoji="1" lang="zh-CN" altLang="en-US" sz="4400" dirty="0"/>
              <a:t>嵌入式系统处理核心</a:t>
            </a:r>
            <a:endParaRPr lang="zh-CN" altLang="en-US" sz="4400" b="1" dirty="0" smtClean="0">
              <a:solidFill>
                <a:srgbClr val="4BACC6"/>
              </a:solidFill>
            </a:endParaRPr>
          </a:p>
        </p:txBody>
      </p:sp>
      <p:sp>
        <p:nvSpPr>
          <p:cNvPr id="10243" name="Rectangle 2"/>
          <p:cNvSpPr>
            <a:spLocks noChangeArrowheads="1"/>
          </p:cNvSpPr>
          <p:nvPr/>
        </p:nvSpPr>
        <p:spPr bwMode="auto">
          <a:xfrm>
            <a:off x="590550" y="476250"/>
            <a:ext cx="82296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sz="3600" b="1">
              <a:solidFill>
                <a:srgbClr val="0000FF"/>
              </a:solidFill>
              <a:ea typeface="黑体" panose="02010609060101010101" pitchFamily="49" charset="-122"/>
            </a:endParaRPr>
          </a:p>
        </p:txBody>
      </p:sp>
      <p:sp>
        <p:nvSpPr>
          <p:cNvPr id="188419" name="Rectangle 3"/>
          <p:cNvSpPr>
            <a:spLocks noChangeArrowheads="1"/>
          </p:cNvSpPr>
          <p:nvPr/>
        </p:nvSpPr>
        <p:spPr bwMode="auto">
          <a:xfrm>
            <a:off x="179388" y="1341438"/>
            <a:ext cx="8785225" cy="481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fontAlgn="auto">
              <a:spcBef>
                <a:spcPts val="0"/>
              </a:spcBef>
              <a:spcAft>
                <a:spcPts val="0"/>
              </a:spcAft>
              <a:buFont typeface="Wingdings" pitchFamily="2" charset="2"/>
              <a:buChar char="p"/>
              <a:defRPr/>
            </a:pPr>
            <a:r>
              <a:rPr lang="zh-CN" altLang="zh-CN" sz="2400" b="1" dirty="0">
                <a:solidFill>
                  <a:srgbClr val="FF0000"/>
                </a:solidFill>
                <a:latin typeface="+mn-lt"/>
                <a:ea typeface="+mn-ea"/>
              </a:rPr>
              <a:t>嵌入式微处理器</a:t>
            </a:r>
            <a:r>
              <a:rPr lang="zh-CN" altLang="zh-CN" sz="2400" dirty="0">
                <a:latin typeface="+mn-lt"/>
                <a:ea typeface="+mn-ea"/>
              </a:rPr>
              <a:t>（</a:t>
            </a:r>
            <a:r>
              <a:rPr lang="en-US" altLang="zh-CN" sz="2400" dirty="0">
                <a:latin typeface="+mn-lt"/>
                <a:ea typeface="+mn-ea"/>
              </a:rPr>
              <a:t>Embedded Microprocessor Unit</a:t>
            </a:r>
            <a:r>
              <a:rPr lang="zh-CN" altLang="zh-CN" sz="2400" dirty="0">
                <a:latin typeface="+mn-lt"/>
                <a:ea typeface="+mn-ea"/>
              </a:rPr>
              <a:t>，</a:t>
            </a:r>
            <a:r>
              <a:rPr lang="en-US" altLang="zh-CN" sz="2400" dirty="0">
                <a:latin typeface="+mn-lt"/>
                <a:ea typeface="+mn-ea"/>
              </a:rPr>
              <a:t>EMPU</a:t>
            </a:r>
            <a:r>
              <a:rPr lang="zh-CN" altLang="zh-CN" sz="2400" dirty="0">
                <a:latin typeface="+mn-lt"/>
                <a:ea typeface="+mn-ea"/>
              </a:rPr>
              <a:t>）</a:t>
            </a:r>
            <a:endParaRPr lang="en-US" altLang="zh-CN" sz="2400" dirty="0">
              <a:latin typeface="+mn-lt"/>
              <a:ea typeface="+mn-ea"/>
            </a:endParaRPr>
          </a:p>
          <a:p>
            <a:pPr fontAlgn="auto">
              <a:spcBef>
                <a:spcPts val="0"/>
              </a:spcBef>
              <a:spcAft>
                <a:spcPts val="0"/>
              </a:spcAft>
              <a:defRPr/>
            </a:pPr>
            <a:r>
              <a:rPr lang="zh-CN" altLang="en-US" dirty="0">
                <a:latin typeface="+mn-lt"/>
                <a:ea typeface="+mn-ea"/>
              </a:rPr>
              <a:t>以通用处理器（</a:t>
            </a:r>
            <a:r>
              <a:rPr lang="en-US" altLang="zh-CN" dirty="0">
                <a:latin typeface="+mn-lt"/>
                <a:ea typeface="+mn-ea"/>
              </a:rPr>
              <a:t>CPU</a:t>
            </a:r>
            <a:r>
              <a:rPr lang="zh-CN" altLang="en-US" dirty="0">
                <a:latin typeface="+mn-lt"/>
                <a:ea typeface="+mn-ea"/>
              </a:rPr>
              <a:t>）为基础。将微处理器装配在专门设计的电路板上，只保留和嵌入式应用有关的功能；外接电路必须包括</a:t>
            </a:r>
            <a:r>
              <a:rPr lang="en-US" altLang="zh-CN" dirty="0">
                <a:latin typeface="+mn-lt"/>
                <a:ea typeface="+mn-ea"/>
              </a:rPr>
              <a:t>ROM</a:t>
            </a:r>
            <a:r>
              <a:rPr lang="zh-CN" altLang="en-US" dirty="0">
                <a:latin typeface="+mn-lt"/>
                <a:ea typeface="+mn-ea"/>
              </a:rPr>
              <a:t>、</a:t>
            </a:r>
            <a:r>
              <a:rPr lang="en-US" altLang="zh-CN" dirty="0">
                <a:latin typeface="+mn-lt"/>
                <a:ea typeface="+mn-ea"/>
              </a:rPr>
              <a:t>RAM</a:t>
            </a:r>
            <a:r>
              <a:rPr lang="zh-CN" altLang="en-US" dirty="0">
                <a:latin typeface="+mn-lt"/>
                <a:ea typeface="+mn-ea"/>
              </a:rPr>
              <a:t>、总线接口、各种外设等器件；</a:t>
            </a:r>
            <a:r>
              <a:rPr lang="en-US" altLang="zh-CN" dirty="0">
                <a:latin typeface="+mn-lt"/>
                <a:ea typeface="+mn-ea"/>
              </a:rPr>
              <a:t>Am186/88</a:t>
            </a:r>
            <a:r>
              <a:rPr lang="zh-CN" altLang="zh-CN" dirty="0">
                <a:latin typeface="+mn-lt"/>
                <a:ea typeface="+mn-ea"/>
              </a:rPr>
              <a:t>、</a:t>
            </a:r>
            <a:r>
              <a:rPr lang="en-US" altLang="zh-CN" dirty="0">
                <a:latin typeface="+mn-lt"/>
                <a:ea typeface="+mn-ea"/>
              </a:rPr>
              <a:t>386EX</a:t>
            </a:r>
            <a:r>
              <a:rPr lang="zh-CN" altLang="zh-CN" dirty="0">
                <a:latin typeface="+mn-lt"/>
                <a:ea typeface="+mn-ea"/>
              </a:rPr>
              <a:t>、</a:t>
            </a:r>
            <a:r>
              <a:rPr lang="en-US" altLang="zh-CN" dirty="0">
                <a:latin typeface="+mn-lt"/>
                <a:ea typeface="+mn-ea"/>
              </a:rPr>
              <a:t>SC-400</a:t>
            </a:r>
            <a:r>
              <a:rPr lang="zh-CN" altLang="zh-CN" dirty="0">
                <a:latin typeface="+mn-lt"/>
                <a:ea typeface="+mn-ea"/>
              </a:rPr>
              <a:t>、</a:t>
            </a:r>
            <a:r>
              <a:rPr lang="en-US" altLang="zh-CN" dirty="0">
                <a:latin typeface="+mn-lt"/>
                <a:ea typeface="+mn-ea"/>
              </a:rPr>
              <a:t>PowerPC</a:t>
            </a:r>
            <a:r>
              <a:rPr lang="zh-CN" altLang="zh-CN" dirty="0">
                <a:latin typeface="+mn-lt"/>
                <a:ea typeface="+mn-ea"/>
              </a:rPr>
              <a:t>、</a:t>
            </a:r>
            <a:r>
              <a:rPr lang="en-US" altLang="zh-CN" dirty="0">
                <a:latin typeface="+mn-lt"/>
                <a:ea typeface="+mn-ea"/>
              </a:rPr>
              <a:t>68000</a:t>
            </a:r>
            <a:r>
              <a:rPr lang="zh-CN" altLang="zh-CN" dirty="0">
                <a:latin typeface="+mn-lt"/>
                <a:ea typeface="+mn-ea"/>
              </a:rPr>
              <a:t>、</a:t>
            </a:r>
            <a:r>
              <a:rPr lang="en-US" altLang="zh-CN" dirty="0">
                <a:latin typeface="+mn-lt"/>
                <a:ea typeface="+mn-ea"/>
              </a:rPr>
              <a:t>MIPS</a:t>
            </a:r>
            <a:r>
              <a:rPr lang="zh-CN" altLang="zh-CN" dirty="0">
                <a:latin typeface="+mn-lt"/>
                <a:ea typeface="+mn-ea"/>
              </a:rPr>
              <a:t>、</a:t>
            </a:r>
            <a:r>
              <a:rPr lang="en-US" altLang="zh-CN" dirty="0">
                <a:latin typeface="+mn-lt"/>
                <a:ea typeface="+mn-ea"/>
              </a:rPr>
              <a:t>ARM</a:t>
            </a:r>
            <a:r>
              <a:rPr lang="zh-CN" altLang="zh-CN" dirty="0">
                <a:latin typeface="+mn-lt"/>
                <a:ea typeface="+mn-ea"/>
              </a:rPr>
              <a:t>系列等</a:t>
            </a:r>
            <a:endParaRPr lang="en-US" altLang="zh-CN" dirty="0">
              <a:latin typeface="+mn-lt"/>
              <a:ea typeface="+mn-ea"/>
            </a:endParaRPr>
          </a:p>
          <a:p>
            <a:pPr marL="342900" indent="-342900" fontAlgn="auto">
              <a:spcBef>
                <a:spcPts val="0"/>
              </a:spcBef>
              <a:spcAft>
                <a:spcPts val="0"/>
              </a:spcAft>
              <a:buFont typeface="Wingdings" pitchFamily="2" charset="2"/>
              <a:buChar char="p"/>
              <a:defRPr/>
            </a:pPr>
            <a:r>
              <a:rPr lang="zh-CN" altLang="zh-CN" sz="2400" b="1" dirty="0">
                <a:solidFill>
                  <a:srgbClr val="FF0000"/>
                </a:solidFill>
                <a:latin typeface="+mn-lt"/>
                <a:ea typeface="+mn-ea"/>
              </a:rPr>
              <a:t>嵌入式微控制器</a:t>
            </a:r>
            <a:r>
              <a:rPr lang="zh-CN" altLang="zh-CN" sz="2400" dirty="0">
                <a:latin typeface="+mn-lt"/>
                <a:ea typeface="+mn-ea"/>
              </a:rPr>
              <a:t>（</a:t>
            </a:r>
            <a:r>
              <a:rPr lang="en-US" altLang="zh-CN" sz="2400" dirty="0">
                <a:latin typeface="+mn-lt"/>
                <a:ea typeface="+mn-ea"/>
              </a:rPr>
              <a:t>Microcontroller Unit</a:t>
            </a:r>
            <a:r>
              <a:rPr lang="zh-CN" altLang="zh-CN" sz="2400" dirty="0">
                <a:latin typeface="+mn-lt"/>
                <a:ea typeface="+mn-ea"/>
              </a:rPr>
              <a:t>，</a:t>
            </a:r>
            <a:r>
              <a:rPr lang="en-US" altLang="zh-CN" sz="2400" dirty="0">
                <a:latin typeface="+mn-lt"/>
                <a:ea typeface="+mn-ea"/>
              </a:rPr>
              <a:t>MCU</a:t>
            </a:r>
            <a:r>
              <a:rPr lang="zh-CN" altLang="zh-CN" sz="2400" dirty="0">
                <a:latin typeface="+mn-lt"/>
                <a:ea typeface="+mn-ea"/>
              </a:rPr>
              <a:t>）</a:t>
            </a:r>
            <a:endParaRPr lang="en-US" altLang="zh-CN" sz="2400" dirty="0">
              <a:latin typeface="+mn-lt"/>
              <a:ea typeface="+mn-ea"/>
            </a:endParaRPr>
          </a:p>
          <a:p>
            <a:pPr fontAlgn="auto">
              <a:spcBef>
                <a:spcPts val="0"/>
              </a:spcBef>
              <a:spcAft>
                <a:spcPts val="0"/>
              </a:spcAft>
              <a:defRPr/>
            </a:pPr>
            <a:r>
              <a:rPr lang="zh-CN" altLang="en-US" dirty="0">
                <a:latin typeface="+mn-lt"/>
                <a:ea typeface="+mn-ea"/>
              </a:rPr>
              <a:t>嵌入式微控制器又称单片机，是将整个计算机系统浓缩集成到一块芯片中。一般以某一种微处理器内核为核心，芯片内部集成</a:t>
            </a:r>
            <a:r>
              <a:rPr lang="en-US" altLang="zh-CN" dirty="0">
                <a:latin typeface="+mn-lt"/>
                <a:ea typeface="+mn-ea"/>
              </a:rPr>
              <a:t>ROM/EPROM</a:t>
            </a:r>
            <a:r>
              <a:rPr lang="zh-CN" altLang="en-US" dirty="0">
                <a:latin typeface="+mn-lt"/>
                <a:ea typeface="+mn-ea"/>
              </a:rPr>
              <a:t>、</a:t>
            </a:r>
            <a:r>
              <a:rPr lang="en-US" altLang="zh-CN" dirty="0">
                <a:latin typeface="+mn-lt"/>
                <a:ea typeface="+mn-ea"/>
              </a:rPr>
              <a:t>RAM</a:t>
            </a:r>
            <a:r>
              <a:rPr lang="zh-CN" altLang="en-US" dirty="0">
                <a:latin typeface="+mn-lt"/>
                <a:ea typeface="+mn-ea"/>
              </a:rPr>
              <a:t>、总线、总线逻辑、定时</a:t>
            </a:r>
            <a:r>
              <a:rPr lang="en-US" altLang="zh-CN" dirty="0">
                <a:latin typeface="+mn-lt"/>
                <a:ea typeface="+mn-ea"/>
              </a:rPr>
              <a:t>/</a:t>
            </a:r>
            <a:r>
              <a:rPr lang="zh-CN" altLang="en-US" dirty="0">
                <a:latin typeface="+mn-lt"/>
                <a:ea typeface="+mn-ea"/>
              </a:rPr>
              <a:t>计数器、</a:t>
            </a:r>
            <a:r>
              <a:rPr lang="en-US" altLang="zh-CN" dirty="0" err="1">
                <a:latin typeface="+mn-lt"/>
                <a:ea typeface="+mn-ea"/>
              </a:rPr>
              <a:t>WatchDog</a:t>
            </a:r>
            <a:r>
              <a:rPr lang="zh-CN" altLang="en-US" dirty="0">
                <a:latin typeface="+mn-lt"/>
                <a:ea typeface="+mn-ea"/>
              </a:rPr>
              <a:t>、</a:t>
            </a:r>
            <a:r>
              <a:rPr lang="en-US" altLang="zh-CN" dirty="0">
                <a:latin typeface="+mn-lt"/>
                <a:ea typeface="+mn-ea"/>
              </a:rPr>
              <a:t>I/O</a:t>
            </a:r>
            <a:r>
              <a:rPr lang="zh-CN" altLang="en-US" dirty="0">
                <a:latin typeface="+mn-lt"/>
                <a:ea typeface="+mn-ea"/>
              </a:rPr>
              <a:t>、串行口、脉宽调制输出、</a:t>
            </a:r>
            <a:r>
              <a:rPr lang="en-US" altLang="zh-CN" dirty="0">
                <a:latin typeface="+mn-lt"/>
                <a:ea typeface="+mn-ea"/>
              </a:rPr>
              <a:t>A/D</a:t>
            </a:r>
            <a:r>
              <a:rPr lang="zh-CN" altLang="en-US" dirty="0">
                <a:latin typeface="+mn-lt"/>
                <a:ea typeface="+mn-ea"/>
              </a:rPr>
              <a:t>、</a:t>
            </a:r>
            <a:r>
              <a:rPr lang="en-US" altLang="zh-CN" dirty="0">
                <a:latin typeface="+mn-lt"/>
                <a:ea typeface="+mn-ea"/>
              </a:rPr>
              <a:t>D/A</a:t>
            </a:r>
            <a:r>
              <a:rPr lang="zh-CN" altLang="en-US" dirty="0">
                <a:latin typeface="+mn-lt"/>
                <a:ea typeface="+mn-ea"/>
              </a:rPr>
              <a:t>、</a:t>
            </a:r>
            <a:r>
              <a:rPr lang="en-US" altLang="zh-CN" dirty="0">
                <a:latin typeface="+mn-lt"/>
                <a:ea typeface="+mn-ea"/>
              </a:rPr>
              <a:t>Flash</a:t>
            </a:r>
            <a:r>
              <a:rPr lang="zh-CN" altLang="en-US" dirty="0">
                <a:latin typeface="+mn-lt"/>
                <a:ea typeface="+mn-ea"/>
              </a:rPr>
              <a:t>、</a:t>
            </a:r>
            <a:r>
              <a:rPr lang="en-US" altLang="zh-CN" dirty="0">
                <a:latin typeface="+mn-lt"/>
                <a:ea typeface="+mn-ea"/>
              </a:rPr>
              <a:t>RAM</a:t>
            </a:r>
            <a:r>
              <a:rPr lang="zh-CN" altLang="en-US" dirty="0">
                <a:latin typeface="+mn-lt"/>
                <a:ea typeface="+mn-ea"/>
              </a:rPr>
              <a:t>、</a:t>
            </a:r>
            <a:r>
              <a:rPr lang="en-US" altLang="zh-CN" dirty="0">
                <a:latin typeface="+mn-lt"/>
                <a:ea typeface="+mn-ea"/>
              </a:rPr>
              <a:t>EEPROM</a:t>
            </a:r>
            <a:r>
              <a:rPr lang="zh-CN" altLang="en-US" dirty="0">
                <a:latin typeface="+mn-lt"/>
                <a:ea typeface="+mn-ea"/>
              </a:rPr>
              <a:t>等各种必要功能和外设。</a:t>
            </a:r>
            <a:r>
              <a:rPr lang="en-US" altLang="zh-CN" dirty="0">
                <a:latin typeface="+mn-lt"/>
                <a:ea typeface="+mn-ea"/>
              </a:rPr>
              <a:t>8051</a:t>
            </a:r>
            <a:r>
              <a:rPr lang="zh-CN" altLang="zh-CN" dirty="0">
                <a:latin typeface="+mn-lt"/>
                <a:ea typeface="+mn-ea"/>
              </a:rPr>
              <a:t>、</a:t>
            </a:r>
            <a:r>
              <a:rPr lang="en-US" altLang="zh-CN" dirty="0">
                <a:latin typeface="+mn-lt"/>
                <a:ea typeface="+mn-ea"/>
              </a:rPr>
              <a:t>P51XA</a:t>
            </a:r>
            <a:r>
              <a:rPr lang="zh-CN" altLang="zh-CN" dirty="0">
                <a:latin typeface="+mn-lt"/>
                <a:ea typeface="+mn-ea"/>
              </a:rPr>
              <a:t>、</a:t>
            </a:r>
            <a:r>
              <a:rPr lang="en-US" altLang="zh-CN" dirty="0">
                <a:latin typeface="+mn-lt"/>
                <a:ea typeface="+mn-ea"/>
              </a:rPr>
              <a:t>MCS-96/196/296</a:t>
            </a:r>
            <a:r>
              <a:rPr lang="zh-CN" altLang="zh-CN" dirty="0">
                <a:latin typeface="+mn-lt"/>
                <a:ea typeface="+mn-ea"/>
              </a:rPr>
              <a:t>、</a:t>
            </a:r>
            <a:r>
              <a:rPr lang="en-US" altLang="zh-CN" dirty="0">
                <a:latin typeface="+mn-lt"/>
                <a:ea typeface="+mn-ea"/>
              </a:rPr>
              <a:t>C166/167</a:t>
            </a:r>
            <a:r>
              <a:rPr lang="zh-CN" altLang="zh-CN" dirty="0">
                <a:latin typeface="+mn-lt"/>
                <a:ea typeface="+mn-ea"/>
              </a:rPr>
              <a:t>、</a:t>
            </a:r>
            <a:r>
              <a:rPr lang="en-US" altLang="zh-CN" dirty="0">
                <a:latin typeface="+mn-lt"/>
                <a:ea typeface="+mn-ea"/>
              </a:rPr>
              <a:t>MC68HC05/11/12/16</a:t>
            </a:r>
          </a:p>
          <a:p>
            <a:pPr marL="342900" indent="-342900" fontAlgn="auto">
              <a:spcBef>
                <a:spcPts val="0"/>
              </a:spcBef>
              <a:spcAft>
                <a:spcPts val="0"/>
              </a:spcAft>
              <a:buFont typeface="Wingdings" pitchFamily="2" charset="2"/>
              <a:buChar char="p"/>
              <a:defRPr/>
            </a:pPr>
            <a:r>
              <a:rPr lang="zh-CN" altLang="zh-CN" sz="2400" b="1" dirty="0">
                <a:solidFill>
                  <a:srgbClr val="FF0000"/>
                </a:solidFill>
                <a:latin typeface="+mn-lt"/>
                <a:ea typeface="+mn-ea"/>
              </a:rPr>
              <a:t>嵌入式</a:t>
            </a:r>
            <a:r>
              <a:rPr lang="en-US" altLang="zh-CN" sz="2400" b="1" dirty="0">
                <a:solidFill>
                  <a:srgbClr val="FF0000"/>
                </a:solidFill>
                <a:latin typeface="+mn-lt"/>
                <a:ea typeface="+mn-ea"/>
              </a:rPr>
              <a:t>DSP</a:t>
            </a:r>
            <a:r>
              <a:rPr lang="zh-CN" altLang="zh-CN" sz="2400" b="1" dirty="0">
                <a:solidFill>
                  <a:srgbClr val="FF0000"/>
                </a:solidFill>
                <a:latin typeface="+mn-lt"/>
                <a:ea typeface="+mn-ea"/>
              </a:rPr>
              <a:t>处理器</a:t>
            </a:r>
            <a:r>
              <a:rPr lang="zh-CN" altLang="zh-CN" sz="2400" dirty="0">
                <a:latin typeface="+mn-lt"/>
                <a:ea typeface="+mn-ea"/>
              </a:rPr>
              <a:t>（</a:t>
            </a:r>
            <a:r>
              <a:rPr lang="en-US" altLang="zh-CN" sz="2400" dirty="0">
                <a:latin typeface="+mn-lt"/>
                <a:ea typeface="+mn-ea"/>
              </a:rPr>
              <a:t>Embedded Digital Signal Processor</a:t>
            </a:r>
            <a:r>
              <a:rPr lang="zh-CN" altLang="zh-CN" sz="2400" dirty="0">
                <a:latin typeface="+mn-lt"/>
                <a:ea typeface="+mn-ea"/>
              </a:rPr>
              <a:t>，</a:t>
            </a:r>
            <a:r>
              <a:rPr lang="en-US" altLang="zh-CN" sz="2400" dirty="0">
                <a:latin typeface="+mn-lt"/>
                <a:ea typeface="+mn-ea"/>
              </a:rPr>
              <a:t>EDSP</a:t>
            </a:r>
            <a:r>
              <a:rPr lang="zh-CN" altLang="zh-CN" sz="2400" dirty="0">
                <a:latin typeface="+mn-lt"/>
                <a:ea typeface="+mn-ea"/>
              </a:rPr>
              <a:t>） </a:t>
            </a:r>
            <a:endParaRPr lang="en-US" altLang="zh-CN" sz="2400" dirty="0">
              <a:latin typeface="+mn-lt"/>
              <a:ea typeface="+mn-ea"/>
            </a:endParaRPr>
          </a:p>
          <a:p>
            <a:pPr fontAlgn="auto">
              <a:spcBef>
                <a:spcPts val="0"/>
              </a:spcBef>
              <a:spcAft>
                <a:spcPts val="0"/>
              </a:spcAft>
              <a:defRPr/>
            </a:pPr>
            <a:r>
              <a:rPr lang="zh-CN" altLang="en-US" dirty="0">
                <a:latin typeface="+mn-lt"/>
                <a:ea typeface="+mn-ea"/>
              </a:rPr>
              <a:t>嵌入式</a:t>
            </a:r>
            <a:r>
              <a:rPr lang="en-US" altLang="zh-CN" dirty="0">
                <a:latin typeface="+mn-lt"/>
                <a:ea typeface="+mn-ea"/>
              </a:rPr>
              <a:t>DSP</a:t>
            </a:r>
            <a:r>
              <a:rPr lang="zh-CN" altLang="en-US" dirty="0">
                <a:latin typeface="+mn-lt"/>
                <a:ea typeface="+mn-ea"/>
              </a:rPr>
              <a:t>处理器有两个发展来源，一是</a:t>
            </a:r>
            <a:r>
              <a:rPr lang="en-US" altLang="zh-CN" dirty="0">
                <a:latin typeface="+mn-lt"/>
                <a:ea typeface="+mn-ea"/>
              </a:rPr>
              <a:t>DSP</a:t>
            </a:r>
            <a:r>
              <a:rPr lang="zh-CN" altLang="en-US" dirty="0">
                <a:latin typeface="+mn-lt"/>
                <a:ea typeface="+mn-ea"/>
              </a:rPr>
              <a:t>处理器经过单片化、</a:t>
            </a:r>
            <a:r>
              <a:rPr lang="en-US" altLang="zh-CN" dirty="0">
                <a:latin typeface="+mn-lt"/>
                <a:ea typeface="+mn-ea"/>
              </a:rPr>
              <a:t>EMC</a:t>
            </a:r>
            <a:r>
              <a:rPr lang="zh-CN" altLang="en-US" dirty="0">
                <a:latin typeface="+mn-lt"/>
                <a:ea typeface="+mn-ea"/>
              </a:rPr>
              <a:t>改造、增加片上外设成为嵌入式</a:t>
            </a:r>
            <a:r>
              <a:rPr lang="en-US" altLang="zh-CN" dirty="0">
                <a:latin typeface="+mn-lt"/>
                <a:ea typeface="+mn-ea"/>
              </a:rPr>
              <a:t>DSP</a:t>
            </a:r>
            <a:r>
              <a:rPr lang="zh-CN" altLang="en-US" dirty="0">
                <a:latin typeface="+mn-lt"/>
                <a:ea typeface="+mn-ea"/>
              </a:rPr>
              <a:t>处理器，</a:t>
            </a:r>
            <a:r>
              <a:rPr lang="en-US" altLang="zh-CN" dirty="0">
                <a:latin typeface="+mn-lt"/>
                <a:ea typeface="+mn-ea"/>
              </a:rPr>
              <a:t>TI</a:t>
            </a:r>
            <a:r>
              <a:rPr lang="zh-CN" altLang="en-US" dirty="0">
                <a:latin typeface="+mn-lt"/>
                <a:ea typeface="+mn-ea"/>
              </a:rPr>
              <a:t>的</a:t>
            </a:r>
            <a:r>
              <a:rPr lang="en-US" altLang="zh-CN" dirty="0">
                <a:latin typeface="+mn-lt"/>
                <a:ea typeface="+mn-ea"/>
              </a:rPr>
              <a:t>TMS320C2000/C5000</a:t>
            </a:r>
            <a:r>
              <a:rPr lang="zh-CN" altLang="en-US" dirty="0">
                <a:latin typeface="+mn-lt"/>
                <a:ea typeface="+mn-ea"/>
              </a:rPr>
              <a:t>等属于此范畴；二是在通用单片机或</a:t>
            </a:r>
            <a:r>
              <a:rPr lang="en-US" altLang="zh-CN" dirty="0">
                <a:latin typeface="+mn-lt"/>
                <a:ea typeface="+mn-ea"/>
              </a:rPr>
              <a:t>SOC</a:t>
            </a:r>
            <a:r>
              <a:rPr lang="zh-CN" altLang="en-US" dirty="0">
                <a:latin typeface="+mn-lt"/>
                <a:ea typeface="+mn-ea"/>
              </a:rPr>
              <a:t>中增加</a:t>
            </a:r>
            <a:r>
              <a:rPr lang="en-US" altLang="zh-CN" dirty="0">
                <a:latin typeface="+mn-lt"/>
                <a:ea typeface="+mn-ea"/>
              </a:rPr>
              <a:t>DSP</a:t>
            </a:r>
            <a:r>
              <a:rPr lang="zh-CN" altLang="en-US" dirty="0">
                <a:latin typeface="+mn-lt"/>
                <a:ea typeface="+mn-ea"/>
              </a:rPr>
              <a:t>协处理器，例如</a:t>
            </a:r>
            <a:r>
              <a:rPr lang="en-US" altLang="zh-CN" dirty="0">
                <a:latin typeface="+mn-lt"/>
                <a:ea typeface="+mn-ea"/>
              </a:rPr>
              <a:t>Intel</a:t>
            </a:r>
            <a:r>
              <a:rPr lang="zh-CN" altLang="en-US" dirty="0">
                <a:latin typeface="+mn-lt"/>
                <a:ea typeface="+mn-ea"/>
              </a:rPr>
              <a:t>的</a:t>
            </a:r>
            <a:r>
              <a:rPr lang="en-US" altLang="zh-CN" dirty="0">
                <a:latin typeface="+mn-lt"/>
                <a:ea typeface="+mn-ea"/>
              </a:rPr>
              <a:t>MCS-296</a:t>
            </a:r>
            <a:r>
              <a:rPr lang="zh-CN" altLang="en-US" dirty="0">
                <a:latin typeface="+mn-lt"/>
                <a:ea typeface="+mn-ea"/>
              </a:rPr>
              <a:t>和</a:t>
            </a:r>
            <a:r>
              <a:rPr lang="en-US" altLang="zh-CN" dirty="0">
                <a:latin typeface="+mn-lt"/>
                <a:ea typeface="+mn-ea"/>
              </a:rPr>
              <a:t>Infineon(Siemens)</a:t>
            </a:r>
            <a:r>
              <a:rPr lang="zh-CN" altLang="en-US" dirty="0">
                <a:latin typeface="+mn-lt"/>
                <a:ea typeface="+mn-ea"/>
              </a:rPr>
              <a:t>的</a:t>
            </a:r>
            <a:r>
              <a:rPr lang="en-US" altLang="zh-CN" dirty="0" err="1">
                <a:latin typeface="+mn-lt"/>
                <a:ea typeface="+mn-ea"/>
              </a:rPr>
              <a:t>TriCore</a:t>
            </a:r>
            <a:r>
              <a:rPr lang="zh-CN" altLang="en-US" dirty="0">
                <a:latin typeface="+mn-lt"/>
                <a:ea typeface="+mn-ea"/>
              </a:rPr>
              <a:t>。</a:t>
            </a:r>
            <a:r>
              <a:rPr lang="en-US" altLang="zh-CN" dirty="0">
                <a:latin typeface="+mn-lt"/>
                <a:ea typeface="+mn-ea"/>
              </a:rPr>
              <a:t>Texas Instruments</a:t>
            </a:r>
            <a:r>
              <a:rPr lang="zh-CN" altLang="zh-CN" dirty="0">
                <a:latin typeface="+mn-lt"/>
                <a:ea typeface="+mn-ea"/>
              </a:rPr>
              <a:t>的</a:t>
            </a:r>
            <a:r>
              <a:rPr lang="en-US" altLang="zh-CN" dirty="0">
                <a:latin typeface="+mn-lt"/>
                <a:ea typeface="+mn-ea"/>
              </a:rPr>
              <a:t>TMS320</a:t>
            </a:r>
            <a:r>
              <a:rPr lang="zh-CN" altLang="zh-CN" dirty="0">
                <a:latin typeface="+mn-lt"/>
                <a:ea typeface="+mn-ea"/>
              </a:rPr>
              <a:t>系列和</a:t>
            </a:r>
            <a:r>
              <a:rPr lang="en-US" altLang="zh-CN" dirty="0">
                <a:latin typeface="+mn-lt"/>
                <a:ea typeface="+mn-ea"/>
              </a:rPr>
              <a:t>Motorola</a:t>
            </a:r>
            <a:r>
              <a:rPr lang="zh-CN" altLang="zh-CN" dirty="0">
                <a:latin typeface="+mn-lt"/>
                <a:ea typeface="+mn-ea"/>
              </a:rPr>
              <a:t>的</a:t>
            </a:r>
            <a:r>
              <a:rPr lang="en-US" altLang="zh-CN" dirty="0">
                <a:latin typeface="+mn-lt"/>
                <a:ea typeface="+mn-ea"/>
              </a:rPr>
              <a:t>DSP56000</a:t>
            </a:r>
            <a:r>
              <a:rPr lang="zh-CN" altLang="zh-CN" dirty="0">
                <a:latin typeface="+mn-lt"/>
                <a:ea typeface="+mn-ea"/>
              </a:rPr>
              <a:t>系列</a:t>
            </a:r>
            <a:endParaRPr lang="en-US" altLang="zh-CN" dirty="0">
              <a:latin typeface="+mn-lt"/>
              <a:ea typeface="+mn-ea"/>
            </a:endParaRPr>
          </a:p>
          <a:p>
            <a:pPr marL="342900" indent="-342900" fontAlgn="auto">
              <a:spcBef>
                <a:spcPts val="0"/>
              </a:spcBef>
              <a:spcAft>
                <a:spcPts val="0"/>
              </a:spcAft>
              <a:buFont typeface="Wingdings" pitchFamily="2" charset="2"/>
              <a:buChar char="p"/>
              <a:defRPr/>
            </a:pPr>
            <a:r>
              <a:rPr lang="zh-CN" altLang="zh-CN" sz="2400" b="1" dirty="0">
                <a:solidFill>
                  <a:srgbClr val="FF0000"/>
                </a:solidFill>
                <a:latin typeface="+mn-lt"/>
                <a:ea typeface="+mn-ea"/>
              </a:rPr>
              <a:t>嵌入式片上系统</a:t>
            </a:r>
            <a:r>
              <a:rPr lang="zh-CN" altLang="zh-CN" sz="2400" dirty="0">
                <a:latin typeface="+mn-lt"/>
                <a:ea typeface="+mn-ea"/>
              </a:rPr>
              <a:t>（</a:t>
            </a:r>
            <a:r>
              <a:rPr lang="en-US" altLang="zh-CN" sz="2400" dirty="0">
                <a:latin typeface="+mn-lt"/>
                <a:ea typeface="+mn-ea"/>
              </a:rPr>
              <a:t>System On Chip</a:t>
            </a:r>
            <a:r>
              <a:rPr lang="zh-CN" altLang="zh-CN" sz="2400" dirty="0">
                <a:latin typeface="+mn-lt"/>
                <a:ea typeface="+mn-ea"/>
              </a:rPr>
              <a:t>）</a:t>
            </a:r>
            <a:endParaRPr lang="en-US" altLang="zh-CN" sz="2400" dirty="0">
              <a:latin typeface="+mn-lt"/>
              <a:ea typeface="+mn-ea"/>
            </a:endParaRPr>
          </a:p>
        </p:txBody>
      </p:sp>
    </p:spTree>
    <p:extLst>
      <p:ext uri="{BB962C8B-B14F-4D97-AF65-F5344CB8AC3E}">
        <p14:creationId xmlns:p14="http://schemas.microsoft.com/office/powerpoint/2010/main" val="624367202"/>
      </p:ext>
    </p:ext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0188" y="242888"/>
            <a:ext cx="7005637" cy="954087"/>
          </a:xfrm>
        </p:spPr>
        <p:txBody>
          <a:bodyPr rtlCol="0"/>
          <a:lstStyle/>
          <a:p>
            <a:pPr eaLnBrk="1" fontAlgn="auto" hangingPunct="1">
              <a:spcAft>
                <a:spcPts val="0"/>
              </a:spcAft>
              <a:defRPr/>
            </a:pPr>
            <a:r>
              <a:rPr lang="en-US" altLang="zh-CN" dirty="0" smtClean="0"/>
              <a:t>ARM</a:t>
            </a:r>
            <a:r>
              <a:rPr lang="zh-CN" altLang="en-US" dirty="0" smtClean="0"/>
              <a:t>处理器</a:t>
            </a:r>
            <a:endParaRPr lang="zh-CN" altLang="en-US" dirty="0"/>
          </a:p>
        </p:txBody>
      </p:sp>
      <p:sp>
        <p:nvSpPr>
          <p:cNvPr id="3" name="内容占位符 2"/>
          <p:cNvSpPr>
            <a:spLocks noGrp="1"/>
          </p:cNvSpPr>
          <p:nvPr>
            <p:ph idx="1"/>
          </p:nvPr>
        </p:nvSpPr>
        <p:spPr/>
        <p:txBody>
          <a:bodyPr rtlCol="0">
            <a:normAutofit lnSpcReduction="10000"/>
          </a:bodyPr>
          <a:lstStyle/>
          <a:p>
            <a:pPr eaLnBrk="1" fontAlgn="auto" hangingPunct="1">
              <a:spcAft>
                <a:spcPts val="0"/>
              </a:spcAft>
              <a:defRPr/>
            </a:pPr>
            <a:r>
              <a:rPr lang="en-US" altLang="zh-CN" dirty="0">
                <a:solidFill>
                  <a:srgbClr val="FF0000"/>
                </a:solidFill>
              </a:rPr>
              <a:t>ARM10E</a:t>
            </a:r>
            <a:r>
              <a:rPr lang="zh-CN" altLang="zh-CN" dirty="0" smtClean="0">
                <a:solidFill>
                  <a:srgbClr val="FF0000"/>
                </a:solidFill>
              </a:rPr>
              <a:t>系列</a:t>
            </a:r>
            <a:r>
              <a:rPr lang="zh-CN" altLang="en-US" dirty="0" smtClean="0"/>
              <a:t>，</a:t>
            </a:r>
            <a:r>
              <a:rPr lang="zh-CN" altLang="zh-CN" dirty="0"/>
              <a:t>支持</a:t>
            </a:r>
            <a:r>
              <a:rPr lang="en-US" altLang="zh-CN" dirty="0"/>
              <a:t>VFP10</a:t>
            </a:r>
            <a:r>
              <a:rPr lang="zh-CN" altLang="zh-CN" dirty="0"/>
              <a:t>浮点处理</a:t>
            </a:r>
            <a:r>
              <a:rPr lang="zh-CN" altLang="zh-CN" dirty="0" smtClean="0"/>
              <a:t>协处理器</a:t>
            </a:r>
            <a:r>
              <a:rPr lang="zh-CN" altLang="en-US" dirty="0" smtClean="0"/>
              <a:t>，</a:t>
            </a:r>
            <a:r>
              <a:rPr lang="zh-CN" altLang="zh-CN" dirty="0"/>
              <a:t>时钟频率则可以高达</a:t>
            </a:r>
            <a:r>
              <a:rPr lang="en-US" altLang="zh-CN" dirty="0" smtClean="0"/>
              <a:t>400MHz</a:t>
            </a:r>
            <a:r>
              <a:rPr lang="zh-CN" altLang="en-US" dirty="0" smtClean="0"/>
              <a:t>，性能大幅提升，并功耗极低。</a:t>
            </a:r>
            <a:endParaRPr lang="en-US" altLang="zh-CN" dirty="0" smtClean="0"/>
          </a:p>
          <a:p>
            <a:pPr eaLnBrk="1" fontAlgn="auto" hangingPunct="1">
              <a:spcAft>
                <a:spcPts val="0"/>
              </a:spcAft>
              <a:defRPr/>
            </a:pPr>
            <a:r>
              <a:rPr lang="en-US" altLang="zh-CN" dirty="0">
                <a:solidFill>
                  <a:srgbClr val="FF0000"/>
                </a:solidFill>
              </a:rPr>
              <a:t>ARM11</a:t>
            </a:r>
            <a:r>
              <a:rPr lang="zh-CN" altLang="zh-CN" dirty="0" smtClean="0">
                <a:solidFill>
                  <a:srgbClr val="FF0000"/>
                </a:solidFill>
              </a:rPr>
              <a:t>系列</a:t>
            </a:r>
            <a:r>
              <a:rPr lang="zh-CN" altLang="en-US" dirty="0" smtClean="0"/>
              <a:t>，</a:t>
            </a:r>
            <a:r>
              <a:rPr lang="en-US" altLang="zh-CN" dirty="0" smtClean="0"/>
              <a:t>8</a:t>
            </a:r>
            <a:r>
              <a:rPr lang="zh-CN" altLang="en-US" dirty="0" smtClean="0"/>
              <a:t>级流水线，</a:t>
            </a:r>
            <a:r>
              <a:rPr lang="zh-CN" altLang="zh-CN" dirty="0"/>
              <a:t>时钟频率可达</a:t>
            </a:r>
            <a:r>
              <a:rPr lang="en-US" altLang="zh-CN" dirty="0"/>
              <a:t>350MHz</a:t>
            </a:r>
            <a:r>
              <a:rPr lang="zh-CN" altLang="zh-CN" dirty="0"/>
              <a:t>到</a:t>
            </a:r>
            <a:r>
              <a:rPr lang="en-US" altLang="zh-CN" dirty="0" smtClean="0"/>
              <a:t>1GHz</a:t>
            </a:r>
            <a:r>
              <a:rPr lang="zh-CN" altLang="en-US" dirty="0" smtClean="0"/>
              <a:t>，</a:t>
            </a:r>
            <a:r>
              <a:rPr lang="zh-CN" altLang="zh-CN" dirty="0"/>
              <a:t>媒体处理能力强，功耗</a:t>
            </a:r>
            <a:r>
              <a:rPr lang="zh-CN" altLang="zh-CN" dirty="0" smtClean="0"/>
              <a:t>低</a:t>
            </a:r>
            <a:r>
              <a:rPr lang="zh-CN" altLang="en-US" dirty="0" smtClean="0"/>
              <a:t>。</a:t>
            </a:r>
            <a:endParaRPr lang="en-US" altLang="zh-CN" dirty="0" smtClean="0"/>
          </a:p>
          <a:p>
            <a:pPr eaLnBrk="1" fontAlgn="auto" hangingPunct="1">
              <a:spcAft>
                <a:spcPts val="0"/>
              </a:spcAft>
              <a:defRPr/>
            </a:pPr>
            <a:r>
              <a:rPr lang="en-US" altLang="zh-CN" dirty="0">
                <a:solidFill>
                  <a:srgbClr val="FF0000"/>
                </a:solidFill>
              </a:rPr>
              <a:t>Cortex</a:t>
            </a:r>
            <a:r>
              <a:rPr lang="zh-CN" altLang="zh-CN" dirty="0"/>
              <a:t>主要分为三个</a:t>
            </a:r>
            <a:r>
              <a:rPr lang="zh-CN" altLang="zh-CN" dirty="0" smtClean="0"/>
              <a:t>系列</a:t>
            </a:r>
            <a:endParaRPr lang="en-US" altLang="zh-CN" dirty="0" smtClean="0"/>
          </a:p>
          <a:p>
            <a:pPr lvl="1" eaLnBrk="1" fontAlgn="auto" hangingPunct="1">
              <a:spcAft>
                <a:spcPts val="0"/>
              </a:spcAft>
              <a:defRPr/>
            </a:pPr>
            <a:r>
              <a:rPr lang="en-US" altLang="zh-CN" dirty="0" smtClean="0"/>
              <a:t>Cortex-A</a:t>
            </a:r>
            <a:r>
              <a:rPr lang="zh-CN" altLang="en-US" dirty="0" smtClean="0"/>
              <a:t> 面向高性能，</a:t>
            </a:r>
            <a:r>
              <a:rPr lang="en-US" altLang="zh-CN" dirty="0" smtClean="0"/>
              <a:t>13</a:t>
            </a:r>
            <a:r>
              <a:rPr lang="zh-CN" altLang="en-US" dirty="0" smtClean="0"/>
              <a:t>级流水线，多核</a:t>
            </a:r>
            <a:endParaRPr lang="en-US" altLang="zh-CN" dirty="0" smtClean="0"/>
          </a:p>
          <a:p>
            <a:pPr lvl="1" eaLnBrk="1" fontAlgn="auto" hangingPunct="1">
              <a:spcAft>
                <a:spcPts val="0"/>
              </a:spcAft>
              <a:defRPr/>
            </a:pPr>
            <a:r>
              <a:rPr lang="en-US" altLang="zh-CN" dirty="0" smtClean="0"/>
              <a:t>Cortex-R</a:t>
            </a:r>
            <a:r>
              <a:rPr lang="zh-CN" altLang="en-US" dirty="0" smtClean="0"/>
              <a:t>面向高实时，处理能力强，低能耗</a:t>
            </a:r>
            <a:endParaRPr lang="en-US" altLang="zh-CN" dirty="0"/>
          </a:p>
          <a:p>
            <a:pPr lvl="1" eaLnBrk="1" fontAlgn="auto" hangingPunct="1">
              <a:spcAft>
                <a:spcPts val="0"/>
              </a:spcAft>
              <a:defRPr/>
            </a:pPr>
            <a:r>
              <a:rPr lang="en-US" altLang="zh-CN" dirty="0" smtClean="0"/>
              <a:t>Cortex-M</a:t>
            </a:r>
            <a:r>
              <a:rPr lang="zh-CN" altLang="en-US" dirty="0" smtClean="0"/>
              <a:t>面向微控制器，低延迟</a:t>
            </a:r>
            <a:r>
              <a:rPr lang="en-US" altLang="zh-CN" dirty="0" smtClean="0"/>
              <a:t>/</a:t>
            </a:r>
            <a:r>
              <a:rPr lang="zh-CN" altLang="en-US" dirty="0" smtClean="0"/>
              <a:t>能耗</a:t>
            </a:r>
            <a:r>
              <a:rPr lang="en-US" altLang="zh-CN" dirty="0" smtClean="0"/>
              <a:t>/</a:t>
            </a:r>
            <a:r>
              <a:rPr lang="zh-CN" altLang="en-US" dirty="0" smtClean="0"/>
              <a:t>价格</a:t>
            </a:r>
            <a:endParaRPr lang="zh-CN" altLang="en-US" dirty="0"/>
          </a:p>
        </p:txBody>
      </p:sp>
    </p:spTree>
    <p:extLst>
      <p:ext uri="{BB962C8B-B14F-4D97-AF65-F5344CB8AC3E}">
        <p14:creationId xmlns:p14="http://schemas.microsoft.com/office/powerpoint/2010/main" val="2312413887"/>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0188" y="242888"/>
            <a:ext cx="7005637" cy="954087"/>
          </a:xfrm>
        </p:spPr>
        <p:txBody>
          <a:bodyPr rtlCol="0">
            <a:normAutofit fontScale="90000"/>
          </a:bodyPr>
          <a:lstStyle/>
          <a:p>
            <a:pPr eaLnBrk="1" fontAlgn="auto" hangingPunct="1">
              <a:spcAft>
                <a:spcPts val="0"/>
              </a:spcAft>
              <a:defRPr/>
            </a:pPr>
            <a:r>
              <a:rPr kumimoji="1" lang="zh-CN" altLang="en-US" dirty="0"/>
              <a:t>如何对</a:t>
            </a:r>
            <a:r>
              <a:rPr kumimoji="1" lang="en-US" altLang="zh-CN" dirty="0"/>
              <a:t>ARM</a:t>
            </a:r>
            <a:r>
              <a:rPr kumimoji="1" lang="zh-CN" altLang="en-US" dirty="0"/>
              <a:t>处理器进行选型（</a:t>
            </a:r>
            <a:r>
              <a:rPr kumimoji="1" lang="en-US" altLang="zh-CN" dirty="0"/>
              <a:t>1</a:t>
            </a:r>
            <a:r>
              <a:rPr kumimoji="1" lang="zh-CN" altLang="en-US" dirty="0" smtClean="0"/>
              <a:t>）</a:t>
            </a:r>
            <a:endParaRPr kumimoji="1" lang="zh-CN" altLang="en-US" dirty="0"/>
          </a:p>
        </p:txBody>
      </p:sp>
      <p:sp>
        <p:nvSpPr>
          <p:cNvPr id="368643" name="Rectangle 3"/>
          <p:cNvSpPr>
            <a:spLocks noGrp="1" noChangeArrowheads="1"/>
          </p:cNvSpPr>
          <p:nvPr>
            <p:ph idx="1"/>
          </p:nvPr>
        </p:nvSpPr>
        <p:spPr/>
        <p:txBody>
          <a:bodyPr rtlCol="0">
            <a:normAutofit fontScale="92500"/>
          </a:bodyPr>
          <a:lstStyle/>
          <a:p>
            <a:pPr eaLnBrk="1" fontAlgn="auto" hangingPunct="1">
              <a:lnSpc>
                <a:spcPct val="120000"/>
              </a:lnSpc>
              <a:spcAft>
                <a:spcPts val="0"/>
              </a:spcAft>
              <a:defRPr/>
            </a:pPr>
            <a:r>
              <a:rPr lang="zh-CN" altLang="en-US" sz="2400" dirty="0">
                <a:solidFill>
                  <a:srgbClr val="FF0000"/>
                </a:solidFill>
                <a:latin typeface="宋体" charset="-122"/>
              </a:rPr>
              <a:t>操作系统需求</a:t>
            </a:r>
          </a:p>
          <a:p>
            <a:pPr lvl="1" eaLnBrk="1" fontAlgn="auto" hangingPunct="1">
              <a:lnSpc>
                <a:spcPct val="120000"/>
              </a:lnSpc>
              <a:spcAft>
                <a:spcPts val="0"/>
              </a:spcAft>
              <a:buFont typeface="Wingdings" pitchFamily="2" charset="2"/>
              <a:buChar char="p"/>
              <a:defRPr/>
            </a:pPr>
            <a:r>
              <a:rPr lang="en-US" altLang="zh-CN" sz="2000" dirty="0">
                <a:solidFill>
                  <a:schemeClr val="tx2"/>
                </a:solidFill>
                <a:latin typeface="宋体" charset="-122"/>
              </a:rPr>
              <a:t>ARM720T/ARM920T/ARM922T/ARM946T:</a:t>
            </a:r>
            <a:r>
              <a:rPr lang="zh-CN" altLang="en-US" sz="2000" dirty="0">
                <a:solidFill>
                  <a:srgbClr val="FF0000"/>
                </a:solidFill>
                <a:latin typeface="宋体" charset="-122"/>
              </a:rPr>
              <a:t>有</a:t>
            </a:r>
            <a:r>
              <a:rPr lang="en-US" altLang="zh-CN" sz="2000" dirty="0">
                <a:solidFill>
                  <a:srgbClr val="FF0000"/>
                </a:solidFill>
                <a:latin typeface="宋体" charset="-122"/>
              </a:rPr>
              <a:t>MMU</a:t>
            </a:r>
            <a:r>
              <a:rPr lang="en-US" altLang="zh-CN" sz="2000" dirty="0">
                <a:solidFill>
                  <a:schemeClr val="tx2"/>
                </a:solidFill>
                <a:latin typeface="宋体" charset="-122"/>
              </a:rPr>
              <a:t>,</a:t>
            </a:r>
            <a:r>
              <a:rPr lang="zh-CN" altLang="en-US" sz="2000" dirty="0">
                <a:solidFill>
                  <a:schemeClr val="tx2"/>
                </a:solidFill>
                <a:latin typeface="宋体" charset="-122"/>
              </a:rPr>
              <a:t>支持</a:t>
            </a:r>
            <a:r>
              <a:rPr lang="en-US" altLang="zh-CN" sz="2000" dirty="0" err="1">
                <a:solidFill>
                  <a:schemeClr val="tx2"/>
                </a:solidFill>
                <a:latin typeface="宋体" charset="-122"/>
              </a:rPr>
              <a:t>Linux,WinCE</a:t>
            </a:r>
            <a:endParaRPr lang="en-US" altLang="zh-CN" sz="2000" dirty="0">
              <a:solidFill>
                <a:schemeClr val="tx2"/>
              </a:solidFill>
              <a:latin typeface="宋体" charset="-122"/>
            </a:endParaRPr>
          </a:p>
          <a:p>
            <a:pPr lvl="1" eaLnBrk="1" fontAlgn="auto" hangingPunct="1">
              <a:lnSpc>
                <a:spcPct val="120000"/>
              </a:lnSpc>
              <a:spcAft>
                <a:spcPts val="0"/>
              </a:spcAft>
              <a:buFont typeface="Wingdings" pitchFamily="2" charset="2"/>
              <a:buChar char="p"/>
              <a:defRPr/>
            </a:pPr>
            <a:r>
              <a:rPr lang="en-US" altLang="zh-CN" sz="2000" dirty="0">
                <a:solidFill>
                  <a:schemeClr val="tx2"/>
                </a:solidFill>
                <a:latin typeface="宋体" charset="-122"/>
              </a:rPr>
              <a:t>ARM7TDMI:</a:t>
            </a:r>
            <a:r>
              <a:rPr lang="zh-CN" altLang="en-US" sz="2000" dirty="0">
                <a:solidFill>
                  <a:srgbClr val="FF0000"/>
                </a:solidFill>
                <a:latin typeface="宋体" charset="-122"/>
              </a:rPr>
              <a:t>没</a:t>
            </a:r>
            <a:r>
              <a:rPr lang="en-US" altLang="zh-CN" sz="2000" dirty="0">
                <a:solidFill>
                  <a:srgbClr val="FF0000"/>
                </a:solidFill>
                <a:latin typeface="宋体" charset="-122"/>
              </a:rPr>
              <a:t>MMU</a:t>
            </a:r>
            <a:r>
              <a:rPr lang="zh-CN" altLang="en-US" sz="2000" dirty="0">
                <a:solidFill>
                  <a:schemeClr val="tx2"/>
                </a:solidFill>
                <a:latin typeface="宋体" charset="-122"/>
              </a:rPr>
              <a:t>，</a:t>
            </a:r>
            <a:r>
              <a:rPr lang="en-US" altLang="zh-CN" sz="2000" dirty="0" err="1" smtClean="0">
                <a:solidFill>
                  <a:schemeClr val="tx2"/>
                </a:solidFill>
                <a:latin typeface="宋体" charset="-122"/>
              </a:rPr>
              <a:t>uCLinux</a:t>
            </a:r>
            <a:r>
              <a:rPr lang="zh-CN" altLang="en-US" sz="2000" dirty="0" smtClean="0">
                <a:solidFill>
                  <a:schemeClr val="tx2"/>
                </a:solidFill>
                <a:latin typeface="宋体" charset="-122"/>
              </a:rPr>
              <a:t>、</a:t>
            </a:r>
            <a:r>
              <a:rPr lang="en-US" altLang="zh-CN" sz="2000" dirty="0" err="1" smtClean="0">
                <a:solidFill>
                  <a:schemeClr val="tx2"/>
                </a:solidFill>
                <a:latin typeface="宋体" charset="-122"/>
              </a:rPr>
              <a:t>VxWorks</a:t>
            </a:r>
            <a:r>
              <a:rPr lang="zh-CN" altLang="en-US" sz="2000" dirty="0" smtClean="0">
                <a:solidFill>
                  <a:schemeClr val="tx2"/>
                </a:solidFill>
                <a:latin typeface="宋体" charset="-122"/>
              </a:rPr>
              <a:t>、</a:t>
            </a:r>
            <a:r>
              <a:rPr lang="en-US" altLang="zh-CN" sz="2000" dirty="0" err="1" smtClean="0">
                <a:solidFill>
                  <a:schemeClr val="tx2"/>
                </a:solidFill>
                <a:latin typeface="宋体" charset="-122"/>
              </a:rPr>
              <a:t>uC</a:t>
            </a:r>
            <a:r>
              <a:rPr lang="en-US" altLang="zh-CN" sz="2000" dirty="0" smtClean="0">
                <a:solidFill>
                  <a:schemeClr val="tx2"/>
                </a:solidFill>
                <a:latin typeface="宋体" charset="-122"/>
              </a:rPr>
              <a:t>/OS</a:t>
            </a:r>
            <a:endParaRPr lang="en-US" altLang="zh-CN" sz="2000" dirty="0">
              <a:solidFill>
                <a:schemeClr val="tx2"/>
              </a:solidFill>
              <a:latin typeface="宋体" charset="-122"/>
            </a:endParaRPr>
          </a:p>
          <a:p>
            <a:pPr eaLnBrk="1" fontAlgn="auto" hangingPunct="1">
              <a:lnSpc>
                <a:spcPct val="120000"/>
              </a:lnSpc>
              <a:spcAft>
                <a:spcPts val="0"/>
              </a:spcAft>
              <a:defRPr/>
            </a:pPr>
            <a:r>
              <a:rPr lang="zh-CN" altLang="en-US" sz="2400" dirty="0">
                <a:solidFill>
                  <a:srgbClr val="FF0000"/>
                </a:solidFill>
                <a:latin typeface="宋体" charset="-122"/>
              </a:rPr>
              <a:t>系统时钟控制器</a:t>
            </a:r>
          </a:p>
          <a:p>
            <a:pPr lvl="1" eaLnBrk="1" fontAlgn="auto" hangingPunct="1">
              <a:lnSpc>
                <a:spcPct val="120000"/>
              </a:lnSpc>
              <a:spcAft>
                <a:spcPts val="0"/>
              </a:spcAft>
              <a:buFont typeface="Wingdings" pitchFamily="2" charset="2"/>
              <a:buChar char="p"/>
              <a:defRPr/>
            </a:pPr>
            <a:r>
              <a:rPr lang="en-US" altLang="zh-CN" sz="2000" dirty="0">
                <a:solidFill>
                  <a:schemeClr val="tx2"/>
                </a:solidFill>
                <a:latin typeface="宋体" charset="-122"/>
              </a:rPr>
              <a:t>ARM7:20~133 MHZ</a:t>
            </a:r>
          </a:p>
          <a:p>
            <a:pPr lvl="1" eaLnBrk="1" fontAlgn="auto" hangingPunct="1">
              <a:lnSpc>
                <a:spcPct val="120000"/>
              </a:lnSpc>
              <a:spcAft>
                <a:spcPts val="0"/>
              </a:spcAft>
              <a:buFont typeface="Wingdings" pitchFamily="2" charset="2"/>
              <a:buChar char="p"/>
              <a:defRPr/>
            </a:pPr>
            <a:r>
              <a:rPr lang="en-US" altLang="zh-CN" sz="2000" dirty="0">
                <a:solidFill>
                  <a:schemeClr val="tx2"/>
                </a:solidFill>
                <a:latin typeface="宋体" charset="-122"/>
              </a:rPr>
              <a:t>ARM9:100~233 MHZ</a:t>
            </a:r>
          </a:p>
          <a:p>
            <a:pPr lvl="1" eaLnBrk="1" fontAlgn="auto" hangingPunct="1">
              <a:lnSpc>
                <a:spcPct val="120000"/>
              </a:lnSpc>
              <a:spcAft>
                <a:spcPts val="0"/>
              </a:spcAft>
              <a:buFont typeface="Wingdings" pitchFamily="2" charset="2"/>
              <a:buChar char="p"/>
              <a:defRPr/>
            </a:pPr>
            <a:r>
              <a:rPr lang="en-US" altLang="zh-CN" sz="2000" dirty="0">
                <a:solidFill>
                  <a:schemeClr val="tx2"/>
                </a:solidFill>
                <a:latin typeface="宋体" charset="-122"/>
              </a:rPr>
              <a:t>ARM10:700 MHZ</a:t>
            </a:r>
          </a:p>
          <a:p>
            <a:pPr lvl="1" eaLnBrk="1" fontAlgn="auto" hangingPunct="1">
              <a:lnSpc>
                <a:spcPct val="120000"/>
              </a:lnSpc>
              <a:spcAft>
                <a:spcPts val="0"/>
              </a:spcAft>
              <a:buFont typeface="Wingdings" pitchFamily="2" charset="2"/>
              <a:buChar char="p"/>
              <a:defRPr/>
            </a:pPr>
            <a:r>
              <a:rPr lang="en-US" altLang="zh-CN" sz="2000" dirty="0">
                <a:solidFill>
                  <a:schemeClr val="tx2"/>
                </a:solidFill>
                <a:latin typeface="宋体" charset="-122"/>
              </a:rPr>
              <a:t>Cirrus Logic</a:t>
            </a:r>
            <a:r>
              <a:rPr lang="zh-CN" altLang="en-US" sz="2000" dirty="0">
                <a:solidFill>
                  <a:schemeClr val="tx2"/>
                </a:solidFill>
                <a:latin typeface="宋体" charset="-122"/>
              </a:rPr>
              <a:t>的</a:t>
            </a:r>
            <a:r>
              <a:rPr lang="en-US" altLang="zh-CN" sz="2000" dirty="0">
                <a:solidFill>
                  <a:schemeClr val="tx2"/>
                </a:solidFill>
                <a:latin typeface="宋体" charset="-122"/>
              </a:rPr>
              <a:t>EP7312: </a:t>
            </a:r>
            <a:r>
              <a:rPr lang="zh-CN" altLang="en-US" sz="2000" dirty="0">
                <a:solidFill>
                  <a:schemeClr val="tx2"/>
                </a:solidFill>
                <a:latin typeface="宋体" charset="-122"/>
              </a:rPr>
              <a:t>只有一个主时钟频率，不能顾及</a:t>
            </a:r>
            <a:r>
              <a:rPr lang="en-US" altLang="zh-CN" sz="2000" dirty="0">
                <a:solidFill>
                  <a:schemeClr val="tx2"/>
                </a:solidFill>
                <a:latin typeface="宋体" charset="-122"/>
              </a:rPr>
              <a:t>UART</a:t>
            </a:r>
            <a:r>
              <a:rPr lang="zh-CN" altLang="en-US" sz="2000" dirty="0">
                <a:solidFill>
                  <a:schemeClr val="tx2"/>
                </a:solidFill>
                <a:latin typeface="宋体" charset="-122"/>
              </a:rPr>
              <a:t>和音频时钟的准确性。</a:t>
            </a:r>
          </a:p>
          <a:p>
            <a:pPr lvl="1" eaLnBrk="1" fontAlgn="auto" hangingPunct="1">
              <a:lnSpc>
                <a:spcPct val="120000"/>
              </a:lnSpc>
              <a:spcAft>
                <a:spcPts val="0"/>
              </a:spcAft>
              <a:buFont typeface="Wingdings" pitchFamily="2" charset="2"/>
              <a:buChar char="p"/>
              <a:defRPr/>
            </a:pPr>
            <a:r>
              <a:rPr lang="en-US" altLang="zh-CN" sz="2000" dirty="0">
                <a:solidFill>
                  <a:schemeClr val="tx2"/>
                </a:solidFill>
                <a:latin typeface="宋体" charset="-122"/>
              </a:rPr>
              <a:t>Philips</a:t>
            </a:r>
            <a:r>
              <a:rPr lang="zh-CN" altLang="en-US" sz="2000" dirty="0">
                <a:solidFill>
                  <a:schemeClr val="tx2"/>
                </a:solidFill>
                <a:latin typeface="宋体" charset="-122"/>
              </a:rPr>
              <a:t>的</a:t>
            </a:r>
            <a:r>
              <a:rPr lang="en-US" altLang="zh-CN" sz="2000" dirty="0">
                <a:solidFill>
                  <a:schemeClr val="tx2"/>
                </a:solidFill>
                <a:latin typeface="宋体" charset="-122"/>
              </a:rPr>
              <a:t>SAA7750: </a:t>
            </a:r>
            <a:r>
              <a:rPr lang="zh-CN" altLang="en-US" sz="2000" dirty="0">
                <a:solidFill>
                  <a:schemeClr val="tx2"/>
                </a:solidFill>
                <a:latin typeface="宋体" charset="-122"/>
              </a:rPr>
              <a:t>分别为</a:t>
            </a:r>
            <a:r>
              <a:rPr lang="en-US" altLang="zh-CN" sz="2000" dirty="0">
                <a:solidFill>
                  <a:schemeClr val="tx2"/>
                </a:solidFill>
                <a:latin typeface="宋体" charset="-122"/>
              </a:rPr>
              <a:t>CPU</a:t>
            </a:r>
            <a:r>
              <a:rPr lang="zh-CN" altLang="en-US" sz="2000" dirty="0">
                <a:solidFill>
                  <a:schemeClr val="tx2"/>
                </a:solidFill>
                <a:latin typeface="宋体" charset="-122"/>
              </a:rPr>
              <a:t>核、</a:t>
            </a:r>
            <a:r>
              <a:rPr lang="en-US" altLang="zh-CN" sz="2000" dirty="0">
                <a:solidFill>
                  <a:schemeClr val="tx2"/>
                </a:solidFill>
                <a:latin typeface="宋体" charset="-122"/>
              </a:rPr>
              <a:t>UART/DSP/</a:t>
            </a:r>
            <a:r>
              <a:rPr lang="zh-CN" altLang="en-US" sz="2000" dirty="0">
                <a:solidFill>
                  <a:schemeClr val="tx2"/>
                </a:solidFill>
                <a:latin typeface="宋体" charset="-122"/>
              </a:rPr>
              <a:t>音频提供同频率时钟。</a:t>
            </a:r>
          </a:p>
        </p:txBody>
      </p:sp>
    </p:spTree>
    <p:extLst>
      <p:ext uri="{BB962C8B-B14F-4D97-AF65-F5344CB8AC3E}">
        <p14:creationId xmlns:p14="http://schemas.microsoft.com/office/powerpoint/2010/main" val="2049345567"/>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0188" y="242888"/>
            <a:ext cx="7005637" cy="954087"/>
          </a:xfrm>
        </p:spPr>
        <p:txBody>
          <a:bodyPr rtlCol="0">
            <a:normAutofit fontScale="90000"/>
          </a:bodyPr>
          <a:lstStyle/>
          <a:p>
            <a:pPr eaLnBrk="1" fontAlgn="auto" hangingPunct="1">
              <a:spcAft>
                <a:spcPts val="0"/>
              </a:spcAft>
              <a:defRPr/>
            </a:pPr>
            <a:r>
              <a:rPr kumimoji="1" lang="zh-CN" altLang="en-US" dirty="0"/>
              <a:t>如何对</a:t>
            </a:r>
            <a:r>
              <a:rPr kumimoji="1" lang="en-US" altLang="zh-CN" dirty="0"/>
              <a:t>ARM</a:t>
            </a:r>
            <a:r>
              <a:rPr kumimoji="1" lang="zh-CN" altLang="en-US" dirty="0"/>
              <a:t>处理器进行选型（</a:t>
            </a:r>
            <a:r>
              <a:rPr kumimoji="1" lang="en-US" altLang="zh-CN" dirty="0"/>
              <a:t>2</a:t>
            </a:r>
            <a:r>
              <a:rPr kumimoji="1" lang="zh-CN" altLang="en-US" dirty="0" smtClean="0"/>
              <a:t>）</a:t>
            </a:r>
            <a:endParaRPr kumimoji="1" lang="zh-CN" altLang="en-US" dirty="0"/>
          </a:p>
        </p:txBody>
      </p:sp>
      <p:sp>
        <p:nvSpPr>
          <p:cNvPr id="369667" name="Rectangle 3"/>
          <p:cNvSpPr>
            <a:spLocks noGrp="1" noChangeArrowheads="1"/>
          </p:cNvSpPr>
          <p:nvPr>
            <p:ph idx="1"/>
          </p:nvPr>
        </p:nvSpPr>
        <p:spPr/>
        <p:txBody>
          <a:bodyPr rtlCol="0">
            <a:normAutofit fontScale="92500" lnSpcReduction="10000"/>
          </a:bodyPr>
          <a:lstStyle/>
          <a:p>
            <a:pPr eaLnBrk="1" fontAlgn="auto" hangingPunct="1">
              <a:lnSpc>
                <a:spcPct val="120000"/>
              </a:lnSpc>
              <a:spcAft>
                <a:spcPts val="0"/>
              </a:spcAft>
              <a:defRPr/>
            </a:pPr>
            <a:r>
              <a:rPr lang="en-US" altLang="zh-CN" sz="2400" dirty="0">
                <a:solidFill>
                  <a:srgbClr val="FF0000"/>
                </a:solidFill>
                <a:latin typeface="宋体" charset="-122"/>
              </a:rPr>
              <a:t>USB</a:t>
            </a:r>
            <a:r>
              <a:rPr lang="zh-CN" altLang="en-US" sz="2400" dirty="0">
                <a:solidFill>
                  <a:srgbClr val="FF0000"/>
                </a:solidFill>
                <a:latin typeface="宋体" charset="-122"/>
              </a:rPr>
              <a:t>接口</a:t>
            </a:r>
          </a:p>
          <a:p>
            <a:pPr lvl="1" eaLnBrk="1" fontAlgn="auto" hangingPunct="1">
              <a:lnSpc>
                <a:spcPct val="120000"/>
              </a:lnSpc>
              <a:spcAft>
                <a:spcPts val="0"/>
              </a:spcAft>
              <a:buFont typeface="Wingdings" pitchFamily="2" charset="2"/>
              <a:buChar char="p"/>
              <a:defRPr/>
            </a:pPr>
            <a:r>
              <a:rPr lang="en-US" altLang="zh-CN" sz="2000" dirty="0">
                <a:solidFill>
                  <a:schemeClr val="tx2"/>
                </a:solidFill>
                <a:latin typeface="宋体" charset="-122"/>
              </a:rPr>
              <a:t>USB</a:t>
            </a:r>
            <a:r>
              <a:rPr lang="zh-CN" altLang="en-US" sz="2000" dirty="0">
                <a:solidFill>
                  <a:schemeClr val="tx2"/>
                </a:solidFill>
                <a:latin typeface="宋体" charset="-122"/>
              </a:rPr>
              <a:t>控制器</a:t>
            </a:r>
          </a:p>
          <a:p>
            <a:pPr lvl="1" eaLnBrk="1" fontAlgn="auto" hangingPunct="1">
              <a:lnSpc>
                <a:spcPct val="120000"/>
              </a:lnSpc>
              <a:spcAft>
                <a:spcPts val="0"/>
              </a:spcAft>
              <a:buFont typeface="Wingdings" pitchFamily="2" charset="2"/>
              <a:buChar char="p"/>
              <a:defRPr/>
            </a:pPr>
            <a:r>
              <a:rPr lang="en-US" altLang="zh-CN" sz="2000" dirty="0">
                <a:solidFill>
                  <a:schemeClr val="tx2"/>
                </a:solidFill>
                <a:latin typeface="宋体" charset="-122"/>
              </a:rPr>
              <a:t>USB Host </a:t>
            </a:r>
          </a:p>
          <a:p>
            <a:pPr lvl="1" eaLnBrk="1" fontAlgn="auto" hangingPunct="1">
              <a:lnSpc>
                <a:spcPct val="120000"/>
              </a:lnSpc>
              <a:spcAft>
                <a:spcPts val="0"/>
              </a:spcAft>
              <a:buFont typeface="Wingdings" pitchFamily="2" charset="2"/>
              <a:buChar char="p"/>
              <a:defRPr/>
            </a:pPr>
            <a:r>
              <a:rPr lang="en-US" altLang="zh-CN" sz="2000" dirty="0">
                <a:solidFill>
                  <a:schemeClr val="tx2"/>
                </a:solidFill>
                <a:latin typeface="宋体" charset="-122"/>
              </a:rPr>
              <a:t>USB Slave</a:t>
            </a:r>
          </a:p>
          <a:p>
            <a:pPr eaLnBrk="1" fontAlgn="auto" hangingPunct="1">
              <a:lnSpc>
                <a:spcPct val="120000"/>
              </a:lnSpc>
              <a:spcAft>
                <a:spcPts val="0"/>
              </a:spcAft>
              <a:defRPr/>
            </a:pPr>
            <a:r>
              <a:rPr lang="en-US" altLang="zh-CN" sz="2400" dirty="0">
                <a:solidFill>
                  <a:srgbClr val="FF0000"/>
                </a:solidFill>
                <a:latin typeface="宋体" charset="-122"/>
              </a:rPr>
              <a:t>GPIO</a:t>
            </a:r>
          </a:p>
          <a:p>
            <a:pPr lvl="1" eaLnBrk="1" fontAlgn="auto" hangingPunct="1">
              <a:lnSpc>
                <a:spcPct val="120000"/>
              </a:lnSpc>
              <a:spcAft>
                <a:spcPts val="0"/>
              </a:spcAft>
              <a:buFont typeface="Wingdings" pitchFamily="2" charset="2"/>
              <a:buChar char="p"/>
              <a:defRPr/>
            </a:pPr>
            <a:r>
              <a:rPr lang="zh-CN" altLang="en-US" sz="2000" dirty="0">
                <a:solidFill>
                  <a:schemeClr val="tx2"/>
                </a:solidFill>
                <a:latin typeface="宋体" charset="-122"/>
              </a:rPr>
              <a:t>数量的多少</a:t>
            </a:r>
          </a:p>
          <a:p>
            <a:pPr lvl="1" eaLnBrk="1" fontAlgn="auto" hangingPunct="1">
              <a:lnSpc>
                <a:spcPct val="120000"/>
              </a:lnSpc>
              <a:spcAft>
                <a:spcPts val="0"/>
              </a:spcAft>
              <a:buFont typeface="Wingdings" pitchFamily="2" charset="2"/>
              <a:buChar char="p"/>
              <a:defRPr/>
            </a:pPr>
            <a:r>
              <a:rPr lang="zh-CN" altLang="en-US" sz="2000" dirty="0">
                <a:solidFill>
                  <a:schemeClr val="tx2"/>
                </a:solidFill>
                <a:latin typeface="宋体" charset="-122"/>
              </a:rPr>
              <a:t>是否和地址线、数据线、串口线等引线复用</a:t>
            </a:r>
          </a:p>
          <a:p>
            <a:pPr eaLnBrk="1" fontAlgn="auto" hangingPunct="1">
              <a:lnSpc>
                <a:spcPct val="120000"/>
              </a:lnSpc>
              <a:spcAft>
                <a:spcPts val="0"/>
              </a:spcAft>
              <a:defRPr/>
            </a:pPr>
            <a:r>
              <a:rPr lang="zh-CN" altLang="en-US" sz="2400" dirty="0">
                <a:solidFill>
                  <a:srgbClr val="FF0000"/>
                </a:solidFill>
                <a:latin typeface="宋体" charset="-122"/>
              </a:rPr>
              <a:t>中断控制器</a:t>
            </a:r>
          </a:p>
          <a:p>
            <a:pPr lvl="1" eaLnBrk="1" fontAlgn="auto" hangingPunct="1">
              <a:lnSpc>
                <a:spcPct val="120000"/>
              </a:lnSpc>
              <a:spcAft>
                <a:spcPts val="0"/>
              </a:spcAft>
              <a:buFont typeface="Wingdings" pitchFamily="2" charset="2"/>
              <a:buChar char="p"/>
              <a:defRPr/>
            </a:pPr>
            <a:r>
              <a:rPr lang="en-US" altLang="zh-CN" sz="2000" dirty="0">
                <a:solidFill>
                  <a:schemeClr val="tx2"/>
                </a:solidFill>
                <a:latin typeface="宋体" charset="-122"/>
              </a:rPr>
              <a:t>SAA7550: </a:t>
            </a:r>
            <a:r>
              <a:rPr lang="zh-CN" altLang="en-US" sz="2000" dirty="0">
                <a:solidFill>
                  <a:schemeClr val="tx2"/>
                </a:solidFill>
                <a:latin typeface="宋体" charset="-122"/>
              </a:rPr>
              <a:t>所有</a:t>
            </a:r>
            <a:r>
              <a:rPr lang="en-US" altLang="zh-CN" sz="2000" dirty="0">
                <a:solidFill>
                  <a:schemeClr val="tx2"/>
                </a:solidFill>
                <a:latin typeface="宋体" charset="-122"/>
              </a:rPr>
              <a:t>GPIO</a:t>
            </a:r>
            <a:r>
              <a:rPr lang="zh-CN" altLang="en-US" sz="2000" dirty="0">
                <a:solidFill>
                  <a:schemeClr val="tx2"/>
                </a:solidFill>
                <a:latin typeface="宋体" charset="-122"/>
              </a:rPr>
              <a:t>都可以设置成</a:t>
            </a:r>
            <a:r>
              <a:rPr lang="en-US" altLang="zh-CN" sz="2000" dirty="0">
                <a:solidFill>
                  <a:schemeClr val="tx2"/>
                </a:solidFill>
                <a:latin typeface="宋体" charset="-122"/>
              </a:rPr>
              <a:t>FIQ</a:t>
            </a:r>
            <a:r>
              <a:rPr lang="zh-CN" altLang="en-US" sz="2000" dirty="0">
                <a:solidFill>
                  <a:schemeClr val="tx2"/>
                </a:solidFill>
                <a:latin typeface="宋体" charset="-122"/>
              </a:rPr>
              <a:t>或</a:t>
            </a:r>
            <a:r>
              <a:rPr lang="en-US" altLang="zh-CN" sz="2000" dirty="0">
                <a:solidFill>
                  <a:schemeClr val="tx2"/>
                </a:solidFill>
                <a:latin typeface="宋体" charset="-122"/>
              </a:rPr>
              <a:t>IRQ</a:t>
            </a:r>
            <a:r>
              <a:rPr lang="zh-CN" altLang="en-US" sz="2000" dirty="0">
                <a:solidFill>
                  <a:schemeClr val="tx2"/>
                </a:solidFill>
                <a:latin typeface="宋体" charset="-122"/>
              </a:rPr>
              <a:t>，可以选择上升沿、下降沿、高电平、低电平四种中断方式，使得</a:t>
            </a:r>
            <a:r>
              <a:rPr lang="en-US" altLang="zh-CN" sz="2000" dirty="0">
                <a:solidFill>
                  <a:schemeClr val="tx2"/>
                </a:solidFill>
                <a:latin typeface="宋体" charset="-122"/>
              </a:rPr>
              <a:t>IRDA</a:t>
            </a:r>
            <a:r>
              <a:rPr lang="zh-CN" altLang="en-US" sz="2000" dirty="0">
                <a:solidFill>
                  <a:schemeClr val="tx2"/>
                </a:solidFill>
                <a:latin typeface="宋体" charset="-122"/>
              </a:rPr>
              <a:t>、键盘等任务可以作为背景程序运行。</a:t>
            </a:r>
          </a:p>
        </p:txBody>
      </p:sp>
    </p:spTree>
    <p:extLst>
      <p:ext uri="{BB962C8B-B14F-4D97-AF65-F5344CB8AC3E}">
        <p14:creationId xmlns:p14="http://schemas.microsoft.com/office/powerpoint/2010/main" val="608308700"/>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0188" y="242888"/>
            <a:ext cx="7005637" cy="954087"/>
          </a:xfrm>
        </p:spPr>
        <p:txBody>
          <a:bodyPr rtlCol="0">
            <a:normAutofit fontScale="90000"/>
          </a:bodyPr>
          <a:lstStyle/>
          <a:p>
            <a:pPr eaLnBrk="1" fontAlgn="auto" hangingPunct="1">
              <a:spcAft>
                <a:spcPts val="0"/>
              </a:spcAft>
              <a:defRPr/>
            </a:pPr>
            <a:r>
              <a:rPr kumimoji="1" lang="zh-CN" altLang="en-US" dirty="0"/>
              <a:t>如何对</a:t>
            </a:r>
            <a:r>
              <a:rPr kumimoji="1" lang="en-US" altLang="zh-CN" dirty="0"/>
              <a:t>ARM</a:t>
            </a:r>
            <a:r>
              <a:rPr kumimoji="1" lang="zh-CN" altLang="en-US" dirty="0"/>
              <a:t>处理器进行选型（</a:t>
            </a:r>
            <a:r>
              <a:rPr kumimoji="1" lang="en-US" altLang="zh-CN" dirty="0"/>
              <a:t>3</a:t>
            </a:r>
            <a:r>
              <a:rPr kumimoji="1" lang="zh-CN" altLang="en-US" dirty="0" smtClean="0"/>
              <a:t>）</a:t>
            </a:r>
            <a:endParaRPr kumimoji="1" lang="zh-CN" altLang="en-US" dirty="0"/>
          </a:p>
        </p:txBody>
      </p:sp>
      <p:sp>
        <p:nvSpPr>
          <p:cNvPr id="370691" name="Rectangle 3"/>
          <p:cNvSpPr>
            <a:spLocks noGrp="1" noChangeArrowheads="1"/>
          </p:cNvSpPr>
          <p:nvPr>
            <p:ph idx="1"/>
          </p:nvPr>
        </p:nvSpPr>
        <p:spPr/>
        <p:txBody>
          <a:bodyPr rtlCol="0">
            <a:normAutofit fontScale="92500" lnSpcReduction="20000"/>
          </a:bodyPr>
          <a:lstStyle/>
          <a:p>
            <a:pPr lvl="1" eaLnBrk="1" fontAlgn="auto" hangingPunct="1">
              <a:lnSpc>
                <a:spcPct val="120000"/>
              </a:lnSpc>
              <a:spcAft>
                <a:spcPts val="0"/>
              </a:spcAft>
              <a:buFont typeface="Wingdings" pitchFamily="2" charset="2"/>
              <a:buChar char="p"/>
              <a:defRPr/>
            </a:pPr>
            <a:r>
              <a:rPr lang="en-US" altLang="zh-CN" sz="2000" dirty="0">
                <a:solidFill>
                  <a:schemeClr val="tx2"/>
                </a:solidFill>
                <a:latin typeface="宋体" charset="-122"/>
              </a:rPr>
              <a:t>Cirrus Logic</a:t>
            </a:r>
            <a:r>
              <a:rPr lang="zh-CN" altLang="en-US" sz="2000" dirty="0">
                <a:solidFill>
                  <a:schemeClr val="tx2"/>
                </a:solidFill>
                <a:latin typeface="宋体" charset="-122"/>
              </a:rPr>
              <a:t>的</a:t>
            </a:r>
            <a:r>
              <a:rPr lang="en-US" altLang="zh-CN" sz="2000" dirty="0">
                <a:solidFill>
                  <a:schemeClr val="tx2"/>
                </a:solidFill>
                <a:latin typeface="宋体" charset="-122"/>
              </a:rPr>
              <a:t>EP7312</a:t>
            </a:r>
            <a:r>
              <a:rPr lang="zh-CN" altLang="en-US" sz="2000" dirty="0">
                <a:solidFill>
                  <a:schemeClr val="tx2"/>
                </a:solidFill>
                <a:latin typeface="宋体" charset="-122"/>
              </a:rPr>
              <a:t>：只有四个外部中断源，每个中断源只能是低电平或高电平中断，需用轮询方式。</a:t>
            </a:r>
          </a:p>
          <a:p>
            <a:pPr eaLnBrk="1" fontAlgn="auto" hangingPunct="1">
              <a:lnSpc>
                <a:spcPct val="120000"/>
              </a:lnSpc>
              <a:spcAft>
                <a:spcPts val="0"/>
              </a:spcAft>
              <a:defRPr/>
            </a:pPr>
            <a:r>
              <a:rPr lang="en-US" altLang="zh-CN" sz="2400" dirty="0">
                <a:solidFill>
                  <a:srgbClr val="FF0000"/>
                </a:solidFill>
                <a:latin typeface="宋体" charset="-122"/>
              </a:rPr>
              <a:t>IIS( Integrate Interface of Sound )</a:t>
            </a:r>
            <a:r>
              <a:rPr lang="zh-CN" altLang="en-US" sz="2400" dirty="0">
                <a:solidFill>
                  <a:srgbClr val="FF0000"/>
                </a:solidFill>
                <a:latin typeface="宋体" charset="-122"/>
              </a:rPr>
              <a:t>接口</a:t>
            </a:r>
          </a:p>
          <a:p>
            <a:pPr lvl="1" eaLnBrk="1" fontAlgn="auto" hangingPunct="1">
              <a:lnSpc>
                <a:spcPct val="120000"/>
              </a:lnSpc>
              <a:spcAft>
                <a:spcPts val="0"/>
              </a:spcAft>
              <a:buFont typeface="Wingdings" pitchFamily="2" charset="2"/>
              <a:buChar char="p"/>
              <a:defRPr/>
            </a:pPr>
            <a:r>
              <a:rPr lang="zh-CN" altLang="en-US" sz="2000" dirty="0">
                <a:solidFill>
                  <a:schemeClr val="tx2"/>
                </a:solidFill>
                <a:latin typeface="宋体" charset="-122"/>
              </a:rPr>
              <a:t>便于设计音频应用产品。</a:t>
            </a:r>
          </a:p>
          <a:p>
            <a:pPr eaLnBrk="1" fontAlgn="auto" hangingPunct="1">
              <a:lnSpc>
                <a:spcPct val="120000"/>
              </a:lnSpc>
              <a:spcAft>
                <a:spcPts val="0"/>
              </a:spcAft>
              <a:defRPr/>
            </a:pPr>
            <a:r>
              <a:rPr lang="en-US" altLang="zh-CN" sz="2400" dirty="0" err="1">
                <a:solidFill>
                  <a:srgbClr val="FF0000"/>
                </a:solidFill>
                <a:latin typeface="宋体" charset="-122"/>
              </a:rPr>
              <a:t>nWAIT</a:t>
            </a:r>
            <a:r>
              <a:rPr lang="zh-CN" altLang="en-US" sz="2400" dirty="0">
                <a:solidFill>
                  <a:srgbClr val="FF0000"/>
                </a:solidFill>
                <a:latin typeface="宋体" charset="-122"/>
              </a:rPr>
              <a:t>信号</a:t>
            </a:r>
          </a:p>
          <a:p>
            <a:pPr lvl="1" eaLnBrk="1" fontAlgn="auto" hangingPunct="1">
              <a:lnSpc>
                <a:spcPct val="120000"/>
              </a:lnSpc>
              <a:spcAft>
                <a:spcPts val="0"/>
              </a:spcAft>
              <a:buFont typeface="Wingdings" pitchFamily="2" charset="2"/>
              <a:buChar char="p"/>
              <a:defRPr/>
            </a:pPr>
            <a:r>
              <a:rPr lang="en-US" altLang="zh-CN" sz="2000" dirty="0" err="1" smtClean="0">
                <a:solidFill>
                  <a:schemeClr val="tx2"/>
                </a:solidFill>
                <a:latin typeface="宋体" charset="-122"/>
              </a:rPr>
              <a:t>nWAIT</a:t>
            </a:r>
            <a:r>
              <a:rPr lang="zh-CN" altLang="en-US" sz="2000" dirty="0" smtClean="0">
                <a:solidFill>
                  <a:schemeClr val="tx2"/>
                </a:solidFill>
                <a:latin typeface="宋体" charset="-122"/>
              </a:rPr>
              <a:t>信号是外部总线速度控制信号。</a:t>
            </a:r>
            <a:endParaRPr lang="en-US" altLang="zh-CN" sz="2000" dirty="0" smtClean="0">
              <a:solidFill>
                <a:schemeClr val="tx2"/>
              </a:solidFill>
              <a:latin typeface="宋体" charset="-122"/>
            </a:endParaRPr>
          </a:p>
          <a:p>
            <a:pPr lvl="1" eaLnBrk="1" fontAlgn="auto" hangingPunct="1">
              <a:lnSpc>
                <a:spcPct val="120000"/>
              </a:lnSpc>
              <a:spcAft>
                <a:spcPts val="0"/>
              </a:spcAft>
              <a:buFont typeface="Wingdings" pitchFamily="2" charset="2"/>
              <a:buChar char="p"/>
              <a:defRPr/>
            </a:pPr>
            <a:r>
              <a:rPr lang="zh-CN" altLang="en-US" sz="2000" dirty="0" smtClean="0">
                <a:solidFill>
                  <a:schemeClr val="tx2"/>
                </a:solidFill>
                <a:latin typeface="宋体" charset="-122"/>
              </a:rPr>
              <a:t>与</a:t>
            </a:r>
            <a:r>
              <a:rPr lang="en-US" altLang="zh-CN" sz="2000" dirty="0">
                <a:solidFill>
                  <a:schemeClr val="tx2"/>
                </a:solidFill>
                <a:latin typeface="宋体" charset="-122"/>
              </a:rPr>
              <a:t>GAL</a:t>
            </a:r>
            <a:r>
              <a:rPr lang="zh-CN" altLang="en-US" sz="2000" dirty="0">
                <a:solidFill>
                  <a:schemeClr val="tx2"/>
                </a:solidFill>
                <a:latin typeface="宋体" charset="-122"/>
              </a:rPr>
              <a:t>芯片结合实现符合</a:t>
            </a:r>
            <a:r>
              <a:rPr lang="en-US" altLang="zh-CN" sz="2000" dirty="0">
                <a:solidFill>
                  <a:schemeClr val="tx2"/>
                </a:solidFill>
                <a:latin typeface="宋体" charset="-122"/>
              </a:rPr>
              <a:t>PCMCIA</a:t>
            </a:r>
            <a:r>
              <a:rPr lang="zh-CN" altLang="en-US" sz="2000" dirty="0">
                <a:solidFill>
                  <a:schemeClr val="tx2"/>
                </a:solidFill>
                <a:latin typeface="宋体" charset="-122"/>
              </a:rPr>
              <a:t>标准的</a:t>
            </a:r>
            <a:r>
              <a:rPr lang="en-US" altLang="zh-CN" sz="2000" dirty="0">
                <a:solidFill>
                  <a:schemeClr val="tx2"/>
                </a:solidFill>
                <a:latin typeface="宋体" charset="-122"/>
              </a:rPr>
              <a:t>WLAN</a:t>
            </a:r>
            <a:r>
              <a:rPr lang="zh-CN" altLang="en-US" sz="2000" dirty="0">
                <a:solidFill>
                  <a:schemeClr val="tx2"/>
                </a:solidFill>
                <a:latin typeface="宋体" charset="-122"/>
              </a:rPr>
              <a:t>卡和</a:t>
            </a:r>
            <a:r>
              <a:rPr lang="en-US" altLang="zh-CN" sz="2000" dirty="0">
                <a:solidFill>
                  <a:schemeClr val="tx2"/>
                </a:solidFill>
                <a:latin typeface="宋体" charset="-122"/>
              </a:rPr>
              <a:t>Bluetooth</a:t>
            </a:r>
            <a:r>
              <a:rPr lang="zh-CN" altLang="en-US" sz="2000" dirty="0">
                <a:solidFill>
                  <a:schemeClr val="tx2"/>
                </a:solidFill>
                <a:latin typeface="宋体" charset="-122"/>
              </a:rPr>
              <a:t>卡的接口，成本比</a:t>
            </a:r>
            <a:r>
              <a:rPr lang="en-US" altLang="zh-CN" sz="2000" dirty="0">
                <a:solidFill>
                  <a:schemeClr val="tx2"/>
                </a:solidFill>
                <a:latin typeface="宋体" charset="-122"/>
              </a:rPr>
              <a:t>PCMCIA</a:t>
            </a:r>
            <a:r>
              <a:rPr lang="zh-CN" altLang="en-US" sz="2000" dirty="0">
                <a:solidFill>
                  <a:schemeClr val="tx2"/>
                </a:solidFill>
                <a:latin typeface="宋体" charset="-122"/>
              </a:rPr>
              <a:t>专业控制芯片低。</a:t>
            </a:r>
          </a:p>
          <a:p>
            <a:pPr lvl="1" eaLnBrk="1" fontAlgn="auto" hangingPunct="1">
              <a:lnSpc>
                <a:spcPct val="120000"/>
              </a:lnSpc>
              <a:spcAft>
                <a:spcPts val="0"/>
              </a:spcAft>
              <a:buFont typeface="Wingdings" pitchFamily="2" charset="2"/>
              <a:buChar char="p"/>
              <a:defRPr/>
            </a:pPr>
            <a:r>
              <a:rPr lang="zh-CN" altLang="en-US" sz="2000" dirty="0">
                <a:solidFill>
                  <a:schemeClr val="tx2"/>
                </a:solidFill>
                <a:latin typeface="宋体" charset="-122"/>
              </a:rPr>
              <a:t>可以扩展外部</a:t>
            </a:r>
            <a:r>
              <a:rPr lang="en-US" altLang="zh-CN" sz="2000" dirty="0">
                <a:solidFill>
                  <a:schemeClr val="tx2"/>
                </a:solidFill>
                <a:latin typeface="宋体" charset="-122"/>
              </a:rPr>
              <a:t>DSP</a:t>
            </a:r>
            <a:r>
              <a:rPr lang="zh-CN" altLang="en-US" sz="2000" dirty="0">
                <a:solidFill>
                  <a:schemeClr val="tx2"/>
                </a:solidFill>
                <a:latin typeface="宋体" charset="-122"/>
              </a:rPr>
              <a:t>协处理器。</a:t>
            </a:r>
          </a:p>
          <a:p>
            <a:pPr eaLnBrk="1" fontAlgn="auto" hangingPunct="1">
              <a:lnSpc>
                <a:spcPct val="120000"/>
              </a:lnSpc>
              <a:spcAft>
                <a:spcPts val="0"/>
              </a:spcAft>
              <a:defRPr/>
            </a:pPr>
            <a:r>
              <a:rPr lang="en-US" altLang="zh-CN" sz="2400" dirty="0">
                <a:solidFill>
                  <a:srgbClr val="FF0000"/>
                </a:solidFill>
                <a:latin typeface="宋体" charset="-122"/>
              </a:rPr>
              <a:t>LCD</a:t>
            </a:r>
            <a:r>
              <a:rPr lang="zh-CN" altLang="en-US" sz="2400" dirty="0">
                <a:solidFill>
                  <a:srgbClr val="FF0000"/>
                </a:solidFill>
                <a:latin typeface="宋体" charset="-122"/>
              </a:rPr>
              <a:t>控制器</a:t>
            </a:r>
          </a:p>
          <a:p>
            <a:pPr lvl="1" eaLnBrk="1" fontAlgn="auto" hangingPunct="1">
              <a:lnSpc>
                <a:spcPct val="120000"/>
              </a:lnSpc>
              <a:spcAft>
                <a:spcPts val="0"/>
              </a:spcAft>
              <a:buFont typeface="Wingdings" pitchFamily="2" charset="2"/>
              <a:buChar char="p"/>
              <a:defRPr/>
            </a:pPr>
            <a:r>
              <a:rPr lang="zh-CN" altLang="en-US" sz="2000" dirty="0">
                <a:solidFill>
                  <a:schemeClr val="tx2"/>
                </a:solidFill>
                <a:latin typeface="宋体" charset="-122"/>
              </a:rPr>
              <a:t>设计手持式显示记录设备时，选用内置</a:t>
            </a:r>
            <a:r>
              <a:rPr lang="en-US" altLang="zh-CN" sz="2000" dirty="0">
                <a:solidFill>
                  <a:schemeClr val="tx2"/>
                </a:solidFill>
                <a:latin typeface="宋体" charset="-122"/>
              </a:rPr>
              <a:t>LCD</a:t>
            </a:r>
            <a:r>
              <a:rPr lang="zh-CN" altLang="en-US" sz="2000" dirty="0">
                <a:solidFill>
                  <a:schemeClr val="tx2"/>
                </a:solidFill>
                <a:latin typeface="宋体" charset="-122"/>
              </a:rPr>
              <a:t>控制器的</a:t>
            </a:r>
            <a:r>
              <a:rPr lang="en-US" altLang="zh-CN" sz="2000" dirty="0">
                <a:solidFill>
                  <a:schemeClr val="tx2"/>
                </a:solidFill>
                <a:latin typeface="宋体" charset="-122"/>
              </a:rPr>
              <a:t>ARM</a:t>
            </a:r>
            <a:r>
              <a:rPr lang="zh-CN" altLang="en-US" sz="2000" dirty="0">
                <a:solidFill>
                  <a:schemeClr val="tx2"/>
                </a:solidFill>
                <a:latin typeface="宋体" charset="-122"/>
              </a:rPr>
              <a:t>芯片较为合适。如</a:t>
            </a:r>
            <a:r>
              <a:rPr lang="en-US" altLang="zh-CN" sz="2000" dirty="0">
                <a:solidFill>
                  <a:schemeClr val="tx2"/>
                </a:solidFill>
                <a:latin typeface="宋体" charset="-122"/>
              </a:rPr>
              <a:t>S1C2410 </a:t>
            </a:r>
          </a:p>
        </p:txBody>
      </p:sp>
    </p:spTree>
    <p:extLst>
      <p:ext uri="{BB962C8B-B14F-4D97-AF65-F5344CB8AC3E}">
        <p14:creationId xmlns:p14="http://schemas.microsoft.com/office/powerpoint/2010/main" val="4198073551"/>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0188" y="242888"/>
            <a:ext cx="7005637" cy="954087"/>
          </a:xfrm>
        </p:spPr>
        <p:txBody>
          <a:bodyPr rtlCol="0">
            <a:normAutofit fontScale="90000"/>
          </a:bodyPr>
          <a:lstStyle/>
          <a:p>
            <a:pPr eaLnBrk="1" fontAlgn="auto" hangingPunct="1">
              <a:spcAft>
                <a:spcPts val="0"/>
              </a:spcAft>
              <a:defRPr/>
            </a:pPr>
            <a:r>
              <a:rPr kumimoji="1" lang="zh-CN" altLang="en-US" dirty="0"/>
              <a:t>如何对</a:t>
            </a:r>
            <a:r>
              <a:rPr kumimoji="1" lang="en-US" altLang="zh-CN" dirty="0"/>
              <a:t>ARM</a:t>
            </a:r>
            <a:r>
              <a:rPr kumimoji="1" lang="zh-CN" altLang="en-US" dirty="0"/>
              <a:t>处理器进行选型（</a:t>
            </a:r>
            <a:r>
              <a:rPr kumimoji="1" lang="en-US" altLang="zh-CN" dirty="0"/>
              <a:t>4</a:t>
            </a:r>
            <a:r>
              <a:rPr kumimoji="1" lang="zh-CN" altLang="en-US" dirty="0" smtClean="0"/>
              <a:t>）</a:t>
            </a:r>
            <a:endParaRPr kumimoji="1" lang="zh-CN" altLang="en-US" dirty="0"/>
          </a:p>
        </p:txBody>
      </p:sp>
      <p:sp>
        <p:nvSpPr>
          <p:cNvPr id="371715" name="Rectangle 3"/>
          <p:cNvSpPr>
            <a:spLocks noGrp="1" noChangeArrowheads="1"/>
          </p:cNvSpPr>
          <p:nvPr>
            <p:ph idx="1"/>
          </p:nvPr>
        </p:nvSpPr>
        <p:spPr/>
        <p:txBody>
          <a:bodyPr rtlCol="0">
            <a:normAutofit/>
          </a:bodyPr>
          <a:lstStyle/>
          <a:p>
            <a:pPr eaLnBrk="1" fontAlgn="auto" hangingPunct="1">
              <a:lnSpc>
                <a:spcPct val="120000"/>
              </a:lnSpc>
              <a:spcAft>
                <a:spcPts val="0"/>
              </a:spcAft>
              <a:defRPr/>
            </a:pPr>
            <a:r>
              <a:rPr lang="zh-CN" altLang="en-US" sz="2400" dirty="0">
                <a:solidFill>
                  <a:srgbClr val="FF0000"/>
                </a:solidFill>
                <a:latin typeface="宋体" charset="-122"/>
              </a:rPr>
              <a:t>电源管理</a:t>
            </a:r>
          </a:p>
          <a:p>
            <a:pPr lvl="1" eaLnBrk="1" fontAlgn="auto" hangingPunct="1">
              <a:lnSpc>
                <a:spcPct val="120000"/>
              </a:lnSpc>
              <a:spcAft>
                <a:spcPts val="0"/>
              </a:spcAft>
              <a:buFont typeface="Wingdings" pitchFamily="2" charset="2"/>
              <a:buChar char="p"/>
              <a:defRPr/>
            </a:pPr>
            <a:r>
              <a:rPr lang="zh-CN" altLang="en-US" sz="2000" dirty="0">
                <a:solidFill>
                  <a:schemeClr val="tx2"/>
                </a:solidFill>
                <a:latin typeface="宋体" charset="-122"/>
              </a:rPr>
              <a:t>低功耗模式</a:t>
            </a:r>
          </a:p>
          <a:p>
            <a:pPr lvl="1" eaLnBrk="1" fontAlgn="auto" hangingPunct="1">
              <a:lnSpc>
                <a:spcPct val="120000"/>
              </a:lnSpc>
              <a:spcAft>
                <a:spcPts val="0"/>
              </a:spcAft>
              <a:buFont typeface="Wingdings" pitchFamily="2" charset="2"/>
              <a:buChar char="p"/>
              <a:defRPr/>
            </a:pPr>
            <a:r>
              <a:rPr lang="zh-CN" altLang="en-US" sz="2000" dirty="0">
                <a:solidFill>
                  <a:schemeClr val="tx2"/>
                </a:solidFill>
                <a:latin typeface="宋体" charset="-122"/>
              </a:rPr>
              <a:t>睡眠模式</a:t>
            </a:r>
          </a:p>
          <a:p>
            <a:pPr eaLnBrk="1" fontAlgn="auto" hangingPunct="1">
              <a:lnSpc>
                <a:spcPct val="120000"/>
              </a:lnSpc>
              <a:spcAft>
                <a:spcPts val="0"/>
              </a:spcAft>
              <a:defRPr/>
            </a:pPr>
            <a:r>
              <a:rPr lang="en-US" altLang="zh-CN" sz="2400" dirty="0">
                <a:solidFill>
                  <a:srgbClr val="FF0000"/>
                </a:solidFill>
                <a:latin typeface="宋体" charset="-122"/>
              </a:rPr>
              <a:t>DMA</a:t>
            </a:r>
            <a:r>
              <a:rPr lang="zh-CN" altLang="en-US" sz="2400" dirty="0">
                <a:solidFill>
                  <a:srgbClr val="FF0000"/>
                </a:solidFill>
                <a:latin typeface="宋体" charset="-122"/>
              </a:rPr>
              <a:t>控制器</a:t>
            </a:r>
          </a:p>
          <a:p>
            <a:pPr lvl="1" eaLnBrk="1" fontAlgn="auto" hangingPunct="1">
              <a:lnSpc>
                <a:spcPct val="120000"/>
              </a:lnSpc>
              <a:spcAft>
                <a:spcPts val="0"/>
              </a:spcAft>
              <a:buFont typeface="Wingdings" pitchFamily="2" charset="2"/>
              <a:buChar char="p"/>
              <a:defRPr/>
            </a:pPr>
            <a:r>
              <a:rPr lang="zh-CN" altLang="en-US" sz="2000" dirty="0">
                <a:solidFill>
                  <a:schemeClr val="tx2"/>
                </a:solidFill>
                <a:latin typeface="宋体" charset="-122"/>
              </a:rPr>
              <a:t>可以快速和外部设备交换数据，如硬盘等。</a:t>
            </a:r>
          </a:p>
          <a:p>
            <a:pPr eaLnBrk="1" fontAlgn="auto" hangingPunct="1">
              <a:lnSpc>
                <a:spcPct val="120000"/>
              </a:lnSpc>
              <a:spcAft>
                <a:spcPts val="0"/>
              </a:spcAft>
              <a:defRPr/>
            </a:pPr>
            <a:r>
              <a:rPr lang="zh-CN" altLang="en-US" sz="2400" dirty="0">
                <a:solidFill>
                  <a:srgbClr val="FF0000"/>
                </a:solidFill>
                <a:latin typeface="宋体" charset="-122"/>
              </a:rPr>
              <a:t>封装</a:t>
            </a:r>
          </a:p>
          <a:p>
            <a:pPr lvl="1" eaLnBrk="1" fontAlgn="auto" hangingPunct="1">
              <a:lnSpc>
                <a:spcPct val="120000"/>
              </a:lnSpc>
              <a:spcAft>
                <a:spcPts val="0"/>
              </a:spcAft>
              <a:buFont typeface="Wingdings" pitchFamily="2" charset="2"/>
              <a:buChar char="p"/>
              <a:defRPr/>
            </a:pPr>
            <a:r>
              <a:rPr lang="zh-CN" altLang="en-US" sz="2000" dirty="0">
                <a:solidFill>
                  <a:schemeClr val="tx2"/>
                </a:solidFill>
                <a:latin typeface="宋体" charset="-122"/>
              </a:rPr>
              <a:t>主要有</a:t>
            </a:r>
            <a:r>
              <a:rPr lang="en-US" altLang="zh-CN" sz="2000" dirty="0">
                <a:solidFill>
                  <a:schemeClr val="tx2"/>
                </a:solidFill>
                <a:latin typeface="宋体" charset="-122"/>
              </a:rPr>
              <a:t>QFP/TQFP/PQFP/LQFP/BGA/LBGA</a:t>
            </a:r>
            <a:r>
              <a:rPr lang="zh-CN" altLang="en-US" sz="2000" dirty="0">
                <a:solidFill>
                  <a:schemeClr val="tx2"/>
                </a:solidFill>
                <a:latin typeface="宋体" charset="-122"/>
              </a:rPr>
              <a:t>等形式。</a:t>
            </a:r>
          </a:p>
          <a:p>
            <a:pPr lvl="1" eaLnBrk="1" fontAlgn="auto" hangingPunct="1">
              <a:lnSpc>
                <a:spcPct val="120000"/>
              </a:lnSpc>
              <a:spcAft>
                <a:spcPts val="0"/>
              </a:spcAft>
              <a:buFont typeface="Wingdings" pitchFamily="2" charset="2"/>
              <a:buChar char="p"/>
              <a:defRPr/>
            </a:pPr>
            <a:r>
              <a:rPr lang="en-US" altLang="zh-CN" sz="2000" dirty="0">
                <a:solidFill>
                  <a:schemeClr val="tx2"/>
                </a:solidFill>
                <a:latin typeface="宋体" charset="-122"/>
              </a:rPr>
              <a:t>BGA</a:t>
            </a:r>
            <a:r>
              <a:rPr lang="zh-CN" altLang="en-US" sz="2000" dirty="0">
                <a:solidFill>
                  <a:schemeClr val="tx2"/>
                </a:solidFill>
                <a:latin typeface="宋体" charset="-122"/>
              </a:rPr>
              <a:t>封装芯片面积小，但需要专用焊接设备，无法用双面板完成</a:t>
            </a:r>
            <a:r>
              <a:rPr lang="en-US" altLang="zh-CN" sz="2000" dirty="0">
                <a:solidFill>
                  <a:schemeClr val="tx2"/>
                </a:solidFill>
                <a:latin typeface="宋体" charset="-122"/>
              </a:rPr>
              <a:t>PCB</a:t>
            </a:r>
            <a:r>
              <a:rPr lang="zh-CN" altLang="en-US" sz="2000" dirty="0">
                <a:solidFill>
                  <a:schemeClr val="tx2"/>
                </a:solidFill>
                <a:latin typeface="宋体" charset="-122"/>
              </a:rPr>
              <a:t>布线，需要多层</a:t>
            </a:r>
            <a:r>
              <a:rPr lang="en-US" altLang="zh-CN" sz="2000" dirty="0">
                <a:solidFill>
                  <a:schemeClr val="tx2"/>
                </a:solidFill>
                <a:latin typeface="宋体" charset="-122"/>
              </a:rPr>
              <a:t>PCB</a:t>
            </a:r>
            <a:r>
              <a:rPr lang="zh-CN" altLang="en-US" sz="2000" dirty="0">
                <a:solidFill>
                  <a:schemeClr val="tx2"/>
                </a:solidFill>
                <a:latin typeface="宋体" charset="-122"/>
              </a:rPr>
              <a:t>板布线。</a:t>
            </a:r>
          </a:p>
        </p:txBody>
      </p:sp>
    </p:spTree>
    <p:extLst>
      <p:ext uri="{BB962C8B-B14F-4D97-AF65-F5344CB8AC3E}">
        <p14:creationId xmlns:p14="http://schemas.microsoft.com/office/powerpoint/2010/main" val="2533648942"/>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0188" y="242888"/>
            <a:ext cx="7005637" cy="954087"/>
          </a:xfrm>
        </p:spPr>
        <p:txBody>
          <a:bodyPr rtlCol="0"/>
          <a:lstStyle/>
          <a:p>
            <a:pPr eaLnBrk="1" fontAlgn="auto" hangingPunct="1">
              <a:spcAft>
                <a:spcPts val="0"/>
              </a:spcAft>
              <a:defRPr/>
            </a:pPr>
            <a:r>
              <a:rPr kumimoji="1" lang="zh-CN" altLang="en-US" dirty="0"/>
              <a:t>如何选择多芯核结构</a:t>
            </a:r>
            <a:r>
              <a:rPr kumimoji="1" lang="en-US" altLang="zh-CN" dirty="0"/>
              <a:t>ARM</a:t>
            </a:r>
            <a:r>
              <a:rPr kumimoji="1" lang="zh-CN" altLang="en-US" dirty="0" smtClean="0"/>
              <a:t>芯片</a:t>
            </a:r>
            <a:endParaRPr kumimoji="1" lang="zh-CN" altLang="en-US" dirty="0"/>
          </a:p>
        </p:txBody>
      </p:sp>
      <p:sp>
        <p:nvSpPr>
          <p:cNvPr id="372739" name="Rectangle 3"/>
          <p:cNvSpPr>
            <a:spLocks noGrp="1" noChangeArrowheads="1"/>
          </p:cNvSpPr>
          <p:nvPr>
            <p:ph idx="1"/>
          </p:nvPr>
        </p:nvSpPr>
        <p:spPr/>
        <p:txBody>
          <a:bodyPr rtlCol="0">
            <a:normAutofit lnSpcReduction="10000"/>
          </a:bodyPr>
          <a:lstStyle/>
          <a:p>
            <a:pPr eaLnBrk="1" fontAlgn="auto" hangingPunct="1">
              <a:lnSpc>
                <a:spcPct val="120000"/>
              </a:lnSpc>
              <a:spcAft>
                <a:spcPts val="0"/>
              </a:spcAft>
              <a:defRPr/>
            </a:pPr>
            <a:r>
              <a:rPr lang="zh-CN" altLang="en-US" sz="2400" dirty="0">
                <a:solidFill>
                  <a:srgbClr val="FF0000"/>
                </a:solidFill>
                <a:latin typeface="宋体" charset="-122"/>
              </a:rPr>
              <a:t>多</a:t>
            </a:r>
            <a:r>
              <a:rPr lang="en-US" altLang="zh-CN" sz="2400" dirty="0">
                <a:solidFill>
                  <a:srgbClr val="FF0000"/>
                </a:solidFill>
                <a:latin typeface="宋体" charset="-122"/>
              </a:rPr>
              <a:t>ARM</a:t>
            </a:r>
            <a:r>
              <a:rPr lang="zh-CN" altLang="en-US" sz="2400" dirty="0">
                <a:solidFill>
                  <a:srgbClr val="FF0000"/>
                </a:solidFill>
                <a:latin typeface="宋体" charset="-122"/>
              </a:rPr>
              <a:t>核 （</a:t>
            </a:r>
            <a:r>
              <a:rPr lang="en-US" altLang="zh-CN" sz="2400" dirty="0">
                <a:solidFill>
                  <a:srgbClr val="FF0000"/>
                </a:solidFill>
                <a:latin typeface="宋体" charset="-122"/>
              </a:rPr>
              <a:t>ARM + ARM</a:t>
            </a:r>
            <a:r>
              <a:rPr lang="zh-CN" altLang="en-US" sz="2400" dirty="0">
                <a:solidFill>
                  <a:srgbClr val="FF0000"/>
                </a:solidFill>
                <a:latin typeface="宋体" charset="-122"/>
              </a:rPr>
              <a:t>）</a:t>
            </a:r>
          </a:p>
          <a:p>
            <a:pPr lvl="1" eaLnBrk="1" fontAlgn="auto" hangingPunct="1">
              <a:lnSpc>
                <a:spcPct val="120000"/>
              </a:lnSpc>
              <a:spcAft>
                <a:spcPts val="0"/>
              </a:spcAft>
              <a:buFont typeface="Wingdings" pitchFamily="2" charset="2"/>
              <a:buChar char="p"/>
              <a:defRPr/>
            </a:pPr>
            <a:r>
              <a:rPr lang="en-US" altLang="zh-CN" sz="2000" dirty="0">
                <a:solidFill>
                  <a:schemeClr val="tx2"/>
                </a:solidFill>
                <a:latin typeface="宋体" charset="-122"/>
              </a:rPr>
              <a:t>Portal Player</a:t>
            </a:r>
            <a:r>
              <a:rPr lang="zh-CN" altLang="en-US" sz="2000" dirty="0">
                <a:solidFill>
                  <a:schemeClr val="tx2"/>
                </a:solidFill>
                <a:latin typeface="宋体" charset="-122"/>
              </a:rPr>
              <a:t>公司的</a:t>
            </a:r>
            <a:r>
              <a:rPr lang="en-US" altLang="zh-CN" sz="2000" dirty="0">
                <a:solidFill>
                  <a:schemeClr val="tx2"/>
                </a:solidFill>
                <a:latin typeface="宋体" charset="-122"/>
              </a:rPr>
              <a:t>PP5002</a:t>
            </a:r>
            <a:r>
              <a:rPr lang="zh-CN" altLang="en-US" sz="2000" dirty="0">
                <a:solidFill>
                  <a:schemeClr val="tx2"/>
                </a:solidFill>
                <a:latin typeface="宋体" charset="-122"/>
              </a:rPr>
              <a:t>： 集成两个</a:t>
            </a:r>
            <a:r>
              <a:rPr lang="en-US" altLang="zh-CN" sz="2000" dirty="0">
                <a:solidFill>
                  <a:schemeClr val="tx2"/>
                </a:solidFill>
                <a:latin typeface="宋体" charset="-122"/>
              </a:rPr>
              <a:t>ARM7TDMI,</a:t>
            </a:r>
            <a:r>
              <a:rPr lang="zh-CN" altLang="en-US" sz="2000" dirty="0">
                <a:solidFill>
                  <a:schemeClr val="tx2"/>
                </a:solidFill>
                <a:latin typeface="宋体" charset="-122"/>
              </a:rPr>
              <a:t>用于</a:t>
            </a:r>
            <a:r>
              <a:rPr lang="en-US" altLang="zh-CN" sz="2000" dirty="0">
                <a:solidFill>
                  <a:schemeClr val="tx2"/>
                </a:solidFill>
                <a:latin typeface="宋体" charset="-122"/>
              </a:rPr>
              <a:t>MP3</a:t>
            </a:r>
            <a:r>
              <a:rPr lang="zh-CN" altLang="en-US" sz="2000" dirty="0">
                <a:solidFill>
                  <a:schemeClr val="tx2"/>
                </a:solidFill>
                <a:latin typeface="宋体" charset="-122"/>
              </a:rPr>
              <a:t>。</a:t>
            </a:r>
          </a:p>
          <a:p>
            <a:pPr lvl="1" eaLnBrk="1" fontAlgn="auto" hangingPunct="1">
              <a:lnSpc>
                <a:spcPct val="120000"/>
              </a:lnSpc>
              <a:spcAft>
                <a:spcPts val="0"/>
              </a:spcAft>
              <a:buFont typeface="Wingdings" pitchFamily="2" charset="2"/>
              <a:buChar char="p"/>
              <a:defRPr/>
            </a:pPr>
            <a:r>
              <a:rPr lang="en-US" altLang="zh-CN" sz="2000" dirty="0" err="1">
                <a:solidFill>
                  <a:schemeClr val="tx2"/>
                </a:solidFill>
                <a:latin typeface="宋体" charset="-122"/>
              </a:rPr>
              <a:t>MinSpeed</a:t>
            </a:r>
            <a:r>
              <a:rPr lang="zh-CN" altLang="en-US" sz="2000" dirty="0">
                <a:solidFill>
                  <a:schemeClr val="tx2"/>
                </a:solidFill>
                <a:latin typeface="宋体" charset="-122"/>
              </a:rPr>
              <a:t>公司多款通信芯片：集成</a:t>
            </a:r>
            <a:r>
              <a:rPr lang="en-US" altLang="zh-CN" sz="2000" dirty="0">
                <a:solidFill>
                  <a:schemeClr val="tx2"/>
                </a:solidFill>
                <a:latin typeface="宋体" charset="-122"/>
              </a:rPr>
              <a:t>2~4</a:t>
            </a:r>
            <a:r>
              <a:rPr lang="zh-CN" altLang="en-US" sz="2000" dirty="0">
                <a:solidFill>
                  <a:schemeClr val="tx2"/>
                </a:solidFill>
                <a:latin typeface="宋体" charset="-122"/>
              </a:rPr>
              <a:t>个</a:t>
            </a:r>
            <a:r>
              <a:rPr lang="en-US" altLang="zh-CN" sz="2000" dirty="0">
                <a:solidFill>
                  <a:schemeClr val="tx2"/>
                </a:solidFill>
                <a:latin typeface="宋体" charset="-122"/>
              </a:rPr>
              <a:t>ARM7TDMI</a:t>
            </a:r>
            <a:r>
              <a:rPr lang="zh-CN" altLang="en-US" sz="2000" dirty="0" smtClean="0">
                <a:solidFill>
                  <a:schemeClr val="tx2"/>
                </a:solidFill>
                <a:latin typeface="宋体" charset="-122"/>
              </a:rPr>
              <a:t>内核</a:t>
            </a:r>
            <a:endParaRPr lang="en-US" altLang="zh-CN" sz="2000" dirty="0" smtClean="0">
              <a:solidFill>
                <a:schemeClr val="tx2"/>
              </a:solidFill>
              <a:latin typeface="宋体" charset="-122"/>
            </a:endParaRPr>
          </a:p>
          <a:p>
            <a:pPr lvl="1" eaLnBrk="1" fontAlgn="auto" hangingPunct="1">
              <a:lnSpc>
                <a:spcPct val="120000"/>
              </a:lnSpc>
              <a:spcAft>
                <a:spcPts val="0"/>
              </a:spcAft>
              <a:buFont typeface="Wingdings" pitchFamily="2" charset="2"/>
              <a:buChar char="p"/>
              <a:defRPr/>
            </a:pPr>
            <a:r>
              <a:rPr lang="zh-CN" altLang="en-US" sz="2000" dirty="0" smtClean="0">
                <a:solidFill>
                  <a:schemeClr val="tx2"/>
                </a:solidFill>
                <a:latin typeface="宋体" charset="-122"/>
              </a:rPr>
              <a:t>麒麟系列</a:t>
            </a:r>
            <a:endParaRPr lang="zh-CN" altLang="en-US" sz="2000" dirty="0">
              <a:solidFill>
                <a:schemeClr val="tx2"/>
              </a:solidFill>
              <a:latin typeface="宋体" charset="-122"/>
            </a:endParaRPr>
          </a:p>
          <a:p>
            <a:pPr eaLnBrk="1" fontAlgn="auto" hangingPunct="1">
              <a:lnSpc>
                <a:spcPct val="120000"/>
              </a:lnSpc>
              <a:spcAft>
                <a:spcPts val="0"/>
              </a:spcAft>
              <a:defRPr/>
            </a:pPr>
            <a:r>
              <a:rPr lang="en-US" altLang="zh-CN" sz="2400" dirty="0">
                <a:solidFill>
                  <a:srgbClr val="FF0000"/>
                </a:solidFill>
                <a:latin typeface="宋体" charset="-122"/>
              </a:rPr>
              <a:t>ARM + DSP</a:t>
            </a:r>
          </a:p>
          <a:p>
            <a:pPr lvl="1" eaLnBrk="1" fontAlgn="auto" hangingPunct="1">
              <a:lnSpc>
                <a:spcPct val="120000"/>
              </a:lnSpc>
              <a:spcAft>
                <a:spcPts val="0"/>
              </a:spcAft>
              <a:buFont typeface="Wingdings" pitchFamily="2" charset="2"/>
              <a:buChar char="p"/>
              <a:defRPr/>
            </a:pPr>
            <a:r>
              <a:rPr lang="en-US" altLang="zh-CN" sz="2000" dirty="0">
                <a:solidFill>
                  <a:schemeClr val="tx2"/>
                </a:solidFill>
                <a:latin typeface="宋体" charset="-122"/>
              </a:rPr>
              <a:t>ARM</a:t>
            </a:r>
            <a:r>
              <a:rPr lang="zh-CN" altLang="en-US" sz="2000" dirty="0">
                <a:solidFill>
                  <a:schemeClr val="tx2"/>
                </a:solidFill>
                <a:latin typeface="宋体" charset="-122"/>
              </a:rPr>
              <a:t>公司的</a:t>
            </a:r>
            <a:r>
              <a:rPr lang="en-US" altLang="zh-CN" sz="2000" dirty="0">
                <a:solidFill>
                  <a:schemeClr val="tx2"/>
                </a:solidFill>
                <a:latin typeface="宋体" charset="-122"/>
              </a:rPr>
              <a:t>Piccolo DSP</a:t>
            </a:r>
            <a:r>
              <a:rPr lang="zh-CN" altLang="en-US" sz="2000" dirty="0">
                <a:solidFill>
                  <a:schemeClr val="tx2"/>
                </a:solidFill>
                <a:latin typeface="宋体" charset="-122"/>
              </a:rPr>
              <a:t>芯核</a:t>
            </a:r>
          </a:p>
          <a:p>
            <a:pPr lvl="1" eaLnBrk="1" fontAlgn="auto" hangingPunct="1">
              <a:lnSpc>
                <a:spcPct val="120000"/>
              </a:lnSpc>
              <a:spcAft>
                <a:spcPts val="0"/>
              </a:spcAft>
              <a:buFont typeface="Wingdings" pitchFamily="2" charset="2"/>
              <a:buChar char="p"/>
              <a:defRPr/>
            </a:pPr>
            <a:r>
              <a:rPr lang="en-US" altLang="zh-CN" sz="2000" dirty="0">
                <a:solidFill>
                  <a:schemeClr val="tx2"/>
                </a:solidFill>
                <a:latin typeface="宋体" charset="-122"/>
              </a:rPr>
              <a:t>OAK</a:t>
            </a:r>
            <a:r>
              <a:rPr lang="zh-CN" altLang="en-US" sz="2000" dirty="0">
                <a:solidFill>
                  <a:schemeClr val="tx2"/>
                </a:solidFill>
                <a:latin typeface="宋体" charset="-122"/>
              </a:rPr>
              <a:t>公司的</a:t>
            </a:r>
            <a:r>
              <a:rPr lang="en-US" altLang="zh-CN" sz="2000" dirty="0">
                <a:solidFill>
                  <a:schemeClr val="tx2"/>
                </a:solidFill>
                <a:latin typeface="宋体" charset="-122"/>
              </a:rPr>
              <a:t>16</a:t>
            </a:r>
            <a:r>
              <a:rPr lang="zh-CN" altLang="en-US" sz="2000" dirty="0">
                <a:solidFill>
                  <a:schemeClr val="tx2"/>
                </a:solidFill>
                <a:latin typeface="宋体" charset="-122"/>
              </a:rPr>
              <a:t>位定点</a:t>
            </a:r>
            <a:r>
              <a:rPr lang="en-US" altLang="zh-CN" sz="2000" dirty="0">
                <a:solidFill>
                  <a:schemeClr val="tx2"/>
                </a:solidFill>
                <a:latin typeface="宋体" charset="-122"/>
              </a:rPr>
              <a:t>DSP</a:t>
            </a:r>
            <a:r>
              <a:rPr lang="zh-CN" altLang="en-US" sz="2000" dirty="0">
                <a:solidFill>
                  <a:schemeClr val="tx2"/>
                </a:solidFill>
                <a:latin typeface="宋体" charset="-122"/>
              </a:rPr>
              <a:t>芯核</a:t>
            </a:r>
          </a:p>
          <a:p>
            <a:pPr lvl="1" eaLnBrk="1" fontAlgn="auto" hangingPunct="1">
              <a:lnSpc>
                <a:spcPct val="120000"/>
              </a:lnSpc>
              <a:spcAft>
                <a:spcPts val="0"/>
              </a:spcAft>
              <a:buFont typeface="Wingdings" pitchFamily="2" charset="2"/>
              <a:buChar char="p"/>
              <a:defRPr/>
            </a:pPr>
            <a:r>
              <a:rPr lang="en-US" altLang="zh-CN" sz="2000" dirty="0">
                <a:solidFill>
                  <a:schemeClr val="tx2"/>
                </a:solidFill>
                <a:latin typeface="宋体" charset="-122"/>
              </a:rPr>
              <a:t>TI</a:t>
            </a:r>
            <a:r>
              <a:rPr lang="zh-CN" altLang="en-US" sz="2000" dirty="0">
                <a:solidFill>
                  <a:schemeClr val="tx2"/>
                </a:solidFill>
                <a:latin typeface="宋体" charset="-122"/>
              </a:rPr>
              <a:t>公司的</a:t>
            </a:r>
            <a:r>
              <a:rPr lang="en-US" altLang="zh-CN" sz="2000" dirty="0">
                <a:solidFill>
                  <a:schemeClr val="tx2"/>
                </a:solidFill>
                <a:latin typeface="宋体" charset="-122"/>
              </a:rPr>
              <a:t>TMS320C5000</a:t>
            </a:r>
            <a:r>
              <a:rPr lang="zh-CN" altLang="en-US" sz="2000" dirty="0">
                <a:solidFill>
                  <a:schemeClr val="tx2"/>
                </a:solidFill>
                <a:latin typeface="宋体" charset="-122"/>
              </a:rPr>
              <a:t>系列</a:t>
            </a:r>
            <a:r>
              <a:rPr lang="en-US" altLang="zh-CN" sz="2000" dirty="0">
                <a:solidFill>
                  <a:schemeClr val="tx2"/>
                </a:solidFill>
                <a:latin typeface="宋体" charset="-122"/>
              </a:rPr>
              <a:t>DSP</a:t>
            </a:r>
            <a:r>
              <a:rPr lang="zh-CN" altLang="en-US" sz="2000" dirty="0">
                <a:solidFill>
                  <a:schemeClr val="tx2"/>
                </a:solidFill>
                <a:latin typeface="宋体" charset="-122"/>
              </a:rPr>
              <a:t>芯核</a:t>
            </a:r>
          </a:p>
          <a:p>
            <a:pPr lvl="1" eaLnBrk="1" fontAlgn="auto" hangingPunct="1">
              <a:lnSpc>
                <a:spcPct val="120000"/>
              </a:lnSpc>
              <a:spcAft>
                <a:spcPts val="0"/>
              </a:spcAft>
              <a:buFont typeface="Wingdings" pitchFamily="2" charset="2"/>
              <a:buChar char="p"/>
              <a:defRPr/>
            </a:pPr>
            <a:r>
              <a:rPr lang="en-US" altLang="zh-CN" sz="2000" dirty="0">
                <a:solidFill>
                  <a:schemeClr val="tx2"/>
                </a:solidFill>
                <a:latin typeface="宋体" charset="-122"/>
              </a:rPr>
              <a:t>Motorola</a:t>
            </a:r>
            <a:r>
              <a:rPr lang="zh-CN" altLang="en-US" sz="2000" dirty="0">
                <a:solidFill>
                  <a:schemeClr val="tx2"/>
                </a:solidFill>
                <a:latin typeface="宋体" charset="-122"/>
              </a:rPr>
              <a:t>公司的</a:t>
            </a:r>
            <a:r>
              <a:rPr lang="en-US" altLang="zh-CN" sz="2000" dirty="0">
                <a:solidFill>
                  <a:schemeClr val="tx2"/>
                </a:solidFill>
                <a:latin typeface="宋体" charset="-122"/>
              </a:rPr>
              <a:t>56K DSP</a:t>
            </a:r>
            <a:r>
              <a:rPr lang="zh-CN" altLang="en-US" sz="2000" dirty="0">
                <a:solidFill>
                  <a:schemeClr val="tx2"/>
                </a:solidFill>
                <a:latin typeface="宋体" charset="-122"/>
              </a:rPr>
              <a:t>核</a:t>
            </a:r>
          </a:p>
          <a:p>
            <a:pPr eaLnBrk="1" fontAlgn="auto" hangingPunct="1">
              <a:lnSpc>
                <a:spcPct val="120000"/>
              </a:lnSpc>
              <a:spcAft>
                <a:spcPts val="0"/>
              </a:spcAft>
              <a:defRPr/>
            </a:pPr>
            <a:r>
              <a:rPr lang="en-US" altLang="zh-CN" sz="2400" dirty="0">
                <a:solidFill>
                  <a:srgbClr val="FF0000"/>
                </a:solidFill>
                <a:latin typeface="宋体" charset="-122"/>
              </a:rPr>
              <a:t>ARM + FPGA</a:t>
            </a:r>
          </a:p>
          <a:p>
            <a:pPr eaLnBrk="1" fontAlgn="auto" hangingPunct="1">
              <a:lnSpc>
                <a:spcPct val="120000"/>
              </a:lnSpc>
              <a:spcAft>
                <a:spcPts val="0"/>
              </a:spcAft>
              <a:defRPr/>
            </a:pPr>
            <a:endParaRPr lang="en-US" altLang="zh-CN" sz="2400" dirty="0">
              <a:solidFill>
                <a:schemeClr val="tx2"/>
              </a:solidFill>
              <a:latin typeface="宋体" charset="-122"/>
            </a:endParaRPr>
          </a:p>
        </p:txBody>
      </p:sp>
      <p:pic>
        <p:nvPicPr>
          <p:cNvPr id="3" name="图片 2"/>
          <p:cNvPicPr>
            <a:picLocks noChangeAspect="1"/>
          </p:cNvPicPr>
          <p:nvPr/>
        </p:nvPicPr>
        <p:blipFill>
          <a:blip r:embed="rId2"/>
          <a:stretch>
            <a:fillRect/>
          </a:stretch>
        </p:blipFill>
        <p:spPr>
          <a:xfrm>
            <a:off x="1748545" y="605545"/>
            <a:ext cx="5646909" cy="5646909"/>
          </a:xfrm>
          <a:prstGeom prst="rect">
            <a:avLst/>
          </a:prstGeom>
        </p:spPr>
      </p:pic>
    </p:spTree>
    <p:extLst>
      <p:ext uri="{BB962C8B-B14F-4D97-AF65-F5344CB8AC3E}">
        <p14:creationId xmlns:p14="http://schemas.microsoft.com/office/powerpoint/2010/main" val="13500107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0188" y="242888"/>
            <a:ext cx="7005637" cy="954087"/>
          </a:xfrm>
        </p:spPr>
        <p:txBody>
          <a:bodyPr rtlCol="0"/>
          <a:lstStyle/>
          <a:p>
            <a:pPr eaLnBrk="1" fontAlgn="auto" hangingPunct="1">
              <a:spcAft>
                <a:spcPts val="0"/>
              </a:spcAft>
              <a:defRPr/>
            </a:pPr>
            <a:r>
              <a:rPr kumimoji="1" lang="zh-CN" altLang="en-US" dirty="0"/>
              <a:t>主要的</a:t>
            </a:r>
            <a:r>
              <a:rPr kumimoji="1" lang="en-US" altLang="zh-CN" dirty="0"/>
              <a:t>ARM</a:t>
            </a:r>
            <a:r>
              <a:rPr kumimoji="1" lang="zh-CN" altLang="en-US" dirty="0"/>
              <a:t>芯片</a:t>
            </a:r>
            <a:r>
              <a:rPr kumimoji="1" lang="zh-CN" altLang="en-US" dirty="0" smtClean="0"/>
              <a:t>提供商</a:t>
            </a:r>
            <a:endParaRPr kumimoji="1" lang="zh-CN" altLang="en-US" dirty="0"/>
          </a:p>
        </p:txBody>
      </p:sp>
      <p:sp>
        <p:nvSpPr>
          <p:cNvPr id="373763" name="Rectangle 3"/>
          <p:cNvSpPr>
            <a:spLocks noGrp="1" noChangeArrowheads="1"/>
          </p:cNvSpPr>
          <p:nvPr>
            <p:ph idx="1"/>
          </p:nvPr>
        </p:nvSpPr>
        <p:spPr/>
        <p:txBody>
          <a:bodyPr rtlCol="0">
            <a:normAutofit lnSpcReduction="10000"/>
          </a:bodyPr>
          <a:lstStyle/>
          <a:p>
            <a:pPr eaLnBrk="1" fontAlgn="auto" hangingPunct="1">
              <a:lnSpc>
                <a:spcPct val="120000"/>
              </a:lnSpc>
              <a:spcAft>
                <a:spcPts val="0"/>
              </a:spcAft>
              <a:defRPr/>
            </a:pPr>
            <a:r>
              <a:rPr lang="en-US" altLang="zh-CN" sz="2400" dirty="0">
                <a:solidFill>
                  <a:schemeClr val="tx2"/>
                </a:solidFill>
                <a:latin typeface="宋体" charset="-122"/>
              </a:rPr>
              <a:t>Intel</a:t>
            </a:r>
          </a:p>
          <a:p>
            <a:pPr eaLnBrk="1" fontAlgn="auto" hangingPunct="1">
              <a:lnSpc>
                <a:spcPct val="120000"/>
              </a:lnSpc>
              <a:spcAft>
                <a:spcPts val="0"/>
              </a:spcAft>
              <a:defRPr/>
            </a:pPr>
            <a:r>
              <a:rPr lang="en-US" altLang="zh-CN" sz="2400" dirty="0">
                <a:solidFill>
                  <a:schemeClr val="tx2"/>
                </a:solidFill>
                <a:latin typeface="宋体" charset="-122"/>
              </a:rPr>
              <a:t>Texas Instrument</a:t>
            </a:r>
          </a:p>
          <a:p>
            <a:pPr eaLnBrk="1" fontAlgn="auto" hangingPunct="1">
              <a:lnSpc>
                <a:spcPct val="120000"/>
              </a:lnSpc>
              <a:spcAft>
                <a:spcPts val="0"/>
              </a:spcAft>
              <a:defRPr/>
            </a:pPr>
            <a:r>
              <a:rPr lang="en-US" altLang="zh-CN" sz="2400" dirty="0">
                <a:solidFill>
                  <a:schemeClr val="tx2"/>
                </a:solidFill>
                <a:latin typeface="宋体" charset="-122"/>
              </a:rPr>
              <a:t>Samsung Semiconductor</a:t>
            </a:r>
          </a:p>
          <a:p>
            <a:pPr eaLnBrk="1" fontAlgn="auto" hangingPunct="1">
              <a:lnSpc>
                <a:spcPct val="120000"/>
              </a:lnSpc>
              <a:spcAft>
                <a:spcPts val="0"/>
              </a:spcAft>
              <a:defRPr/>
            </a:pPr>
            <a:r>
              <a:rPr lang="en-US" altLang="zh-CN" sz="2400" dirty="0" err="1">
                <a:solidFill>
                  <a:schemeClr val="tx2"/>
                </a:solidFill>
                <a:latin typeface="宋体" charset="-122"/>
              </a:rPr>
              <a:t>Freescale</a:t>
            </a:r>
            <a:endParaRPr lang="en-US" altLang="zh-CN" sz="2400" dirty="0">
              <a:solidFill>
                <a:schemeClr val="tx2"/>
              </a:solidFill>
              <a:latin typeface="宋体" charset="-122"/>
            </a:endParaRPr>
          </a:p>
          <a:p>
            <a:pPr eaLnBrk="1" fontAlgn="auto" hangingPunct="1">
              <a:lnSpc>
                <a:spcPct val="120000"/>
              </a:lnSpc>
              <a:spcAft>
                <a:spcPts val="0"/>
              </a:spcAft>
              <a:defRPr/>
            </a:pPr>
            <a:r>
              <a:rPr lang="en-US" altLang="zh-CN" sz="2400" dirty="0">
                <a:solidFill>
                  <a:schemeClr val="tx2"/>
                </a:solidFill>
                <a:latin typeface="宋体" charset="-122"/>
              </a:rPr>
              <a:t>Philips Semiconductor</a:t>
            </a:r>
          </a:p>
          <a:p>
            <a:pPr eaLnBrk="1" fontAlgn="auto" hangingPunct="1">
              <a:lnSpc>
                <a:spcPct val="120000"/>
              </a:lnSpc>
              <a:spcAft>
                <a:spcPts val="0"/>
              </a:spcAft>
              <a:defRPr/>
            </a:pPr>
            <a:r>
              <a:rPr lang="en-US" altLang="zh-CN" sz="2400" dirty="0">
                <a:solidFill>
                  <a:schemeClr val="tx2"/>
                </a:solidFill>
                <a:latin typeface="宋体" charset="-122"/>
              </a:rPr>
              <a:t>Qualcomm</a:t>
            </a:r>
          </a:p>
          <a:p>
            <a:pPr eaLnBrk="1" fontAlgn="auto" hangingPunct="1">
              <a:lnSpc>
                <a:spcPct val="120000"/>
              </a:lnSpc>
              <a:spcAft>
                <a:spcPts val="0"/>
              </a:spcAft>
              <a:defRPr/>
            </a:pPr>
            <a:r>
              <a:rPr lang="en-US" altLang="zh-CN" sz="2400" dirty="0">
                <a:solidFill>
                  <a:schemeClr val="tx2"/>
                </a:solidFill>
                <a:latin typeface="宋体" charset="-122"/>
              </a:rPr>
              <a:t>Atmel</a:t>
            </a:r>
          </a:p>
          <a:p>
            <a:pPr eaLnBrk="1" fontAlgn="auto" hangingPunct="1">
              <a:lnSpc>
                <a:spcPct val="120000"/>
              </a:lnSpc>
              <a:spcAft>
                <a:spcPts val="0"/>
              </a:spcAft>
              <a:defRPr/>
            </a:pPr>
            <a:r>
              <a:rPr lang="en-US" altLang="zh-CN" sz="2400" dirty="0">
                <a:solidFill>
                  <a:schemeClr val="tx2"/>
                </a:solidFill>
                <a:latin typeface="宋体" charset="-122"/>
              </a:rPr>
              <a:t>Cirrus Logic</a:t>
            </a:r>
          </a:p>
          <a:p>
            <a:pPr eaLnBrk="1" fontAlgn="auto" hangingPunct="1">
              <a:lnSpc>
                <a:spcPct val="120000"/>
              </a:lnSpc>
              <a:spcAft>
                <a:spcPts val="0"/>
              </a:spcAft>
              <a:defRPr/>
            </a:pPr>
            <a:r>
              <a:rPr lang="zh-CN" altLang="en-US" sz="2400" dirty="0">
                <a:solidFill>
                  <a:schemeClr val="tx2"/>
                </a:solidFill>
                <a:latin typeface="宋体" charset="-122"/>
              </a:rPr>
              <a:t>华为、</a:t>
            </a:r>
            <a:r>
              <a:rPr lang="zh-CN" altLang="en-US" sz="2400" dirty="0" smtClean="0">
                <a:solidFill>
                  <a:schemeClr val="tx2"/>
                </a:solidFill>
                <a:latin typeface="宋体" charset="-122"/>
              </a:rPr>
              <a:t>中兴购买</a:t>
            </a:r>
            <a:r>
              <a:rPr lang="en-US" altLang="zh-CN" sz="2400" dirty="0">
                <a:solidFill>
                  <a:schemeClr val="tx2"/>
                </a:solidFill>
                <a:latin typeface="宋体" charset="-122"/>
              </a:rPr>
              <a:t>ARM</a:t>
            </a:r>
            <a:r>
              <a:rPr lang="zh-CN" altLang="en-US" sz="2400" dirty="0">
                <a:solidFill>
                  <a:schemeClr val="tx2"/>
                </a:solidFill>
                <a:latin typeface="宋体" charset="-122"/>
              </a:rPr>
              <a:t>芯核，设计自主版权专用芯片</a:t>
            </a:r>
          </a:p>
        </p:txBody>
      </p:sp>
    </p:spTree>
    <p:extLst>
      <p:ext uri="{BB962C8B-B14F-4D97-AF65-F5344CB8AC3E}">
        <p14:creationId xmlns:p14="http://schemas.microsoft.com/office/powerpoint/2010/main" val="1141726311"/>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628775"/>
            <a:ext cx="6016625" cy="400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34956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a:xfrm>
            <a:off x="230188" y="242888"/>
            <a:ext cx="7005637" cy="954087"/>
          </a:xfrm>
        </p:spPr>
        <p:txBody>
          <a:bodyPr rtlCol="0"/>
          <a:lstStyle/>
          <a:p>
            <a:pPr eaLnBrk="1" fontAlgn="auto" hangingPunct="1">
              <a:spcAft>
                <a:spcPts val="0"/>
              </a:spcAft>
              <a:defRPr/>
            </a:pPr>
            <a:r>
              <a:rPr lang="en-US" altLang="zh-CN" dirty="0"/>
              <a:t> </a:t>
            </a:r>
            <a:r>
              <a:rPr lang="en-US" altLang="zh-CN" dirty="0" smtClean="0"/>
              <a:t>MCU</a:t>
            </a:r>
            <a:endParaRPr lang="en-US" altLang="zh-CN" dirty="0"/>
          </a:p>
        </p:txBody>
      </p:sp>
      <p:sp>
        <p:nvSpPr>
          <p:cNvPr id="375811" name="Rectangle 3" descr="Rectangle: Click to edit Master text styles&#10;Second level&#10;Third level&#10;Fourth level&#10;Fifth level"/>
          <p:cNvSpPr>
            <a:spLocks noGrp="1" noChangeArrowheads="1"/>
          </p:cNvSpPr>
          <p:nvPr>
            <p:ph idx="1"/>
          </p:nvPr>
        </p:nvSpPr>
        <p:spPr/>
        <p:txBody>
          <a:bodyPr rtlCol="0">
            <a:normAutofit fontScale="92500" lnSpcReduction="10000"/>
          </a:bodyPr>
          <a:lstStyle/>
          <a:p>
            <a:pPr eaLnBrk="1" fontAlgn="auto" hangingPunct="1">
              <a:spcAft>
                <a:spcPts val="0"/>
              </a:spcAft>
              <a:defRPr/>
            </a:pPr>
            <a:r>
              <a:rPr lang="zh-CN" altLang="en-US" sz="1800" dirty="0"/>
              <a:t>嵌入式微控制器</a:t>
            </a:r>
            <a:r>
              <a:rPr lang="en-US" altLang="zh-CN" sz="1800" dirty="0"/>
              <a:t>MCU</a:t>
            </a:r>
            <a:r>
              <a:rPr lang="zh-CN" altLang="en-US" sz="1800" dirty="0"/>
              <a:t>，又称单片机</a:t>
            </a:r>
            <a:r>
              <a:rPr lang="en-US" altLang="zh-CN" sz="1800" dirty="0"/>
              <a:t> </a:t>
            </a:r>
          </a:p>
          <a:p>
            <a:pPr lvl="1" eaLnBrk="1" fontAlgn="auto" hangingPunct="1">
              <a:spcAft>
                <a:spcPts val="0"/>
              </a:spcAft>
              <a:defRPr/>
            </a:pPr>
            <a:r>
              <a:rPr lang="zh-CN" altLang="en-US" sz="1600" dirty="0"/>
              <a:t>以某一种微处理器内核为核心</a:t>
            </a:r>
            <a:endParaRPr lang="en-US" altLang="zh-CN" sz="1600" dirty="0"/>
          </a:p>
          <a:p>
            <a:pPr lvl="1" eaLnBrk="1" fontAlgn="auto" hangingPunct="1">
              <a:spcAft>
                <a:spcPts val="0"/>
              </a:spcAft>
              <a:defRPr/>
            </a:pPr>
            <a:r>
              <a:rPr lang="zh-CN" altLang="en-US" sz="1600" dirty="0"/>
              <a:t>芯片内部集成</a:t>
            </a:r>
            <a:endParaRPr lang="en-US" altLang="zh-CN" sz="1600" dirty="0"/>
          </a:p>
          <a:p>
            <a:pPr lvl="2" eaLnBrk="1" fontAlgn="auto" hangingPunct="1">
              <a:spcAft>
                <a:spcPts val="0"/>
              </a:spcAft>
              <a:defRPr/>
            </a:pPr>
            <a:r>
              <a:rPr lang="en-US" altLang="zh-CN" sz="1400" dirty="0"/>
              <a:t>ROM/EPROM</a:t>
            </a:r>
            <a:r>
              <a:rPr lang="zh-CN" altLang="en-US" sz="1400" dirty="0"/>
              <a:t>、</a:t>
            </a:r>
            <a:r>
              <a:rPr lang="en-US" altLang="zh-CN" sz="1400" dirty="0"/>
              <a:t>RAM</a:t>
            </a:r>
            <a:r>
              <a:rPr lang="zh-CN" altLang="en-US" sz="1400" dirty="0"/>
              <a:t>、总线、总线逻辑、定时</a:t>
            </a:r>
            <a:r>
              <a:rPr lang="en-US" altLang="zh-CN" sz="1400" dirty="0"/>
              <a:t>/</a:t>
            </a:r>
            <a:r>
              <a:rPr lang="zh-CN" altLang="en-US" sz="1400" dirty="0"/>
              <a:t>计数器、</a:t>
            </a:r>
            <a:r>
              <a:rPr lang="en-US" altLang="zh-CN" sz="1400" dirty="0" err="1"/>
              <a:t>WatchDog</a:t>
            </a:r>
            <a:r>
              <a:rPr lang="zh-CN" altLang="en-US" sz="1400" dirty="0"/>
              <a:t>、</a:t>
            </a:r>
            <a:r>
              <a:rPr lang="en-US" altLang="zh-CN" sz="1400" dirty="0"/>
              <a:t>I/O</a:t>
            </a:r>
            <a:r>
              <a:rPr lang="zh-CN" altLang="en-US" sz="1400" dirty="0"/>
              <a:t>、串行口、脉宽调制输出、</a:t>
            </a:r>
            <a:r>
              <a:rPr lang="en-US" altLang="zh-CN" sz="1400" dirty="0"/>
              <a:t>A/D</a:t>
            </a:r>
            <a:r>
              <a:rPr lang="zh-CN" altLang="en-US" sz="1400" dirty="0"/>
              <a:t>、</a:t>
            </a:r>
            <a:r>
              <a:rPr lang="en-US" altLang="zh-CN" sz="1400" dirty="0"/>
              <a:t>D/A</a:t>
            </a:r>
            <a:r>
              <a:rPr lang="zh-CN" altLang="en-US" sz="1400" dirty="0"/>
              <a:t>、</a:t>
            </a:r>
            <a:r>
              <a:rPr lang="en-US" altLang="zh-CN" sz="1400" dirty="0"/>
              <a:t>Flash RAM</a:t>
            </a:r>
            <a:r>
              <a:rPr lang="zh-CN" altLang="en-US" sz="1400" dirty="0"/>
              <a:t>、</a:t>
            </a:r>
            <a:r>
              <a:rPr lang="en-US" altLang="zh-CN" sz="1400" dirty="0"/>
              <a:t>EEPROM</a:t>
            </a:r>
            <a:r>
              <a:rPr lang="zh-CN" altLang="en-US" sz="1400" dirty="0"/>
              <a:t>等各种必要功能和外设</a:t>
            </a:r>
            <a:endParaRPr lang="en-US" altLang="zh-CN" sz="1400" dirty="0"/>
          </a:p>
          <a:p>
            <a:pPr eaLnBrk="1" fontAlgn="auto" hangingPunct="1">
              <a:spcAft>
                <a:spcPts val="0"/>
              </a:spcAft>
              <a:defRPr/>
            </a:pPr>
            <a:r>
              <a:rPr lang="zh-CN" altLang="en-US" sz="1800" dirty="0"/>
              <a:t>特点</a:t>
            </a:r>
            <a:endParaRPr lang="en-US" altLang="zh-CN" sz="1800" dirty="0"/>
          </a:p>
          <a:p>
            <a:pPr lvl="1" eaLnBrk="1" fontAlgn="auto" hangingPunct="1">
              <a:spcAft>
                <a:spcPts val="0"/>
              </a:spcAft>
              <a:defRPr/>
            </a:pPr>
            <a:r>
              <a:rPr lang="zh-CN" altLang="en-US" sz="1600" dirty="0"/>
              <a:t>单片化，体积大大减小，从而使功耗和成本下降、可靠性提高</a:t>
            </a:r>
            <a:r>
              <a:rPr lang="en-US" altLang="zh-CN" sz="1600" dirty="0"/>
              <a:t> </a:t>
            </a:r>
          </a:p>
          <a:p>
            <a:pPr eaLnBrk="1" fontAlgn="auto" hangingPunct="1">
              <a:spcAft>
                <a:spcPts val="0"/>
              </a:spcAft>
              <a:defRPr/>
            </a:pPr>
            <a:r>
              <a:rPr lang="zh-CN" altLang="en-US" sz="1800" dirty="0"/>
              <a:t>按存储分类</a:t>
            </a:r>
            <a:endParaRPr lang="en-US" altLang="zh-CN" sz="1800" dirty="0"/>
          </a:p>
          <a:p>
            <a:pPr lvl="1" eaLnBrk="1" fontAlgn="auto" hangingPunct="1">
              <a:spcAft>
                <a:spcPts val="0"/>
              </a:spcAft>
              <a:defRPr/>
            </a:pPr>
            <a:r>
              <a:rPr lang="en-US" altLang="zh-CN" sz="1600" dirty="0"/>
              <a:t>Mask ROM</a:t>
            </a:r>
            <a:r>
              <a:rPr lang="zh-CN" altLang="en-US" sz="1600" dirty="0"/>
              <a:t>（掩膜）</a:t>
            </a:r>
            <a:endParaRPr lang="en-US" altLang="zh-CN" sz="1600" dirty="0"/>
          </a:p>
          <a:p>
            <a:pPr lvl="1" eaLnBrk="1" fontAlgn="auto" hangingPunct="1">
              <a:spcAft>
                <a:spcPts val="0"/>
              </a:spcAft>
              <a:defRPr/>
            </a:pPr>
            <a:r>
              <a:rPr lang="en-US" altLang="zh-CN" sz="1600" dirty="0"/>
              <a:t>OTP ROM(</a:t>
            </a:r>
            <a:r>
              <a:rPr lang="zh-CN" altLang="en-US" sz="1600" dirty="0"/>
              <a:t>一次性可编程</a:t>
            </a:r>
            <a:r>
              <a:rPr lang="en-US" altLang="zh-CN" sz="1600" dirty="0"/>
              <a:t>)</a:t>
            </a:r>
          </a:p>
          <a:p>
            <a:pPr lvl="1" eaLnBrk="1" fontAlgn="auto" hangingPunct="1">
              <a:spcAft>
                <a:spcPts val="0"/>
              </a:spcAft>
              <a:defRPr/>
            </a:pPr>
            <a:r>
              <a:rPr lang="en-US" altLang="zh-CN" sz="1600" dirty="0"/>
              <a:t>Flash ROM</a:t>
            </a:r>
          </a:p>
          <a:p>
            <a:pPr eaLnBrk="1" fontAlgn="auto" hangingPunct="1">
              <a:spcAft>
                <a:spcPts val="0"/>
              </a:spcAft>
              <a:defRPr/>
            </a:pPr>
            <a:r>
              <a:rPr lang="zh-CN" altLang="en-US" sz="1800" dirty="0"/>
              <a:t>代表性的通用系列</a:t>
            </a:r>
            <a:endParaRPr lang="en-US" altLang="zh-CN" sz="1800" dirty="0"/>
          </a:p>
          <a:p>
            <a:pPr lvl="1" eaLnBrk="1" fontAlgn="auto" hangingPunct="1">
              <a:spcAft>
                <a:spcPts val="0"/>
              </a:spcAft>
              <a:defRPr/>
            </a:pPr>
            <a:r>
              <a:rPr lang="en-US" altLang="zh-CN" sz="1600" dirty="0"/>
              <a:t>8051</a:t>
            </a:r>
            <a:r>
              <a:rPr lang="zh-CN" altLang="en-US" sz="1600" dirty="0"/>
              <a:t>、</a:t>
            </a:r>
            <a:r>
              <a:rPr lang="en-US" altLang="zh-CN" sz="1600" dirty="0"/>
              <a:t>P51XA</a:t>
            </a:r>
            <a:r>
              <a:rPr lang="zh-CN" altLang="en-US" sz="1600" dirty="0"/>
              <a:t>、</a:t>
            </a:r>
            <a:r>
              <a:rPr lang="en-US" altLang="zh-CN" sz="1600" dirty="0"/>
              <a:t>MCS-251</a:t>
            </a:r>
            <a:r>
              <a:rPr lang="zh-CN" altLang="en-US" sz="1600" dirty="0"/>
              <a:t>、</a:t>
            </a:r>
            <a:r>
              <a:rPr lang="en-US" altLang="zh-CN" sz="1600" dirty="0"/>
              <a:t>MCS-96/196/296</a:t>
            </a:r>
            <a:r>
              <a:rPr lang="zh-CN" altLang="en-US" sz="1600" dirty="0"/>
              <a:t>、</a:t>
            </a:r>
            <a:r>
              <a:rPr lang="en-US" altLang="zh-CN" sz="1600" dirty="0"/>
              <a:t>C166/167</a:t>
            </a:r>
            <a:r>
              <a:rPr lang="zh-CN" altLang="en-US" sz="1600" dirty="0"/>
              <a:t>、</a:t>
            </a:r>
            <a:r>
              <a:rPr lang="en-US" altLang="zh-CN" sz="1600" dirty="0"/>
              <a:t>MC68HC05/11/12/16</a:t>
            </a:r>
            <a:r>
              <a:rPr lang="zh-CN" altLang="en-US" sz="1600" dirty="0"/>
              <a:t>、</a:t>
            </a:r>
            <a:r>
              <a:rPr lang="en-US" altLang="zh-CN" sz="1600" dirty="0"/>
              <a:t>68300</a:t>
            </a:r>
            <a:r>
              <a:rPr lang="zh-CN" altLang="en-US" sz="1600" dirty="0"/>
              <a:t>等。</a:t>
            </a:r>
            <a:endParaRPr lang="en-US" altLang="zh-CN" sz="1600" dirty="0"/>
          </a:p>
          <a:p>
            <a:pPr eaLnBrk="1" fontAlgn="auto" hangingPunct="1">
              <a:spcAft>
                <a:spcPts val="0"/>
              </a:spcAft>
              <a:defRPr/>
            </a:pPr>
            <a:r>
              <a:rPr lang="zh-CN" altLang="en-US" sz="1800" dirty="0"/>
              <a:t>半通用系列</a:t>
            </a:r>
            <a:endParaRPr lang="en-US" altLang="zh-CN" sz="1800" dirty="0"/>
          </a:p>
          <a:p>
            <a:pPr lvl="1" eaLnBrk="1" fontAlgn="auto" hangingPunct="1">
              <a:spcAft>
                <a:spcPts val="0"/>
              </a:spcAft>
              <a:defRPr/>
            </a:pPr>
            <a:r>
              <a:rPr lang="zh-CN" altLang="en-US" sz="1600" dirty="0"/>
              <a:t>支持</a:t>
            </a:r>
            <a:r>
              <a:rPr lang="en-US" altLang="zh-CN" sz="1600" dirty="0"/>
              <a:t>USB</a:t>
            </a:r>
            <a:r>
              <a:rPr lang="zh-CN" altLang="en-US" sz="1600" dirty="0"/>
              <a:t>接口的</a:t>
            </a:r>
            <a:r>
              <a:rPr lang="en-US" altLang="zh-CN" sz="1600" dirty="0"/>
              <a:t>MCU 8XC930/931</a:t>
            </a:r>
            <a:r>
              <a:rPr lang="zh-CN" altLang="en-US" sz="1600" dirty="0"/>
              <a:t>、</a:t>
            </a:r>
            <a:r>
              <a:rPr lang="en-US" altLang="zh-CN" sz="1600" dirty="0"/>
              <a:t>C540</a:t>
            </a:r>
            <a:r>
              <a:rPr lang="zh-CN" altLang="en-US" sz="1600" dirty="0"/>
              <a:t>、</a:t>
            </a:r>
            <a:r>
              <a:rPr lang="en-US" altLang="zh-CN" sz="1600" dirty="0"/>
              <a:t>C541</a:t>
            </a:r>
            <a:r>
              <a:rPr lang="zh-CN" altLang="en-US" sz="1600" dirty="0"/>
              <a:t>；支持</a:t>
            </a:r>
            <a:r>
              <a:rPr lang="en-US" altLang="zh-CN" sz="1600" dirty="0"/>
              <a:t>I2C</a:t>
            </a:r>
            <a:r>
              <a:rPr lang="zh-CN" altLang="en-US" sz="1600" dirty="0"/>
              <a:t>、</a:t>
            </a:r>
            <a:r>
              <a:rPr lang="en-US" altLang="zh-CN" sz="1600" dirty="0"/>
              <a:t>CAN-Bus</a:t>
            </a:r>
            <a:r>
              <a:rPr lang="zh-CN" altLang="en-US" sz="1600" dirty="0"/>
              <a:t>、</a:t>
            </a:r>
            <a:r>
              <a:rPr lang="en-US" altLang="zh-CN" sz="1600" dirty="0"/>
              <a:t>LCD</a:t>
            </a:r>
            <a:r>
              <a:rPr lang="zh-CN" altLang="en-US" sz="1600" dirty="0"/>
              <a:t>及众多专用</a:t>
            </a:r>
            <a:r>
              <a:rPr lang="en-US" altLang="zh-CN" sz="1600" dirty="0"/>
              <a:t>MCU</a:t>
            </a:r>
            <a:r>
              <a:rPr lang="zh-CN" altLang="en-US" sz="1600" dirty="0"/>
              <a:t>和兼容系列</a:t>
            </a:r>
            <a:endParaRPr lang="en-US" altLang="zh-CN" sz="1600" dirty="0"/>
          </a:p>
          <a:p>
            <a:pPr eaLnBrk="1" fontAlgn="auto" hangingPunct="1">
              <a:spcAft>
                <a:spcPts val="0"/>
              </a:spcAft>
              <a:defRPr/>
            </a:pPr>
            <a:r>
              <a:rPr lang="zh-CN" altLang="en-US" sz="1800" dirty="0"/>
              <a:t>占嵌入式系统约</a:t>
            </a:r>
            <a:r>
              <a:rPr lang="en-US" altLang="zh-CN" sz="1800" dirty="0"/>
              <a:t>70</a:t>
            </a:r>
            <a:r>
              <a:rPr lang="zh-CN" altLang="en-US" sz="1800" dirty="0"/>
              <a:t>％的市场份额</a:t>
            </a:r>
          </a:p>
        </p:txBody>
      </p:sp>
    </p:spTree>
    <p:extLst>
      <p:ext uri="{BB962C8B-B14F-4D97-AF65-F5344CB8AC3E}">
        <p14:creationId xmlns:p14="http://schemas.microsoft.com/office/powerpoint/2010/main" val="4230709832"/>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59" name="Rectangle 27"/>
          <p:cNvSpPr>
            <a:spLocks noGrp="1" noChangeArrowheads="1"/>
          </p:cNvSpPr>
          <p:nvPr>
            <p:ph type="title"/>
          </p:nvPr>
        </p:nvSpPr>
        <p:spPr>
          <a:xfrm>
            <a:off x="230188" y="242888"/>
            <a:ext cx="7005637" cy="954087"/>
          </a:xfrm>
        </p:spPr>
        <p:txBody>
          <a:bodyPr rtlCol="0">
            <a:normAutofit/>
          </a:bodyPr>
          <a:lstStyle/>
          <a:p>
            <a:pPr eaLnBrk="1" fontAlgn="auto" hangingPunct="1">
              <a:spcAft>
                <a:spcPts val="0"/>
              </a:spcAft>
              <a:defRPr/>
            </a:pPr>
            <a:r>
              <a:rPr lang="en-US" altLang="zh-CN"/>
              <a:t>4</a:t>
            </a:r>
            <a:r>
              <a:rPr lang="zh-CN" altLang="en-US"/>
              <a:t>、</a:t>
            </a:r>
            <a:r>
              <a:rPr lang="en-US" altLang="zh-CN"/>
              <a:t>8</a:t>
            </a:r>
            <a:r>
              <a:rPr lang="zh-CN" altLang="en-US"/>
              <a:t>、</a:t>
            </a:r>
            <a:r>
              <a:rPr lang="en-US" altLang="zh-CN"/>
              <a:t>16</a:t>
            </a:r>
            <a:r>
              <a:rPr lang="zh-CN" altLang="en-US"/>
              <a:t>、</a:t>
            </a:r>
            <a:r>
              <a:rPr lang="en-US" altLang="zh-CN"/>
              <a:t>32</a:t>
            </a:r>
            <a:r>
              <a:rPr lang="zh-CN" altLang="en-US"/>
              <a:t>、</a:t>
            </a:r>
            <a:r>
              <a:rPr lang="en-US" altLang="zh-CN"/>
              <a:t>64</a:t>
            </a:r>
            <a:r>
              <a:rPr lang="zh-CN" altLang="en-US"/>
              <a:t>位微控制器</a:t>
            </a:r>
          </a:p>
        </p:txBody>
      </p:sp>
      <p:graphicFrame>
        <p:nvGraphicFramePr>
          <p:cNvPr id="376863" name="Group 31"/>
          <p:cNvGraphicFramePr>
            <a:graphicFrameLocks noGrp="1"/>
          </p:cNvGraphicFramePr>
          <p:nvPr>
            <p:ph idx="1"/>
          </p:nvPr>
        </p:nvGraphicFramePr>
        <p:xfrm>
          <a:off x="457200" y="1341438"/>
          <a:ext cx="8229600" cy="4541842"/>
        </p:xfrm>
        <a:graphic>
          <a:graphicData uri="http://schemas.openxmlformats.org/drawingml/2006/table">
            <a:tbl>
              <a:tblPr/>
              <a:tblGrid>
                <a:gridCol w="2462492">
                  <a:extLst>
                    <a:ext uri="{9D8B030D-6E8A-4147-A177-3AD203B41FA5}">
                      <a16:colId xmlns:a16="http://schemas.microsoft.com/office/drawing/2014/main" val="20000"/>
                    </a:ext>
                  </a:extLst>
                </a:gridCol>
                <a:gridCol w="5767108">
                  <a:extLst>
                    <a:ext uri="{9D8B030D-6E8A-4147-A177-3AD203B41FA5}">
                      <a16:colId xmlns:a16="http://schemas.microsoft.com/office/drawing/2014/main" val="20001"/>
                    </a:ext>
                  </a:extLst>
                </a:gridCol>
              </a:tblGrid>
              <a:tr h="69368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0"/>
                        <a:buNone/>
                        <a:tabLst/>
                      </a:pPr>
                      <a:r>
                        <a:rPr kumimoji="1" lang="zh-CN" altLang="en-US" sz="2000" b="1" i="0" u="none" strike="noStrike" cap="none" normalizeH="0" baseline="0" dirty="0">
                          <a:ln>
                            <a:noFill/>
                          </a:ln>
                          <a:solidFill>
                            <a:schemeClr val="tx2">
                              <a:lumMod val="60000"/>
                              <a:lumOff val="40000"/>
                            </a:schemeClr>
                          </a:solidFill>
                          <a:effectLst/>
                          <a:latin typeface="Tahoma" charset="0"/>
                          <a:ea typeface="宋体" charset="0"/>
                          <a:cs typeface="宋体" charset="0"/>
                        </a:rPr>
                        <a:t>嵌入式微控制器</a:t>
                      </a:r>
                    </a:p>
                  </a:txBody>
                  <a:tcPr marL="96819" marR="96819" marT="45717" marB="4571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0"/>
                        <a:buNone/>
                        <a:tabLst/>
                      </a:pPr>
                      <a:r>
                        <a:rPr kumimoji="1" lang="zh-CN" altLang="en-US" sz="2000" b="1" i="0" u="none" strike="noStrike" cap="none" normalizeH="0" baseline="0">
                          <a:ln>
                            <a:noFill/>
                          </a:ln>
                          <a:solidFill>
                            <a:schemeClr val="tx2">
                              <a:lumMod val="60000"/>
                              <a:lumOff val="40000"/>
                            </a:schemeClr>
                          </a:solidFill>
                          <a:effectLst/>
                          <a:latin typeface="Tahoma" charset="0"/>
                          <a:ea typeface="宋体" charset="0"/>
                          <a:cs typeface="宋体" charset="0"/>
                        </a:rPr>
                        <a:t>应用产品</a:t>
                      </a:r>
                    </a:p>
                  </a:txBody>
                  <a:tcPr marL="96819" marR="96819" marT="45717" marB="4571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64006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0"/>
                        <a:buNone/>
                        <a:tabLst/>
                      </a:pPr>
                      <a:r>
                        <a:rPr kumimoji="1" lang="en-US" altLang="zh-CN" sz="2000" b="1" i="0" u="none" strike="noStrike" cap="none" normalizeH="0" baseline="0" dirty="0">
                          <a:ln>
                            <a:noFill/>
                          </a:ln>
                          <a:solidFill>
                            <a:schemeClr val="tx2">
                              <a:lumMod val="60000"/>
                              <a:lumOff val="40000"/>
                            </a:schemeClr>
                          </a:solidFill>
                          <a:effectLst/>
                          <a:latin typeface="Tahoma" charset="0"/>
                          <a:ea typeface="宋体" charset="0"/>
                          <a:cs typeface="宋体" charset="0"/>
                        </a:rPr>
                        <a:t>4</a:t>
                      </a:r>
                      <a:r>
                        <a:rPr kumimoji="1" lang="zh-CN" altLang="en-US" sz="2000" b="1" i="0" u="none" strike="noStrike" cap="none" normalizeH="0" baseline="0" dirty="0">
                          <a:ln>
                            <a:noFill/>
                          </a:ln>
                          <a:solidFill>
                            <a:schemeClr val="tx2">
                              <a:lumMod val="60000"/>
                              <a:lumOff val="40000"/>
                            </a:schemeClr>
                          </a:solidFill>
                          <a:effectLst/>
                          <a:latin typeface="Tahoma" charset="0"/>
                          <a:ea typeface="宋体" charset="0"/>
                          <a:cs typeface="宋体" charset="0"/>
                        </a:rPr>
                        <a:t>位</a:t>
                      </a:r>
                    </a:p>
                  </a:txBody>
                  <a:tcPr marL="96819" marR="96819" marT="45717" marB="4571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charset="0"/>
                        <a:buNone/>
                        <a:tabLst/>
                      </a:pPr>
                      <a:r>
                        <a:rPr kumimoji="1" lang="zh-CN" altLang="en-US" sz="1800" b="1" i="0" u="none" strike="noStrike" cap="none" normalizeH="0" baseline="0" dirty="0">
                          <a:ln>
                            <a:noFill/>
                          </a:ln>
                          <a:solidFill>
                            <a:schemeClr val="tx2">
                              <a:lumMod val="60000"/>
                              <a:lumOff val="40000"/>
                            </a:schemeClr>
                          </a:solidFill>
                          <a:effectLst/>
                          <a:latin typeface="Tahoma" charset="0"/>
                          <a:ea typeface="宋体" charset="0"/>
                          <a:cs typeface="宋体" charset="0"/>
                        </a:rPr>
                        <a:t>计算器、车用仪表、防盗器、无线电话、</a:t>
                      </a:r>
                      <a:r>
                        <a:rPr kumimoji="1" lang="en-US" altLang="zh-CN" sz="1800" b="1" i="0" u="none" strike="noStrike" cap="none" normalizeH="0" baseline="0" dirty="0">
                          <a:ln>
                            <a:noFill/>
                          </a:ln>
                          <a:solidFill>
                            <a:schemeClr val="tx2">
                              <a:lumMod val="60000"/>
                              <a:lumOff val="40000"/>
                            </a:schemeClr>
                          </a:solidFill>
                          <a:effectLst/>
                          <a:latin typeface="Tahoma" charset="0"/>
                          <a:ea typeface="宋体" charset="0"/>
                          <a:cs typeface="宋体" charset="0"/>
                        </a:rPr>
                        <a:t>CD</a:t>
                      </a:r>
                      <a:r>
                        <a:rPr kumimoji="1" lang="zh-CN" altLang="en-US" sz="1800" b="1" i="0" u="none" strike="noStrike" cap="none" normalizeH="0" baseline="0" dirty="0">
                          <a:ln>
                            <a:noFill/>
                          </a:ln>
                          <a:solidFill>
                            <a:schemeClr val="tx2">
                              <a:lumMod val="60000"/>
                              <a:lumOff val="40000"/>
                            </a:schemeClr>
                          </a:solidFill>
                          <a:effectLst/>
                          <a:latin typeface="Tahoma" charset="0"/>
                          <a:ea typeface="宋体" charset="0"/>
                          <a:cs typeface="宋体" charset="0"/>
                        </a:rPr>
                        <a:t>播放器、傻瓜相机等</a:t>
                      </a:r>
                    </a:p>
                  </a:txBody>
                  <a:tcPr marL="96819" marR="96819" marT="45717" marB="4571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65717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0"/>
                        <a:buNone/>
                        <a:tabLst/>
                      </a:pPr>
                      <a:r>
                        <a:rPr kumimoji="1" lang="en-US" altLang="zh-CN" sz="2000" b="1" i="0" u="none" strike="noStrike" cap="none" normalizeH="0" baseline="0">
                          <a:ln>
                            <a:noFill/>
                          </a:ln>
                          <a:solidFill>
                            <a:schemeClr val="tx2">
                              <a:lumMod val="60000"/>
                              <a:lumOff val="40000"/>
                            </a:schemeClr>
                          </a:solidFill>
                          <a:effectLst/>
                          <a:latin typeface="Tahoma" charset="0"/>
                          <a:ea typeface="宋体" charset="0"/>
                          <a:cs typeface="宋体" charset="0"/>
                        </a:rPr>
                        <a:t>8</a:t>
                      </a:r>
                      <a:r>
                        <a:rPr kumimoji="1" lang="zh-CN" altLang="en-US" sz="2000" b="1" i="0" u="none" strike="noStrike" cap="none" normalizeH="0" baseline="0">
                          <a:ln>
                            <a:noFill/>
                          </a:ln>
                          <a:solidFill>
                            <a:schemeClr val="tx2">
                              <a:lumMod val="60000"/>
                              <a:lumOff val="40000"/>
                            </a:schemeClr>
                          </a:solidFill>
                          <a:effectLst/>
                          <a:latin typeface="Tahoma" charset="0"/>
                          <a:ea typeface="宋体" charset="0"/>
                          <a:cs typeface="宋体" charset="0"/>
                        </a:rPr>
                        <a:t>位</a:t>
                      </a:r>
                    </a:p>
                  </a:txBody>
                  <a:tcPr marL="96819" marR="96819" marT="45717" marB="4571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charset="0"/>
                        <a:buNone/>
                        <a:tabLst/>
                      </a:pPr>
                      <a:r>
                        <a:rPr kumimoji="1" lang="zh-CN" altLang="en-US" sz="1800" b="1" i="0" u="none" strike="noStrike" cap="none" normalizeH="0" baseline="0" dirty="0">
                          <a:ln>
                            <a:noFill/>
                          </a:ln>
                          <a:solidFill>
                            <a:schemeClr val="tx2">
                              <a:lumMod val="60000"/>
                              <a:lumOff val="40000"/>
                            </a:schemeClr>
                          </a:solidFill>
                          <a:effectLst/>
                          <a:latin typeface="Tahoma" charset="0"/>
                          <a:ea typeface="宋体" charset="0"/>
                          <a:cs typeface="宋体" charset="0"/>
                        </a:rPr>
                        <a:t>电表、马达控制器、电动玩具、传真机、电话录音、键盘、</a:t>
                      </a:r>
                      <a:r>
                        <a:rPr kumimoji="1" lang="en-US" altLang="zh-CN" sz="1800" b="1" i="0" u="none" strike="noStrike" cap="none" normalizeH="0" baseline="0" dirty="0">
                          <a:ln>
                            <a:noFill/>
                          </a:ln>
                          <a:solidFill>
                            <a:schemeClr val="tx2">
                              <a:lumMod val="60000"/>
                              <a:lumOff val="40000"/>
                            </a:schemeClr>
                          </a:solidFill>
                          <a:effectLst/>
                          <a:latin typeface="Tahoma" charset="0"/>
                          <a:ea typeface="宋体" charset="0"/>
                          <a:cs typeface="宋体" charset="0"/>
                        </a:rPr>
                        <a:t>USB</a:t>
                      </a:r>
                    </a:p>
                  </a:txBody>
                  <a:tcPr marL="96819" marR="96819" marT="45717" marB="4571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663522">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0"/>
                        <a:buNone/>
                        <a:tabLst/>
                      </a:pPr>
                      <a:r>
                        <a:rPr kumimoji="1" lang="en-US" altLang="zh-CN" sz="2000" b="1" i="0" u="none" strike="noStrike" cap="none" normalizeH="0" baseline="0">
                          <a:ln>
                            <a:noFill/>
                          </a:ln>
                          <a:solidFill>
                            <a:schemeClr val="tx2">
                              <a:lumMod val="60000"/>
                              <a:lumOff val="40000"/>
                            </a:schemeClr>
                          </a:solidFill>
                          <a:effectLst/>
                          <a:latin typeface="Tahoma" charset="0"/>
                          <a:ea typeface="宋体" charset="0"/>
                          <a:cs typeface="宋体" charset="0"/>
                        </a:rPr>
                        <a:t>16</a:t>
                      </a:r>
                      <a:r>
                        <a:rPr kumimoji="1" lang="zh-CN" altLang="en-US" sz="2000" b="1" i="0" u="none" strike="noStrike" cap="none" normalizeH="0" baseline="0">
                          <a:ln>
                            <a:noFill/>
                          </a:ln>
                          <a:solidFill>
                            <a:schemeClr val="tx2">
                              <a:lumMod val="60000"/>
                              <a:lumOff val="40000"/>
                            </a:schemeClr>
                          </a:solidFill>
                          <a:effectLst/>
                          <a:latin typeface="Tahoma" charset="0"/>
                          <a:ea typeface="宋体" charset="0"/>
                          <a:cs typeface="宋体" charset="0"/>
                        </a:rPr>
                        <a:t>位</a:t>
                      </a:r>
                    </a:p>
                  </a:txBody>
                  <a:tcPr marL="96819" marR="96819" marT="45717" marB="4571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charset="0"/>
                        <a:buNone/>
                        <a:tabLst/>
                      </a:pPr>
                      <a:r>
                        <a:rPr kumimoji="1" lang="zh-CN" altLang="en-US" sz="1800" b="1" i="0" u="none" strike="noStrike" cap="none" normalizeH="0" baseline="0">
                          <a:ln>
                            <a:noFill/>
                          </a:ln>
                          <a:solidFill>
                            <a:schemeClr val="tx2">
                              <a:lumMod val="60000"/>
                              <a:lumOff val="40000"/>
                            </a:schemeClr>
                          </a:solidFill>
                          <a:effectLst/>
                          <a:latin typeface="Tahoma" charset="0"/>
                          <a:ea typeface="宋体" charset="0"/>
                          <a:cs typeface="宋体" charset="0"/>
                        </a:rPr>
                        <a:t>手机</a:t>
                      </a:r>
                      <a:r>
                        <a:rPr kumimoji="1" lang="en-US" altLang="zh-CN" sz="1800" b="1" i="0" u="none" strike="noStrike" cap="none" normalizeH="0" baseline="0">
                          <a:ln>
                            <a:noFill/>
                          </a:ln>
                          <a:solidFill>
                            <a:schemeClr val="tx2">
                              <a:lumMod val="60000"/>
                              <a:lumOff val="40000"/>
                            </a:schemeClr>
                          </a:solidFill>
                          <a:effectLst/>
                          <a:latin typeface="Tahoma" charset="0"/>
                          <a:ea typeface="宋体" charset="0"/>
                          <a:cs typeface="宋体" charset="0"/>
                        </a:rPr>
                        <a:t> </a:t>
                      </a:r>
                      <a:r>
                        <a:rPr kumimoji="1" lang="zh-CN" altLang="en-US" sz="1800" b="1" i="0" u="none" strike="noStrike" cap="none" normalizeH="0" baseline="0">
                          <a:ln>
                            <a:noFill/>
                          </a:ln>
                          <a:solidFill>
                            <a:schemeClr val="tx2">
                              <a:lumMod val="60000"/>
                              <a:lumOff val="40000"/>
                            </a:schemeClr>
                          </a:solidFill>
                          <a:effectLst/>
                          <a:latin typeface="Tahoma" charset="0"/>
                          <a:ea typeface="宋体" charset="0"/>
                          <a:cs typeface="宋体" charset="0"/>
                        </a:rPr>
                        <a:t>摄象机</a:t>
                      </a:r>
                      <a:r>
                        <a:rPr kumimoji="1" lang="en-US" altLang="zh-CN" sz="1800" b="1" i="0" u="none" strike="noStrike" cap="none" normalizeH="0" baseline="0">
                          <a:ln>
                            <a:noFill/>
                          </a:ln>
                          <a:solidFill>
                            <a:schemeClr val="tx2">
                              <a:lumMod val="60000"/>
                              <a:lumOff val="40000"/>
                            </a:schemeClr>
                          </a:solidFill>
                          <a:effectLst/>
                          <a:latin typeface="Tahoma" charset="0"/>
                          <a:ea typeface="宋体" charset="0"/>
                          <a:cs typeface="宋体" charset="0"/>
                        </a:rPr>
                        <a:t> </a:t>
                      </a:r>
                      <a:r>
                        <a:rPr kumimoji="1" lang="zh-CN" altLang="en-US" sz="1800" b="1" i="0" u="none" strike="noStrike" cap="none" normalizeH="0" baseline="0">
                          <a:ln>
                            <a:noFill/>
                          </a:ln>
                          <a:solidFill>
                            <a:schemeClr val="tx2">
                              <a:lumMod val="60000"/>
                              <a:lumOff val="40000"/>
                            </a:schemeClr>
                          </a:solidFill>
                          <a:effectLst/>
                          <a:latin typeface="Tahoma" charset="0"/>
                          <a:ea typeface="宋体" charset="0"/>
                          <a:cs typeface="宋体" charset="0"/>
                        </a:rPr>
                        <a:t>录象机</a:t>
                      </a:r>
                      <a:r>
                        <a:rPr kumimoji="1" lang="en-US" altLang="zh-CN" sz="1800" b="1" i="0" u="none" strike="noStrike" cap="none" normalizeH="0" baseline="0">
                          <a:ln>
                            <a:noFill/>
                          </a:ln>
                          <a:solidFill>
                            <a:schemeClr val="tx2">
                              <a:lumMod val="60000"/>
                              <a:lumOff val="40000"/>
                            </a:schemeClr>
                          </a:solidFill>
                          <a:effectLst/>
                          <a:latin typeface="Tahoma" charset="0"/>
                          <a:ea typeface="宋体" charset="0"/>
                          <a:cs typeface="宋体" charset="0"/>
                        </a:rPr>
                        <a:t> </a:t>
                      </a:r>
                      <a:r>
                        <a:rPr kumimoji="1" lang="zh-CN" altLang="en-US" sz="1800" b="1" i="0" u="none" strike="noStrike" cap="none" normalizeH="0" baseline="0">
                          <a:ln>
                            <a:noFill/>
                          </a:ln>
                          <a:solidFill>
                            <a:schemeClr val="tx2">
                              <a:lumMod val="60000"/>
                              <a:lumOff val="40000"/>
                            </a:schemeClr>
                          </a:solidFill>
                          <a:effectLst/>
                          <a:latin typeface="Tahoma" charset="0"/>
                          <a:ea typeface="宋体" charset="0"/>
                          <a:cs typeface="宋体" charset="0"/>
                        </a:rPr>
                        <a:t>各种多媒体应用</a:t>
                      </a:r>
                    </a:p>
                  </a:txBody>
                  <a:tcPr marL="96819" marR="96819" marT="45717" marB="4571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942901">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0"/>
                        <a:buNone/>
                        <a:tabLst/>
                      </a:pPr>
                      <a:r>
                        <a:rPr kumimoji="1" lang="en-US" altLang="zh-CN" sz="2000" b="1" i="0" u="none" strike="noStrike" cap="none" normalizeH="0" baseline="0">
                          <a:ln>
                            <a:noFill/>
                          </a:ln>
                          <a:solidFill>
                            <a:schemeClr val="tx2">
                              <a:lumMod val="60000"/>
                              <a:lumOff val="40000"/>
                            </a:schemeClr>
                          </a:solidFill>
                          <a:effectLst/>
                          <a:latin typeface="Tahoma" charset="0"/>
                          <a:ea typeface="宋体" charset="0"/>
                          <a:cs typeface="宋体" charset="0"/>
                        </a:rPr>
                        <a:t>32</a:t>
                      </a:r>
                      <a:r>
                        <a:rPr kumimoji="1" lang="zh-CN" altLang="en-US" sz="2000" b="1" i="0" u="none" strike="noStrike" cap="none" normalizeH="0" baseline="0">
                          <a:ln>
                            <a:noFill/>
                          </a:ln>
                          <a:solidFill>
                            <a:schemeClr val="tx2">
                              <a:lumMod val="60000"/>
                              <a:lumOff val="40000"/>
                            </a:schemeClr>
                          </a:solidFill>
                          <a:effectLst/>
                          <a:latin typeface="Tahoma" charset="0"/>
                          <a:ea typeface="宋体" charset="0"/>
                          <a:cs typeface="宋体" charset="0"/>
                        </a:rPr>
                        <a:t>位</a:t>
                      </a:r>
                    </a:p>
                  </a:txBody>
                  <a:tcPr marL="96819" marR="96819" marT="45717" marB="4571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charset="0"/>
                        <a:buNone/>
                        <a:tabLst/>
                      </a:pPr>
                      <a:r>
                        <a:rPr kumimoji="1" lang="en-US" altLang="zh-CN" sz="1800" b="1" i="0" u="none" strike="noStrike" cap="none" normalizeH="0" baseline="0" dirty="0">
                          <a:ln>
                            <a:noFill/>
                          </a:ln>
                          <a:solidFill>
                            <a:schemeClr val="tx2">
                              <a:lumMod val="60000"/>
                              <a:lumOff val="40000"/>
                            </a:schemeClr>
                          </a:solidFill>
                          <a:effectLst/>
                          <a:latin typeface="Tahoma" charset="0"/>
                          <a:ea typeface="宋体" charset="0"/>
                          <a:cs typeface="宋体" charset="0"/>
                        </a:rPr>
                        <a:t>MODEM </a:t>
                      </a:r>
                      <a:r>
                        <a:rPr kumimoji="1" lang="zh-CN" altLang="en-US" sz="1800" b="1" i="0" u="none" strike="noStrike" cap="none" normalizeH="0" baseline="0" dirty="0">
                          <a:ln>
                            <a:noFill/>
                          </a:ln>
                          <a:solidFill>
                            <a:schemeClr val="tx2">
                              <a:lumMod val="60000"/>
                              <a:lumOff val="40000"/>
                            </a:schemeClr>
                          </a:solidFill>
                          <a:effectLst/>
                          <a:latin typeface="Tahoma" charset="0"/>
                          <a:ea typeface="宋体" charset="0"/>
                          <a:cs typeface="宋体" charset="0"/>
                        </a:rPr>
                        <a:t>、</a:t>
                      </a:r>
                      <a:r>
                        <a:rPr kumimoji="1" lang="en-US" altLang="zh-CN" sz="1800" b="1" i="0" u="none" strike="noStrike" cap="none" normalizeH="0" baseline="0" dirty="0">
                          <a:ln>
                            <a:noFill/>
                          </a:ln>
                          <a:solidFill>
                            <a:schemeClr val="tx2">
                              <a:lumMod val="60000"/>
                              <a:lumOff val="40000"/>
                            </a:schemeClr>
                          </a:solidFill>
                          <a:effectLst/>
                          <a:latin typeface="Tahoma" charset="0"/>
                          <a:ea typeface="宋体" charset="0"/>
                          <a:cs typeface="宋体" charset="0"/>
                        </a:rPr>
                        <a:t> </a:t>
                      </a:r>
                      <a:r>
                        <a:rPr kumimoji="1" lang="zh-CN" altLang="en-US" sz="1800" b="1" i="0" u="none" strike="noStrike" cap="none" normalizeH="0" baseline="0" dirty="0">
                          <a:ln>
                            <a:noFill/>
                          </a:ln>
                          <a:solidFill>
                            <a:schemeClr val="tx2">
                              <a:lumMod val="60000"/>
                              <a:lumOff val="40000"/>
                            </a:schemeClr>
                          </a:solidFill>
                          <a:effectLst/>
                          <a:latin typeface="Tahoma" charset="0"/>
                          <a:ea typeface="宋体" charset="0"/>
                          <a:cs typeface="宋体" charset="0"/>
                        </a:rPr>
                        <a:t>路由器、</a:t>
                      </a:r>
                      <a:r>
                        <a:rPr kumimoji="1" lang="en-US" altLang="zh-CN" sz="1800" b="1" i="0" u="none" strike="noStrike" cap="none" normalizeH="0" baseline="0" dirty="0">
                          <a:ln>
                            <a:noFill/>
                          </a:ln>
                          <a:solidFill>
                            <a:schemeClr val="tx2">
                              <a:lumMod val="60000"/>
                              <a:lumOff val="40000"/>
                            </a:schemeClr>
                          </a:solidFill>
                          <a:effectLst/>
                          <a:latin typeface="Tahoma" charset="0"/>
                          <a:ea typeface="宋体" charset="0"/>
                          <a:cs typeface="宋体" charset="0"/>
                        </a:rPr>
                        <a:t>HUB</a:t>
                      </a:r>
                      <a:r>
                        <a:rPr kumimoji="1" lang="zh-CN" altLang="en-US" sz="1800" b="1" i="0" u="none" strike="noStrike" cap="none" normalizeH="0" baseline="0" dirty="0">
                          <a:ln>
                            <a:noFill/>
                          </a:ln>
                          <a:solidFill>
                            <a:schemeClr val="tx2">
                              <a:lumMod val="60000"/>
                              <a:lumOff val="40000"/>
                            </a:schemeClr>
                          </a:solidFill>
                          <a:effectLst/>
                          <a:latin typeface="Tahoma" charset="0"/>
                          <a:ea typeface="宋体" charset="0"/>
                          <a:cs typeface="宋体" charset="0"/>
                        </a:rPr>
                        <a:t>、</a:t>
                      </a:r>
                      <a:r>
                        <a:rPr kumimoji="1" lang="en-US" altLang="zh-CN" sz="1800" b="1" i="0" u="none" strike="noStrike" cap="none" normalizeH="0" baseline="0" dirty="0">
                          <a:ln>
                            <a:noFill/>
                          </a:ln>
                          <a:solidFill>
                            <a:schemeClr val="tx2">
                              <a:lumMod val="60000"/>
                              <a:lumOff val="40000"/>
                            </a:schemeClr>
                          </a:solidFill>
                          <a:effectLst/>
                          <a:latin typeface="Tahoma" charset="0"/>
                          <a:ea typeface="宋体" charset="0"/>
                          <a:cs typeface="宋体" charset="0"/>
                        </a:rPr>
                        <a:t>STB</a:t>
                      </a:r>
                      <a:r>
                        <a:rPr kumimoji="1" lang="zh-CN" altLang="en-US" sz="1800" b="1" i="0" u="none" strike="noStrike" cap="none" normalizeH="0" baseline="0" dirty="0">
                          <a:ln>
                            <a:noFill/>
                          </a:ln>
                          <a:solidFill>
                            <a:schemeClr val="tx2">
                              <a:lumMod val="60000"/>
                              <a:lumOff val="40000"/>
                            </a:schemeClr>
                          </a:solidFill>
                          <a:effectLst/>
                          <a:latin typeface="Tahoma" charset="0"/>
                          <a:ea typeface="宋体" charset="0"/>
                          <a:cs typeface="宋体" charset="0"/>
                        </a:rPr>
                        <a:t>、</a:t>
                      </a:r>
                      <a:r>
                        <a:rPr kumimoji="1" lang="en-US" altLang="zh-CN" sz="1800" b="1" i="0" u="none" strike="noStrike" cap="none" normalizeH="0" baseline="0" dirty="0">
                          <a:ln>
                            <a:noFill/>
                          </a:ln>
                          <a:solidFill>
                            <a:schemeClr val="tx2">
                              <a:lumMod val="60000"/>
                              <a:lumOff val="40000"/>
                            </a:schemeClr>
                          </a:solidFill>
                          <a:effectLst/>
                          <a:latin typeface="Tahoma" charset="0"/>
                          <a:ea typeface="宋体" charset="0"/>
                          <a:cs typeface="宋体" charset="0"/>
                        </a:rPr>
                        <a:t>GPS</a:t>
                      </a:r>
                      <a:r>
                        <a:rPr kumimoji="1" lang="zh-CN" altLang="en-US" sz="1800" b="1" i="0" u="none" strike="noStrike" cap="none" normalizeH="0" baseline="0" dirty="0">
                          <a:ln>
                            <a:noFill/>
                          </a:ln>
                          <a:solidFill>
                            <a:schemeClr val="tx2">
                              <a:lumMod val="60000"/>
                              <a:lumOff val="40000"/>
                            </a:schemeClr>
                          </a:solidFill>
                          <a:effectLst/>
                          <a:latin typeface="Tahoma" charset="0"/>
                          <a:ea typeface="宋体" charset="0"/>
                          <a:cs typeface="宋体" charset="0"/>
                        </a:rPr>
                        <a:t>、激光打印机、彩色传真机</a:t>
                      </a:r>
                    </a:p>
                  </a:txBody>
                  <a:tcPr marL="96819" marR="96819" marT="45717" marB="4571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94448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charset="0"/>
                        <a:buNone/>
                        <a:tabLst/>
                      </a:pPr>
                      <a:r>
                        <a:rPr kumimoji="1" lang="en-US" altLang="zh-CN" sz="2000" b="1" i="0" u="none" strike="noStrike" cap="none" normalizeH="0" baseline="0">
                          <a:ln>
                            <a:noFill/>
                          </a:ln>
                          <a:solidFill>
                            <a:schemeClr val="tx2">
                              <a:lumMod val="60000"/>
                              <a:lumOff val="40000"/>
                            </a:schemeClr>
                          </a:solidFill>
                          <a:effectLst/>
                          <a:latin typeface="Tahoma" charset="0"/>
                          <a:ea typeface="宋体" charset="0"/>
                          <a:cs typeface="宋体" charset="0"/>
                        </a:rPr>
                        <a:t>64</a:t>
                      </a:r>
                      <a:r>
                        <a:rPr kumimoji="1" lang="zh-CN" altLang="en-US" sz="2000" b="1" i="0" u="none" strike="noStrike" cap="none" normalizeH="0" baseline="0">
                          <a:ln>
                            <a:noFill/>
                          </a:ln>
                          <a:solidFill>
                            <a:schemeClr val="tx2">
                              <a:lumMod val="60000"/>
                              <a:lumOff val="40000"/>
                            </a:schemeClr>
                          </a:solidFill>
                          <a:effectLst/>
                          <a:latin typeface="Tahoma" charset="0"/>
                          <a:ea typeface="宋体" charset="0"/>
                          <a:cs typeface="宋体" charset="0"/>
                        </a:rPr>
                        <a:t>位</a:t>
                      </a:r>
                    </a:p>
                  </a:txBody>
                  <a:tcPr marL="96819" marR="96819" marT="45717" marB="4571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charset="0"/>
                        <a:buNone/>
                        <a:tabLst/>
                      </a:pPr>
                      <a:r>
                        <a:rPr kumimoji="1" lang="zh-CN" altLang="en-US" sz="1800" b="1" i="0" u="none" strike="noStrike" cap="none" normalizeH="0" baseline="0" dirty="0">
                          <a:ln>
                            <a:noFill/>
                          </a:ln>
                          <a:solidFill>
                            <a:schemeClr val="tx2">
                              <a:lumMod val="60000"/>
                              <a:lumOff val="40000"/>
                            </a:schemeClr>
                          </a:solidFill>
                          <a:effectLst/>
                          <a:latin typeface="Tahoma" charset="0"/>
                          <a:ea typeface="宋体" charset="0"/>
                          <a:cs typeface="宋体" charset="0"/>
                        </a:rPr>
                        <a:t>高级工作站</a:t>
                      </a:r>
                      <a:r>
                        <a:rPr kumimoji="1" lang="en-US" altLang="zh-CN" sz="1800" b="1" i="0" u="none" strike="noStrike" cap="none" normalizeH="0" baseline="0" dirty="0">
                          <a:ln>
                            <a:noFill/>
                          </a:ln>
                          <a:solidFill>
                            <a:schemeClr val="tx2">
                              <a:lumMod val="60000"/>
                              <a:lumOff val="40000"/>
                            </a:schemeClr>
                          </a:solidFill>
                          <a:effectLst/>
                          <a:latin typeface="Tahoma" charset="0"/>
                          <a:ea typeface="宋体" charset="0"/>
                          <a:cs typeface="宋体" charset="0"/>
                        </a:rPr>
                        <a:t> </a:t>
                      </a:r>
                      <a:r>
                        <a:rPr kumimoji="1" lang="zh-CN" altLang="en-US" sz="1800" b="1" i="0" u="none" strike="noStrike" cap="none" normalizeH="0" baseline="0" dirty="0">
                          <a:ln>
                            <a:noFill/>
                          </a:ln>
                          <a:solidFill>
                            <a:schemeClr val="tx2">
                              <a:lumMod val="60000"/>
                              <a:lumOff val="40000"/>
                            </a:schemeClr>
                          </a:solidFill>
                          <a:effectLst/>
                          <a:latin typeface="Tahoma" charset="0"/>
                          <a:ea typeface="宋体" charset="0"/>
                          <a:cs typeface="宋体" charset="0"/>
                        </a:rPr>
                        <a:t>新型电脑游戏机</a:t>
                      </a:r>
                      <a:r>
                        <a:rPr kumimoji="1" lang="en-US" altLang="zh-CN" sz="1800" b="1" i="0" u="none" strike="noStrike" cap="none" normalizeH="0" baseline="0" dirty="0">
                          <a:ln>
                            <a:noFill/>
                          </a:ln>
                          <a:solidFill>
                            <a:schemeClr val="tx2">
                              <a:lumMod val="60000"/>
                              <a:lumOff val="40000"/>
                            </a:schemeClr>
                          </a:solidFill>
                          <a:effectLst/>
                          <a:latin typeface="Tahoma" charset="0"/>
                          <a:ea typeface="宋体" charset="0"/>
                          <a:cs typeface="宋体" charset="0"/>
                        </a:rPr>
                        <a:t> </a:t>
                      </a:r>
                      <a:r>
                        <a:rPr kumimoji="1" lang="zh-CN" altLang="en-US" sz="1800" b="1" i="0" u="none" strike="noStrike" cap="none" normalizeH="0" baseline="0" dirty="0">
                          <a:ln>
                            <a:noFill/>
                          </a:ln>
                          <a:solidFill>
                            <a:schemeClr val="tx2">
                              <a:lumMod val="60000"/>
                              <a:lumOff val="40000"/>
                            </a:schemeClr>
                          </a:solidFill>
                          <a:effectLst/>
                          <a:latin typeface="Tahoma" charset="0"/>
                          <a:ea typeface="宋体" charset="0"/>
                          <a:cs typeface="宋体" charset="0"/>
                        </a:rPr>
                        <a:t>各种多媒体应用</a:t>
                      </a:r>
                    </a:p>
                  </a:txBody>
                  <a:tcPr marL="96819" marR="96819" marT="45717" marB="4571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041415937"/>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a:xfrm>
            <a:off x="230188" y="242888"/>
            <a:ext cx="7005637" cy="954087"/>
          </a:xfrm>
        </p:spPr>
        <p:txBody>
          <a:bodyPr rtlCol="0"/>
          <a:lstStyle/>
          <a:p>
            <a:pPr eaLnBrk="1" fontAlgn="auto" hangingPunct="1">
              <a:spcAft>
                <a:spcPts val="0"/>
              </a:spcAft>
              <a:defRPr/>
            </a:pPr>
            <a:r>
              <a:rPr lang="en-US" altLang="zh-CN" dirty="0" smtClean="0"/>
              <a:t>DSP</a:t>
            </a:r>
            <a:endParaRPr lang="en-US" altLang="zh-CN" dirty="0"/>
          </a:p>
        </p:txBody>
      </p:sp>
      <p:sp>
        <p:nvSpPr>
          <p:cNvPr id="374787" name="Rectangle 3" descr="Rectangle: Click to edit Master text styles&#10;Second level&#10;Third level&#10;Fourth level&#10;Fifth level"/>
          <p:cNvSpPr>
            <a:spLocks noGrp="1" noChangeArrowheads="1"/>
          </p:cNvSpPr>
          <p:nvPr>
            <p:ph idx="1"/>
          </p:nvPr>
        </p:nvSpPr>
        <p:spPr/>
        <p:txBody>
          <a:bodyPr rtlCol="0">
            <a:normAutofit lnSpcReduction="10000"/>
          </a:bodyPr>
          <a:lstStyle/>
          <a:p>
            <a:pPr eaLnBrk="1" fontAlgn="auto" hangingPunct="1">
              <a:lnSpc>
                <a:spcPct val="90000"/>
              </a:lnSpc>
              <a:spcAft>
                <a:spcPts val="0"/>
              </a:spcAft>
              <a:defRPr/>
            </a:pPr>
            <a:r>
              <a:rPr lang="en-US" altLang="zh-CN" sz="2000" dirty="0"/>
              <a:t>DSP</a:t>
            </a:r>
            <a:r>
              <a:rPr lang="zh-CN" altLang="en-US" sz="2000" dirty="0"/>
              <a:t>应用</a:t>
            </a:r>
            <a:endParaRPr lang="en-US" altLang="zh-CN" sz="2000" dirty="0"/>
          </a:p>
          <a:p>
            <a:pPr lvl="1" eaLnBrk="1" fontAlgn="auto" hangingPunct="1">
              <a:lnSpc>
                <a:spcPct val="90000"/>
              </a:lnSpc>
              <a:spcAft>
                <a:spcPts val="0"/>
              </a:spcAft>
              <a:defRPr/>
            </a:pPr>
            <a:r>
              <a:rPr lang="zh-CN" altLang="en-US" sz="1800" dirty="0"/>
              <a:t>数字信号处理</a:t>
            </a:r>
            <a:endParaRPr lang="en-US" altLang="zh-CN" sz="1800" dirty="0"/>
          </a:p>
          <a:p>
            <a:pPr lvl="1" eaLnBrk="1" fontAlgn="auto" hangingPunct="1">
              <a:lnSpc>
                <a:spcPct val="90000"/>
              </a:lnSpc>
              <a:spcAft>
                <a:spcPts val="0"/>
              </a:spcAft>
              <a:defRPr/>
            </a:pPr>
            <a:r>
              <a:rPr lang="zh-CN" altLang="en-US" sz="1800" dirty="0"/>
              <a:t>限时完成</a:t>
            </a:r>
            <a:endParaRPr lang="en-US" altLang="zh-CN" sz="1800" dirty="0"/>
          </a:p>
          <a:p>
            <a:pPr eaLnBrk="1" fontAlgn="auto" hangingPunct="1">
              <a:lnSpc>
                <a:spcPct val="90000"/>
              </a:lnSpc>
              <a:spcAft>
                <a:spcPts val="0"/>
              </a:spcAft>
              <a:defRPr/>
            </a:pPr>
            <a:r>
              <a:rPr lang="en-US" altLang="zh-CN" sz="2000" dirty="0"/>
              <a:t>DSP</a:t>
            </a:r>
            <a:r>
              <a:rPr lang="zh-CN" altLang="en-US" sz="2000" dirty="0"/>
              <a:t>处理器对系统结构和指令进行了特殊设计，使其适合于执行</a:t>
            </a:r>
            <a:r>
              <a:rPr lang="en-US" altLang="zh-CN" sz="2000" dirty="0"/>
              <a:t>DSP</a:t>
            </a:r>
            <a:r>
              <a:rPr lang="zh-CN" altLang="en-US" sz="2000" dirty="0"/>
              <a:t>算法，编译效率较高，指令执行速度也较高。</a:t>
            </a:r>
            <a:endParaRPr lang="en-US" altLang="zh-CN" sz="2000" dirty="0"/>
          </a:p>
          <a:p>
            <a:pPr eaLnBrk="1" fontAlgn="auto" hangingPunct="1">
              <a:lnSpc>
                <a:spcPct val="90000"/>
              </a:lnSpc>
              <a:spcAft>
                <a:spcPts val="0"/>
              </a:spcAft>
              <a:defRPr/>
            </a:pPr>
            <a:r>
              <a:rPr lang="zh-CN" altLang="en-US" sz="2000" dirty="0"/>
              <a:t>在数字滤波、</a:t>
            </a:r>
            <a:r>
              <a:rPr lang="en-US" altLang="zh-CN" sz="2000" dirty="0"/>
              <a:t>FFT</a:t>
            </a:r>
            <a:r>
              <a:rPr lang="zh-CN" altLang="en-US" sz="2000" dirty="0"/>
              <a:t>、谱分析等方面</a:t>
            </a:r>
            <a:r>
              <a:rPr lang="en-US" altLang="zh-CN" sz="2000" dirty="0"/>
              <a:t>DSP</a:t>
            </a:r>
            <a:r>
              <a:rPr lang="zh-CN" altLang="en-US" sz="2000" dirty="0"/>
              <a:t>算法正在大量进入嵌入式领域，</a:t>
            </a:r>
            <a:r>
              <a:rPr lang="en-US" altLang="zh-CN" sz="2000" dirty="0"/>
              <a:t>DSP</a:t>
            </a:r>
            <a:r>
              <a:rPr lang="zh-CN" altLang="en-US" sz="2000" dirty="0"/>
              <a:t>应用正从在通用单片机中以普通指令实现</a:t>
            </a:r>
            <a:r>
              <a:rPr lang="en-US" altLang="zh-CN" sz="2000" dirty="0"/>
              <a:t>DSP</a:t>
            </a:r>
            <a:r>
              <a:rPr lang="zh-CN" altLang="en-US" sz="2000" dirty="0"/>
              <a:t>功能，过渡到采用嵌入式</a:t>
            </a:r>
            <a:r>
              <a:rPr lang="en-US" altLang="zh-CN" sz="2000" dirty="0"/>
              <a:t>DSP</a:t>
            </a:r>
            <a:r>
              <a:rPr lang="zh-CN" altLang="en-US" sz="2000" dirty="0"/>
              <a:t>处理器。</a:t>
            </a:r>
            <a:endParaRPr lang="en-US" altLang="zh-CN" sz="2000" dirty="0"/>
          </a:p>
          <a:p>
            <a:pPr eaLnBrk="1" fontAlgn="auto" hangingPunct="1">
              <a:lnSpc>
                <a:spcPct val="90000"/>
              </a:lnSpc>
              <a:spcAft>
                <a:spcPts val="0"/>
              </a:spcAft>
              <a:defRPr/>
            </a:pPr>
            <a:r>
              <a:rPr lang="zh-CN" altLang="en-US" sz="2000" dirty="0"/>
              <a:t>代表性的产品</a:t>
            </a:r>
            <a:endParaRPr lang="en-US" altLang="zh-CN" sz="2000" dirty="0"/>
          </a:p>
          <a:p>
            <a:pPr lvl="1" eaLnBrk="1" fontAlgn="auto" hangingPunct="1">
              <a:lnSpc>
                <a:spcPct val="90000"/>
              </a:lnSpc>
              <a:spcAft>
                <a:spcPts val="0"/>
              </a:spcAft>
              <a:defRPr/>
            </a:pPr>
            <a:r>
              <a:rPr lang="en-US" altLang="zh-CN" sz="1800" dirty="0"/>
              <a:t>TI(Texas Instruments)</a:t>
            </a:r>
            <a:r>
              <a:rPr lang="zh-CN" altLang="en-US" sz="1800" dirty="0"/>
              <a:t>的</a:t>
            </a:r>
            <a:r>
              <a:rPr lang="en-US" altLang="zh-CN" sz="1800" dirty="0"/>
              <a:t> TMS320</a:t>
            </a:r>
            <a:r>
              <a:rPr lang="zh-CN" altLang="en-US" sz="1800" dirty="0"/>
              <a:t>系列</a:t>
            </a:r>
            <a:endParaRPr lang="en-US" altLang="zh-CN" sz="1800" dirty="0"/>
          </a:p>
          <a:p>
            <a:pPr lvl="2" eaLnBrk="1" fontAlgn="auto" hangingPunct="1">
              <a:lnSpc>
                <a:spcPct val="90000"/>
              </a:lnSpc>
              <a:spcAft>
                <a:spcPts val="0"/>
              </a:spcAft>
              <a:defRPr/>
            </a:pPr>
            <a:r>
              <a:rPr lang="en-US" altLang="zh-CN" sz="1600" dirty="0"/>
              <a:t>TMS320</a:t>
            </a:r>
            <a:r>
              <a:rPr lang="zh-CN" altLang="en-US" sz="1600" dirty="0"/>
              <a:t>系列处理器包括用于控制的</a:t>
            </a:r>
            <a:r>
              <a:rPr lang="en-US" altLang="zh-CN" sz="1600" dirty="0"/>
              <a:t>C2000</a:t>
            </a:r>
            <a:r>
              <a:rPr lang="zh-CN" altLang="en-US" sz="1600" dirty="0"/>
              <a:t>系列，移动通信的</a:t>
            </a:r>
            <a:r>
              <a:rPr lang="en-US" altLang="zh-CN" sz="1600" dirty="0"/>
              <a:t>C5000</a:t>
            </a:r>
            <a:r>
              <a:rPr lang="zh-CN" altLang="en-US" sz="1600" dirty="0"/>
              <a:t>系列，以及性能更高的</a:t>
            </a:r>
            <a:r>
              <a:rPr lang="en-US" altLang="zh-CN" sz="1600" dirty="0"/>
              <a:t>C6000</a:t>
            </a:r>
            <a:r>
              <a:rPr lang="zh-CN" altLang="en-US" sz="1600" dirty="0"/>
              <a:t>和</a:t>
            </a:r>
            <a:r>
              <a:rPr lang="en-US" altLang="zh-CN" sz="1600" dirty="0"/>
              <a:t>C8000</a:t>
            </a:r>
            <a:r>
              <a:rPr lang="zh-CN" altLang="en-US" sz="1600" dirty="0"/>
              <a:t>系列。</a:t>
            </a:r>
            <a:endParaRPr lang="en-US" altLang="zh-CN" sz="1600" dirty="0"/>
          </a:p>
          <a:p>
            <a:pPr lvl="1" eaLnBrk="1" fontAlgn="auto" hangingPunct="1">
              <a:lnSpc>
                <a:spcPct val="90000"/>
              </a:lnSpc>
              <a:spcAft>
                <a:spcPts val="0"/>
              </a:spcAft>
              <a:defRPr/>
            </a:pPr>
            <a:r>
              <a:rPr lang="en-US" altLang="zh-CN" sz="1800" dirty="0"/>
              <a:t>Motorola</a:t>
            </a:r>
            <a:r>
              <a:rPr lang="zh-CN" altLang="en-US" sz="1800" dirty="0"/>
              <a:t>的</a:t>
            </a:r>
            <a:r>
              <a:rPr lang="en-US" altLang="zh-CN" sz="1800" dirty="0"/>
              <a:t>DSP56000</a:t>
            </a:r>
            <a:r>
              <a:rPr lang="zh-CN" altLang="en-US" sz="1800" dirty="0"/>
              <a:t>系列</a:t>
            </a:r>
            <a:endParaRPr lang="en-US" altLang="zh-CN" sz="1800" dirty="0"/>
          </a:p>
          <a:p>
            <a:pPr lvl="2" eaLnBrk="1" fontAlgn="auto" hangingPunct="1">
              <a:lnSpc>
                <a:spcPct val="90000"/>
              </a:lnSpc>
              <a:spcAft>
                <a:spcPts val="0"/>
              </a:spcAft>
              <a:defRPr/>
            </a:pPr>
            <a:r>
              <a:rPr lang="en-US" altLang="zh-CN" sz="1600" dirty="0"/>
              <a:t>DSP56000</a:t>
            </a:r>
            <a:r>
              <a:rPr lang="zh-CN" altLang="en-US" sz="1600" dirty="0"/>
              <a:t>目前已经发展成为</a:t>
            </a:r>
            <a:r>
              <a:rPr lang="en-US" altLang="zh-CN" sz="1600" dirty="0"/>
              <a:t>DSP56000</a:t>
            </a:r>
            <a:r>
              <a:rPr lang="zh-CN" altLang="en-US" sz="1600" dirty="0"/>
              <a:t>，</a:t>
            </a:r>
            <a:r>
              <a:rPr lang="en-US" altLang="zh-CN" sz="1600" dirty="0"/>
              <a:t>DSP56100</a:t>
            </a:r>
            <a:r>
              <a:rPr lang="zh-CN" altLang="en-US" sz="1600" dirty="0"/>
              <a:t>，</a:t>
            </a:r>
            <a:r>
              <a:rPr lang="en-US" altLang="zh-CN" sz="1600" dirty="0"/>
              <a:t>DSP56200</a:t>
            </a:r>
            <a:r>
              <a:rPr lang="zh-CN" altLang="en-US" sz="1600" dirty="0"/>
              <a:t>和</a:t>
            </a:r>
            <a:r>
              <a:rPr lang="en-US" altLang="zh-CN" sz="1600" dirty="0"/>
              <a:t>DSP56300</a:t>
            </a:r>
            <a:r>
              <a:rPr lang="zh-CN" altLang="en-US" sz="1600" dirty="0"/>
              <a:t>等几个不同系列的处理器</a:t>
            </a:r>
            <a:endParaRPr lang="en-US" altLang="zh-CN" sz="1600" dirty="0"/>
          </a:p>
          <a:p>
            <a:pPr eaLnBrk="1" fontAlgn="auto" hangingPunct="1">
              <a:lnSpc>
                <a:spcPct val="90000"/>
              </a:lnSpc>
              <a:spcAft>
                <a:spcPts val="0"/>
              </a:spcAft>
              <a:defRPr/>
            </a:pPr>
            <a:r>
              <a:rPr lang="zh-CN" altLang="en-US" sz="2000" dirty="0"/>
              <a:t>很流行</a:t>
            </a:r>
            <a:r>
              <a:rPr lang="en-US" altLang="zh-CN" sz="2000" dirty="0"/>
              <a:t>ARM+DSP</a:t>
            </a:r>
            <a:r>
              <a:rPr lang="zh-CN" altLang="en-US" sz="2000" dirty="0"/>
              <a:t>结构</a:t>
            </a:r>
          </a:p>
        </p:txBody>
      </p:sp>
    </p:spTree>
    <p:extLst>
      <p:ext uri="{BB962C8B-B14F-4D97-AF65-F5344CB8AC3E}">
        <p14:creationId xmlns:p14="http://schemas.microsoft.com/office/powerpoint/2010/main" val="2452253873"/>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a:xfrm>
            <a:off x="230188" y="242888"/>
            <a:ext cx="7005637" cy="954087"/>
          </a:xfrm>
        </p:spPr>
        <p:txBody>
          <a:bodyPr rtlCol="0"/>
          <a:lstStyle/>
          <a:p>
            <a:pPr eaLnBrk="1" fontAlgn="auto" hangingPunct="1">
              <a:spcAft>
                <a:spcPts val="0"/>
              </a:spcAft>
              <a:defRPr/>
            </a:pPr>
            <a:r>
              <a:rPr lang="zh-CN" altLang="en-US"/>
              <a:t>嵌入式处理器五大类体系结构</a:t>
            </a:r>
          </a:p>
        </p:txBody>
      </p:sp>
      <p:graphicFrame>
        <p:nvGraphicFramePr>
          <p:cNvPr id="15363" name="Object 4"/>
          <p:cNvGraphicFramePr>
            <a:graphicFrameLocks noGrp="1" noChangeAspect="1"/>
          </p:cNvGraphicFramePr>
          <p:nvPr>
            <p:ph idx="1"/>
          </p:nvPr>
        </p:nvGraphicFramePr>
        <p:xfrm>
          <a:off x="1778000" y="1716088"/>
          <a:ext cx="5588000" cy="4073525"/>
        </p:xfrm>
        <a:graphic>
          <a:graphicData uri="http://schemas.openxmlformats.org/presentationml/2006/ole">
            <mc:AlternateContent xmlns:mc="http://schemas.openxmlformats.org/markup-compatibility/2006">
              <mc:Choice xmlns:v="urn:schemas-microsoft-com:vml" Requires="v">
                <p:oleObj spid="_x0000_s112661" r:id="rId4" imgW="5587594" imgH="4073347" progId="Visio.Drawing.11">
                  <p:embed/>
                </p:oleObj>
              </mc:Choice>
              <mc:Fallback>
                <p:oleObj r:id="rId4" imgW="5587594" imgH="4073347" progId="Visio.Drawing.11">
                  <p:embed/>
                  <p:pic>
                    <p:nvPicPr>
                      <p:cNvPr id="15363"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8000" y="1716088"/>
                        <a:ext cx="5588000" cy="4073525"/>
                      </a:xfrm>
                      <a:prstGeom prst="rect">
                        <a:avLst/>
                      </a:prstGeom>
                      <a:solidFill>
                        <a:srgbClr val="FFFF00"/>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oleObj>
              </mc:Fallback>
            </mc:AlternateContent>
          </a:graphicData>
        </a:graphic>
      </p:graphicFrame>
      <p:sp>
        <p:nvSpPr>
          <p:cNvPr id="15364" name="Rectangle 3" descr="Rectangle: Click to edit Master text styles&#10;Second level&#10;Third level&#10;Fourth level&#10;Fifth level"/>
          <p:cNvSpPr>
            <a:spLocks noGrp="1" noChangeArrowheads="1"/>
          </p:cNvSpPr>
          <p:nvPr>
            <p:ph type="body" sz="half" idx="4294967295"/>
          </p:nvPr>
        </p:nvSpPr>
        <p:spPr>
          <a:xfrm>
            <a:off x="0" y="1628775"/>
            <a:ext cx="3814763" cy="4537075"/>
          </a:xfrm>
        </p:spPr>
        <p:txBody>
          <a:bodyPr/>
          <a:lstStyle/>
          <a:p>
            <a:pPr eaLnBrk="1" hangingPunct="1"/>
            <a:r>
              <a:rPr lang="en-US" altLang="zh-CN" sz="2000" smtClean="0"/>
              <a:t>ARM</a:t>
            </a:r>
          </a:p>
          <a:p>
            <a:pPr eaLnBrk="1" hangingPunct="1"/>
            <a:r>
              <a:rPr lang="en-US" altLang="zh-CN" sz="2000" smtClean="0"/>
              <a:t>MIPS</a:t>
            </a:r>
          </a:p>
          <a:p>
            <a:pPr eaLnBrk="1" hangingPunct="1"/>
            <a:r>
              <a:rPr lang="en-US" altLang="zh-CN" sz="2000" smtClean="0"/>
              <a:t>POWER PC</a:t>
            </a:r>
          </a:p>
          <a:p>
            <a:pPr eaLnBrk="1" hangingPunct="1"/>
            <a:r>
              <a:rPr lang="en-US" altLang="zh-CN" sz="2000" smtClean="0"/>
              <a:t>X86</a:t>
            </a:r>
          </a:p>
          <a:p>
            <a:pPr eaLnBrk="1" hangingPunct="1"/>
            <a:r>
              <a:rPr lang="en-US" altLang="zh-CN" sz="2000" smtClean="0"/>
              <a:t>SH</a:t>
            </a:r>
            <a:r>
              <a:rPr lang="zh-CN" altLang="en-US" sz="2000" smtClean="0"/>
              <a:t>系列</a:t>
            </a:r>
            <a:r>
              <a:rPr lang="en-US" altLang="zh-CN" sz="2000" smtClean="0"/>
              <a:t> </a:t>
            </a:r>
          </a:p>
        </p:txBody>
      </p:sp>
    </p:spTree>
    <p:extLst>
      <p:ext uri="{BB962C8B-B14F-4D97-AF65-F5344CB8AC3E}">
        <p14:creationId xmlns:p14="http://schemas.microsoft.com/office/powerpoint/2010/main" val="847466417"/>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a:xfrm>
            <a:off x="230188" y="242888"/>
            <a:ext cx="7005637" cy="954087"/>
          </a:xfrm>
        </p:spPr>
        <p:txBody>
          <a:bodyPr rtlCol="0"/>
          <a:lstStyle/>
          <a:p>
            <a:pPr eaLnBrk="1" fontAlgn="auto" hangingPunct="1">
              <a:spcAft>
                <a:spcPts val="0"/>
              </a:spcAft>
              <a:defRPr/>
            </a:pPr>
            <a:r>
              <a:rPr lang="en-US" altLang="zh-CN" dirty="0" smtClean="0"/>
              <a:t>ARM</a:t>
            </a:r>
            <a:r>
              <a:rPr lang="zh-CN" altLang="en-US" dirty="0"/>
              <a:t>架构</a:t>
            </a:r>
            <a:r>
              <a:rPr lang="zh-CN" altLang="en-US" dirty="0" smtClean="0"/>
              <a:t>的嵌入式微处</a:t>
            </a:r>
            <a:r>
              <a:rPr lang="zh-CN" altLang="en-US" dirty="0"/>
              <a:t>理器</a:t>
            </a:r>
          </a:p>
        </p:txBody>
      </p:sp>
      <p:sp>
        <p:nvSpPr>
          <p:cNvPr id="369667" name="Rectangle 3" descr="Rectangle: Click to edit Master text styles&#10;Second level&#10;Third level&#10;Fourth level&#10;Fifth level"/>
          <p:cNvSpPr>
            <a:spLocks noGrp="1" noChangeArrowheads="1"/>
          </p:cNvSpPr>
          <p:nvPr>
            <p:ph idx="1"/>
          </p:nvPr>
        </p:nvSpPr>
        <p:spPr/>
        <p:txBody>
          <a:bodyPr rtlCol="0">
            <a:normAutofit fontScale="92500" lnSpcReduction="20000"/>
          </a:bodyPr>
          <a:lstStyle/>
          <a:p>
            <a:pPr eaLnBrk="1" fontAlgn="auto" hangingPunct="1">
              <a:spcAft>
                <a:spcPts val="0"/>
              </a:spcAft>
              <a:defRPr/>
            </a:pPr>
            <a:r>
              <a:rPr lang="en-US" altLang="zh-CN" sz="2000" dirty="0"/>
              <a:t>Advanced RISC Machine</a:t>
            </a:r>
          </a:p>
          <a:p>
            <a:pPr lvl="1" eaLnBrk="1" fontAlgn="auto" hangingPunct="1">
              <a:spcAft>
                <a:spcPts val="0"/>
              </a:spcAft>
              <a:defRPr/>
            </a:pPr>
            <a:r>
              <a:rPr lang="zh-CN" altLang="en-US" sz="1800" dirty="0"/>
              <a:t>已经是工业标准</a:t>
            </a:r>
            <a:endParaRPr lang="en-US" altLang="zh-CN" sz="1800" dirty="0"/>
          </a:p>
          <a:p>
            <a:pPr lvl="1" eaLnBrk="1" fontAlgn="auto" hangingPunct="1">
              <a:spcAft>
                <a:spcPts val="0"/>
              </a:spcAft>
              <a:defRPr/>
            </a:pPr>
            <a:r>
              <a:rPr lang="zh-CN" altLang="en-US" sz="1800" dirty="0"/>
              <a:t>只设计内核的英国公司</a:t>
            </a:r>
            <a:endParaRPr lang="en-US" altLang="zh-CN" sz="1800" dirty="0"/>
          </a:p>
          <a:p>
            <a:pPr lvl="1" eaLnBrk="1" fontAlgn="auto" hangingPunct="1">
              <a:spcAft>
                <a:spcPts val="0"/>
              </a:spcAft>
              <a:defRPr/>
            </a:pPr>
            <a:r>
              <a:rPr lang="en-US" altLang="zh-CN" sz="1800" dirty="0"/>
              <a:t>85</a:t>
            </a:r>
            <a:r>
              <a:rPr lang="zh-CN" altLang="en-US" sz="1800" dirty="0"/>
              <a:t>年英国剑桥</a:t>
            </a:r>
            <a:r>
              <a:rPr lang="en-US" altLang="zh-CN" sz="1800" dirty="0"/>
              <a:t>ARM</a:t>
            </a:r>
            <a:r>
              <a:rPr lang="zh-CN" altLang="en-US" sz="1800" dirty="0"/>
              <a:t>原型</a:t>
            </a:r>
            <a:endParaRPr lang="en-US" altLang="zh-CN" sz="1800" dirty="0"/>
          </a:p>
          <a:p>
            <a:pPr lvl="1" eaLnBrk="1" fontAlgn="auto" hangingPunct="1">
              <a:spcAft>
                <a:spcPts val="0"/>
              </a:spcAft>
              <a:defRPr/>
            </a:pPr>
            <a:r>
              <a:rPr lang="en-US" altLang="zh-CN" sz="1800" dirty="0"/>
              <a:t>90</a:t>
            </a:r>
            <a:r>
              <a:rPr lang="zh-CN" altLang="en-US" sz="1800" dirty="0"/>
              <a:t>年成立</a:t>
            </a:r>
            <a:r>
              <a:rPr lang="en-US" altLang="zh-CN" sz="1800" dirty="0"/>
              <a:t>ARM ltd.</a:t>
            </a:r>
          </a:p>
          <a:p>
            <a:pPr lvl="1" eaLnBrk="1" fontAlgn="auto" hangingPunct="1">
              <a:spcAft>
                <a:spcPts val="0"/>
              </a:spcAft>
              <a:defRPr/>
            </a:pPr>
            <a:r>
              <a:rPr lang="zh-CN" altLang="en-US" sz="1800" dirty="0"/>
              <a:t>不制造</a:t>
            </a:r>
            <a:r>
              <a:rPr lang="en-US" altLang="zh-CN" sz="1800" dirty="0"/>
              <a:t>VLSI</a:t>
            </a:r>
            <a:r>
              <a:rPr lang="zh-CN" altLang="en-US" sz="1800" dirty="0"/>
              <a:t>设备，只提供授权</a:t>
            </a:r>
            <a:endParaRPr lang="en-US" altLang="zh-CN" sz="1800" dirty="0"/>
          </a:p>
          <a:p>
            <a:pPr lvl="1" eaLnBrk="1" fontAlgn="auto" hangingPunct="1">
              <a:spcAft>
                <a:spcPts val="0"/>
              </a:spcAft>
              <a:defRPr/>
            </a:pPr>
            <a:r>
              <a:rPr lang="en-US" altLang="zh-CN" sz="1800" dirty="0"/>
              <a:t>2001</a:t>
            </a:r>
            <a:r>
              <a:rPr lang="zh-CN" altLang="en-US" sz="1800" dirty="0"/>
              <a:t>年，市场占有率</a:t>
            </a:r>
            <a:r>
              <a:rPr lang="en-US" altLang="zh-CN" sz="1800" dirty="0"/>
              <a:t>75</a:t>
            </a:r>
            <a:r>
              <a:rPr lang="zh-CN" altLang="en-US" sz="1800" dirty="0"/>
              <a:t>％</a:t>
            </a:r>
            <a:endParaRPr lang="en-US" altLang="zh-CN" sz="1800" dirty="0"/>
          </a:p>
          <a:p>
            <a:pPr eaLnBrk="1" fontAlgn="auto" hangingPunct="1">
              <a:spcAft>
                <a:spcPts val="0"/>
              </a:spcAft>
              <a:defRPr/>
            </a:pPr>
            <a:r>
              <a:rPr lang="en-US" altLang="zh-CN" sz="2000" dirty="0"/>
              <a:t>ARM</a:t>
            </a:r>
            <a:r>
              <a:rPr lang="zh-CN" altLang="en-US" sz="2000" dirty="0"/>
              <a:t>内核被授权给数百家厂商</a:t>
            </a:r>
            <a:endParaRPr lang="en-US" altLang="zh-CN" sz="2000" dirty="0"/>
          </a:p>
          <a:p>
            <a:pPr lvl="1" eaLnBrk="1" fontAlgn="auto" hangingPunct="1">
              <a:spcAft>
                <a:spcPts val="0"/>
              </a:spcAft>
              <a:defRPr/>
            </a:pPr>
            <a:r>
              <a:rPr lang="en-US" altLang="zh-CN" sz="1800" dirty="0"/>
              <a:t>ARM</a:t>
            </a:r>
            <a:r>
              <a:rPr lang="zh-CN" altLang="en-US" sz="1800" dirty="0"/>
              <a:t>主要应用于无线局域网、</a:t>
            </a:r>
            <a:r>
              <a:rPr lang="en-US" altLang="zh-CN" sz="1800" dirty="0"/>
              <a:t>3G</a:t>
            </a:r>
            <a:r>
              <a:rPr lang="zh-CN" altLang="en-US" sz="1800" dirty="0"/>
              <a:t>、手机、手持设备、有线网络通讯</a:t>
            </a:r>
            <a:endParaRPr lang="en-US" altLang="zh-CN" sz="1800" dirty="0"/>
          </a:p>
          <a:p>
            <a:pPr eaLnBrk="1" fontAlgn="auto" hangingPunct="1">
              <a:spcAft>
                <a:spcPts val="0"/>
              </a:spcAft>
              <a:defRPr/>
            </a:pPr>
            <a:r>
              <a:rPr lang="zh-CN" altLang="en-US" sz="2000" dirty="0"/>
              <a:t>应用形式：集成到专用芯片中作控制器</a:t>
            </a:r>
            <a:endParaRPr lang="en-US" altLang="zh-CN" sz="2000" dirty="0"/>
          </a:p>
          <a:p>
            <a:pPr lvl="1" eaLnBrk="1" fontAlgn="auto" hangingPunct="1">
              <a:spcAft>
                <a:spcPts val="0"/>
              </a:spcAft>
              <a:defRPr/>
            </a:pPr>
            <a:r>
              <a:rPr lang="zh-CN" altLang="en-US" sz="1800" dirty="0"/>
              <a:t>集成</a:t>
            </a:r>
            <a:r>
              <a:rPr lang="en-US" altLang="zh-CN" sz="1800" dirty="0"/>
              <a:t>ARM</a:t>
            </a:r>
            <a:r>
              <a:rPr lang="zh-CN" altLang="en-US" sz="1800" dirty="0"/>
              <a:t>内核的芯片</a:t>
            </a:r>
            <a:endParaRPr lang="en-US" altLang="zh-CN" sz="1800" dirty="0"/>
          </a:p>
          <a:p>
            <a:pPr lvl="1" eaLnBrk="1" fontAlgn="auto" hangingPunct="1">
              <a:spcAft>
                <a:spcPts val="0"/>
              </a:spcAft>
              <a:defRPr/>
            </a:pPr>
            <a:r>
              <a:rPr lang="zh-CN" altLang="en-US" sz="1800" dirty="0"/>
              <a:t>英特尔、德洲仪器、三星半导体、摩托罗拉、飞利浦半导体、意法半导体、亿恒半导体、科胜讯、</a:t>
            </a:r>
            <a:r>
              <a:rPr lang="en-US" altLang="zh-CN" sz="1800" dirty="0"/>
              <a:t>ADI</a:t>
            </a:r>
            <a:r>
              <a:rPr lang="zh-CN" altLang="en-US" sz="1800" dirty="0"/>
              <a:t>公司、安捷伦、高通公司、</a:t>
            </a:r>
            <a:r>
              <a:rPr lang="en-US" altLang="zh-CN" sz="1800" dirty="0"/>
              <a:t>Atmel</a:t>
            </a:r>
            <a:r>
              <a:rPr lang="zh-CN" altLang="en-US" sz="1800" dirty="0"/>
              <a:t>、</a:t>
            </a:r>
            <a:r>
              <a:rPr lang="en-US" altLang="zh-CN" sz="1800" dirty="0" err="1"/>
              <a:t>Intersil</a:t>
            </a:r>
            <a:r>
              <a:rPr lang="zh-CN" altLang="en-US" sz="1800" dirty="0"/>
              <a:t>、</a:t>
            </a:r>
            <a:r>
              <a:rPr lang="en-US" altLang="zh-CN" sz="1800" dirty="0"/>
              <a:t>Alcatel</a:t>
            </a:r>
            <a:r>
              <a:rPr lang="zh-CN" altLang="en-US" sz="1800" dirty="0"/>
              <a:t>、</a:t>
            </a:r>
            <a:r>
              <a:rPr lang="en-US" altLang="zh-CN" sz="1800" dirty="0"/>
              <a:t>Altera</a:t>
            </a:r>
            <a:r>
              <a:rPr lang="zh-CN" altLang="en-US" sz="1800" dirty="0"/>
              <a:t>、</a:t>
            </a:r>
            <a:r>
              <a:rPr lang="en-US" altLang="zh-CN" sz="1800" dirty="0"/>
              <a:t>Cirrus Logic</a:t>
            </a:r>
            <a:r>
              <a:rPr lang="zh-CN" altLang="en-US" sz="1800" dirty="0"/>
              <a:t>、</a:t>
            </a:r>
            <a:r>
              <a:rPr lang="en-US" altLang="zh-CN" sz="1800" dirty="0"/>
              <a:t>Linkup</a:t>
            </a:r>
            <a:r>
              <a:rPr lang="zh-CN" altLang="en-US" sz="1800" dirty="0"/>
              <a:t>、</a:t>
            </a:r>
            <a:r>
              <a:rPr lang="en-US" altLang="zh-CN" sz="1800" dirty="0" err="1"/>
              <a:t>Parthus</a:t>
            </a:r>
            <a:r>
              <a:rPr lang="zh-CN" altLang="en-US" sz="1800" dirty="0"/>
              <a:t>、</a:t>
            </a:r>
            <a:r>
              <a:rPr lang="en-US" altLang="zh-CN" sz="1800" dirty="0"/>
              <a:t>LSI Logic</a:t>
            </a:r>
            <a:r>
              <a:rPr lang="zh-CN" altLang="en-US" sz="1800" dirty="0"/>
              <a:t>、</a:t>
            </a:r>
            <a:r>
              <a:rPr lang="en-US" altLang="zh-CN" sz="1800" dirty="0" err="1"/>
              <a:t>Micronas,Silicon</a:t>
            </a:r>
            <a:r>
              <a:rPr lang="en-US" altLang="zh-CN" sz="1800" dirty="0"/>
              <a:t> Wave</a:t>
            </a:r>
            <a:r>
              <a:rPr lang="zh-CN" altLang="en-US" sz="1800" dirty="0"/>
              <a:t>、</a:t>
            </a:r>
            <a:r>
              <a:rPr lang="en-US" altLang="zh-CN" sz="1800" dirty="0" err="1"/>
              <a:t>Virata</a:t>
            </a:r>
            <a:r>
              <a:rPr lang="zh-CN" altLang="en-US" sz="1800" dirty="0"/>
              <a:t>、</a:t>
            </a:r>
            <a:r>
              <a:rPr lang="en-US" altLang="zh-CN" sz="1800" dirty="0" err="1"/>
              <a:t>Portalplayer</a:t>
            </a:r>
            <a:r>
              <a:rPr lang="en-US" altLang="zh-CN" sz="1800" dirty="0"/>
              <a:t> </a:t>
            </a:r>
            <a:r>
              <a:rPr lang="en-US" altLang="zh-CN" sz="1800" dirty="0" err="1"/>
              <a:t>inc.</a:t>
            </a:r>
            <a:r>
              <a:rPr lang="zh-CN" altLang="en-US" sz="1800" dirty="0"/>
              <a:t>、</a:t>
            </a:r>
            <a:r>
              <a:rPr lang="en-US" altLang="zh-CN" sz="1800" dirty="0" err="1"/>
              <a:t>NetSilicon</a:t>
            </a:r>
            <a:r>
              <a:rPr lang="zh-CN" altLang="en-US" sz="1800" dirty="0"/>
              <a:t>，</a:t>
            </a:r>
            <a:r>
              <a:rPr lang="en-US" altLang="zh-CN" sz="1800" dirty="0" err="1"/>
              <a:t>Parthus</a:t>
            </a:r>
            <a:endParaRPr lang="en-US" altLang="zh-CN" sz="1800" dirty="0"/>
          </a:p>
          <a:p>
            <a:pPr eaLnBrk="1" fontAlgn="auto" hangingPunct="1">
              <a:spcAft>
                <a:spcPts val="0"/>
              </a:spcAft>
              <a:defRPr/>
            </a:pPr>
            <a:r>
              <a:rPr lang="zh-CN" altLang="en-US" sz="2000" dirty="0" smtClean="0"/>
              <a:t>后面专门介绍</a:t>
            </a:r>
            <a:r>
              <a:rPr lang="en-US" altLang="zh-CN" sz="2000" dirty="0"/>
              <a:t>ARM</a:t>
            </a:r>
          </a:p>
        </p:txBody>
      </p:sp>
      <p:pic>
        <p:nvPicPr>
          <p:cNvPr id="16388"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51500" y="1412875"/>
            <a:ext cx="2016125" cy="206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9539242"/>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a:xfrm>
            <a:off x="230188" y="242888"/>
            <a:ext cx="7005637" cy="954087"/>
          </a:xfrm>
        </p:spPr>
        <p:txBody>
          <a:bodyPr rtlCol="0"/>
          <a:lstStyle/>
          <a:p>
            <a:pPr eaLnBrk="1" fontAlgn="auto" hangingPunct="1">
              <a:spcAft>
                <a:spcPts val="0"/>
              </a:spcAft>
              <a:defRPr/>
            </a:pPr>
            <a:r>
              <a:rPr lang="en-US" altLang="zh-CN" dirty="0" smtClean="0"/>
              <a:t>MIPS</a:t>
            </a:r>
            <a:endParaRPr lang="en-US" altLang="zh-CN" dirty="0"/>
          </a:p>
        </p:txBody>
      </p:sp>
      <p:sp>
        <p:nvSpPr>
          <p:cNvPr id="372739" name="Rectangle 3" descr="Rectangle: Click to edit Master text styles&#10;Second level&#10;Third level&#10;Fourth level&#10;Fifth level"/>
          <p:cNvSpPr>
            <a:spLocks noGrp="1" noChangeArrowheads="1"/>
          </p:cNvSpPr>
          <p:nvPr>
            <p:ph idx="1"/>
          </p:nvPr>
        </p:nvSpPr>
        <p:spPr/>
        <p:txBody>
          <a:bodyPr rtlCol="0">
            <a:normAutofit fontScale="92500"/>
          </a:bodyPr>
          <a:lstStyle/>
          <a:p>
            <a:pPr eaLnBrk="1" fontAlgn="auto" hangingPunct="1">
              <a:spcAft>
                <a:spcPts val="0"/>
              </a:spcAft>
              <a:defRPr/>
            </a:pPr>
            <a:r>
              <a:rPr lang="en-US" altLang="zh-CN">
                <a:solidFill>
                  <a:srgbClr val="FF0000"/>
                </a:solidFill>
              </a:rPr>
              <a:t>M</a:t>
            </a:r>
            <a:r>
              <a:rPr lang="en-US" altLang="zh-CN"/>
              <a:t>icroprocessor without </a:t>
            </a:r>
            <a:r>
              <a:rPr lang="en-US" altLang="zh-CN">
                <a:solidFill>
                  <a:srgbClr val="FF0000"/>
                </a:solidFill>
              </a:rPr>
              <a:t>I</a:t>
            </a:r>
            <a:r>
              <a:rPr lang="en-US" altLang="zh-CN"/>
              <a:t>nterlocked </a:t>
            </a:r>
            <a:r>
              <a:rPr lang="en-US" altLang="zh-CN">
                <a:solidFill>
                  <a:srgbClr val="FF0000"/>
                </a:solidFill>
              </a:rPr>
              <a:t>P</a:t>
            </a:r>
            <a:r>
              <a:rPr lang="en-US" altLang="zh-CN"/>
              <a:t>iped </a:t>
            </a:r>
            <a:r>
              <a:rPr lang="en-US" altLang="zh-CN">
                <a:solidFill>
                  <a:srgbClr val="FF0000"/>
                </a:solidFill>
              </a:rPr>
              <a:t>S</a:t>
            </a:r>
            <a:r>
              <a:rPr lang="en-US" altLang="zh-CN"/>
              <a:t>tages: </a:t>
            </a:r>
            <a:r>
              <a:rPr lang="zh-CN" altLang="en-US"/>
              <a:t>无互锁流水级的微处理器</a:t>
            </a:r>
            <a:endParaRPr lang="en-US" altLang="zh-CN"/>
          </a:p>
          <a:p>
            <a:pPr eaLnBrk="1" fontAlgn="auto" hangingPunct="1">
              <a:spcAft>
                <a:spcPts val="0"/>
              </a:spcAft>
              <a:defRPr/>
            </a:pPr>
            <a:r>
              <a:rPr lang="zh-CN" altLang="en-US"/>
              <a:t>斯坦福</a:t>
            </a:r>
            <a:endParaRPr lang="en-US" altLang="zh-CN"/>
          </a:p>
          <a:p>
            <a:pPr eaLnBrk="1" fontAlgn="auto" hangingPunct="1">
              <a:spcAft>
                <a:spcPts val="0"/>
              </a:spcAft>
              <a:defRPr/>
            </a:pPr>
            <a:r>
              <a:rPr lang="en-US" altLang="zh-CN"/>
              <a:t>1984</a:t>
            </a:r>
            <a:r>
              <a:rPr lang="zh-CN" altLang="en-US"/>
              <a:t>年创立</a:t>
            </a:r>
            <a:r>
              <a:rPr lang="en-US" altLang="zh-CN"/>
              <a:t>MIPS</a:t>
            </a:r>
            <a:r>
              <a:rPr lang="zh-CN" altLang="en-US"/>
              <a:t>公司</a:t>
            </a:r>
            <a:endParaRPr lang="en-US" altLang="zh-CN"/>
          </a:p>
          <a:p>
            <a:pPr eaLnBrk="1" fontAlgn="auto" hangingPunct="1">
              <a:spcAft>
                <a:spcPts val="0"/>
              </a:spcAft>
              <a:defRPr/>
            </a:pPr>
            <a:r>
              <a:rPr lang="zh-CN" altLang="en-US"/>
              <a:t>不生产芯片，只卖授权</a:t>
            </a:r>
            <a:endParaRPr lang="en-US" altLang="zh-CN"/>
          </a:p>
          <a:p>
            <a:pPr eaLnBrk="1" fontAlgn="auto" hangingPunct="1">
              <a:spcAft>
                <a:spcPts val="0"/>
              </a:spcAft>
              <a:defRPr/>
            </a:pPr>
            <a:r>
              <a:rPr lang="en-US" altLang="zh-CN"/>
              <a:t>32</a:t>
            </a:r>
            <a:r>
              <a:rPr lang="zh-CN" altLang="en-US"/>
              <a:t>位产品：</a:t>
            </a:r>
            <a:r>
              <a:rPr lang="en-US" altLang="zh-CN"/>
              <a:t>M4KTM</a:t>
            </a:r>
            <a:r>
              <a:rPr lang="zh-CN" altLang="en-US"/>
              <a:t>系列、</a:t>
            </a:r>
            <a:r>
              <a:rPr lang="en-US" altLang="zh-CN"/>
              <a:t>M4ETM</a:t>
            </a:r>
            <a:r>
              <a:rPr lang="zh-CN" altLang="en-US"/>
              <a:t>系列、</a:t>
            </a:r>
            <a:r>
              <a:rPr lang="en-US" altLang="zh-CN"/>
              <a:t> M4STM</a:t>
            </a:r>
            <a:r>
              <a:rPr lang="zh-CN" altLang="en-US"/>
              <a:t>系列、</a:t>
            </a:r>
            <a:r>
              <a:rPr lang="en-US" altLang="zh-CN"/>
              <a:t>Pro SeriesTM</a:t>
            </a:r>
            <a:r>
              <a:rPr lang="zh-CN" altLang="en-US"/>
              <a:t>系列、</a:t>
            </a:r>
            <a:r>
              <a:rPr lang="en-US" altLang="zh-CN"/>
              <a:t>24KTM</a:t>
            </a:r>
            <a:r>
              <a:rPr lang="zh-CN" altLang="en-US"/>
              <a:t>系列</a:t>
            </a:r>
            <a:endParaRPr lang="en-US" altLang="zh-CN"/>
          </a:p>
          <a:p>
            <a:pPr eaLnBrk="1" fontAlgn="auto" hangingPunct="1">
              <a:spcAft>
                <a:spcPts val="0"/>
              </a:spcAft>
              <a:defRPr/>
            </a:pPr>
            <a:r>
              <a:rPr lang="zh-CN" altLang="en-US"/>
              <a:t>应用于消费类电子、下一代网络、宽带产品、智能卡、机顶盒、数字电视、</a:t>
            </a:r>
            <a:r>
              <a:rPr lang="en-US" altLang="zh-CN"/>
              <a:t>DVD</a:t>
            </a:r>
          </a:p>
        </p:txBody>
      </p:sp>
    </p:spTree>
    <p:extLst>
      <p:ext uri="{BB962C8B-B14F-4D97-AF65-F5344CB8AC3E}">
        <p14:creationId xmlns:p14="http://schemas.microsoft.com/office/powerpoint/2010/main" val="3115353945"/>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实验室PPT模版2013 beta1">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myTheme">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yTheme" id="{D9162015-B615-4161-874A-6DC3147BF270}" vid="{CDCCC7DE-132B-424F-8678-5AC36AB8CE29}"/>
    </a:ext>
  </a:extLst>
</a:theme>
</file>

<file path=ppt/theme/theme5.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923</TotalTime>
  <Words>2971</Words>
  <Application>Microsoft Office PowerPoint</Application>
  <PresentationFormat>全屏显示(4:3)</PresentationFormat>
  <Paragraphs>369</Paragraphs>
  <Slides>37</Slides>
  <Notes>6</Notes>
  <HiddenSlides>0</HiddenSlides>
  <MMClips>0</MMClips>
  <ScaleCrop>false</ScaleCrop>
  <HeadingPairs>
    <vt:vector size="8" baseType="variant">
      <vt:variant>
        <vt:lpstr>已用的字体</vt:lpstr>
      </vt:variant>
      <vt:variant>
        <vt:i4>12</vt:i4>
      </vt:variant>
      <vt:variant>
        <vt:lpstr>主题</vt:lpstr>
      </vt:variant>
      <vt:variant>
        <vt:i4>4</vt:i4>
      </vt:variant>
      <vt:variant>
        <vt:lpstr>嵌入 OLE 服务器</vt:lpstr>
      </vt:variant>
      <vt:variant>
        <vt:i4>1</vt:i4>
      </vt:variant>
      <vt:variant>
        <vt:lpstr>幻灯片标题</vt:lpstr>
      </vt:variant>
      <vt:variant>
        <vt:i4>37</vt:i4>
      </vt:variant>
    </vt:vector>
  </HeadingPairs>
  <TitlesOfParts>
    <vt:vector size="54" baseType="lpstr">
      <vt:lpstr>华文细黑</vt:lpstr>
      <vt:lpstr>宋体</vt:lpstr>
      <vt:lpstr>微软雅黑</vt:lpstr>
      <vt:lpstr>楷体</vt:lpstr>
      <vt:lpstr>楷体_GB2312</vt:lpstr>
      <vt:lpstr>楷体_GB2312,Bold</vt:lpstr>
      <vt:lpstr>黑体</vt:lpstr>
      <vt:lpstr>Arial</vt:lpstr>
      <vt:lpstr>Calibri</vt:lpstr>
      <vt:lpstr>Tahoma</vt:lpstr>
      <vt:lpstr>Times New Roman</vt:lpstr>
      <vt:lpstr>Wingdings</vt:lpstr>
      <vt:lpstr>自定义设计方案</vt:lpstr>
      <vt:lpstr>实验室PPT模版2013 beta1</vt:lpstr>
      <vt:lpstr>1_自定义设计方案</vt:lpstr>
      <vt:lpstr>myTheme</vt:lpstr>
      <vt:lpstr>Microsoft Visio 绘图</vt:lpstr>
      <vt:lpstr>嵌入式系统设计方法</vt:lpstr>
      <vt:lpstr>嵌入式系统处理核心</vt:lpstr>
      <vt:lpstr>嵌入式系统处理核心</vt:lpstr>
      <vt:lpstr> MCU</vt:lpstr>
      <vt:lpstr>4、8、16、32、64位微控制器</vt:lpstr>
      <vt:lpstr>DSP</vt:lpstr>
      <vt:lpstr>嵌入式处理器五大类体系结构</vt:lpstr>
      <vt:lpstr>ARM架构的嵌入式微处理器</vt:lpstr>
      <vt:lpstr>MIPS</vt:lpstr>
      <vt:lpstr> PPC</vt:lpstr>
      <vt:lpstr>SoC</vt:lpstr>
      <vt:lpstr>SoC</vt:lpstr>
      <vt:lpstr>常用的多核结构</vt:lpstr>
      <vt:lpstr> 对比</vt:lpstr>
      <vt:lpstr>PowerPoint 演示文稿</vt:lpstr>
      <vt:lpstr>ARM公司</vt:lpstr>
      <vt:lpstr>ARM的发展策略</vt:lpstr>
      <vt:lpstr>ARM架构与ARM处理器对应关系</vt:lpstr>
      <vt:lpstr>V1版架构</vt:lpstr>
      <vt:lpstr>V2版架构</vt:lpstr>
      <vt:lpstr>V3版架构</vt:lpstr>
      <vt:lpstr>V4版架构</vt:lpstr>
      <vt:lpstr>THUMB指令集( ‘T’)</vt:lpstr>
      <vt:lpstr>PowerPoint 演示文稿</vt:lpstr>
      <vt:lpstr>V5版架构</vt:lpstr>
      <vt:lpstr>V6版架构</vt:lpstr>
      <vt:lpstr>V7架构</vt:lpstr>
      <vt:lpstr>ARM 结构体系和处理器家族的演变发展</vt:lpstr>
      <vt:lpstr>ARM处理器</vt:lpstr>
      <vt:lpstr>ARM处理器</vt:lpstr>
      <vt:lpstr>如何对ARM处理器进行选型（1）</vt:lpstr>
      <vt:lpstr>如何对ARM处理器进行选型（2）</vt:lpstr>
      <vt:lpstr>如何对ARM处理器进行选型（3）</vt:lpstr>
      <vt:lpstr>如何对ARM处理器进行选型（4）</vt:lpstr>
      <vt:lpstr>如何选择多芯核结构ARM芯片</vt:lpstr>
      <vt:lpstr>主要的ARM芯片提供商</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xu3stones</dc:creator>
  <cp:lastModifiedBy>Windows 用户</cp:lastModifiedBy>
  <cp:revision>215</cp:revision>
  <dcterms:created xsi:type="dcterms:W3CDTF">2011-08-03T07:44:17Z</dcterms:created>
  <dcterms:modified xsi:type="dcterms:W3CDTF">2020-10-29T02:00:17Z</dcterms:modified>
</cp:coreProperties>
</file>