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959" r:id="rId2"/>
  </p:sldMasterIdLst>
  <p:notesMasterIdLst>
    <p:notesMasterId r:id="rId52"/>
  </p:notesMasterIdLst>
  <p:sldIdLst>
    <p:sldId id="256" r:id="rId3"/>
    <p:sldId id="380" r:id="rId4"/>
    <p:sldId id="412" r:id="rId5"/>
    <p:sldId id="382" r:id="rId6"/>
    <p:sldId id="446" r:id="rId7"/>
    <p:sldId id="447" r:id="rId8"/>
    <p:sldId id="448" r:id="rId9"/>
    <p:sldId id="413" r:id="rId10"/>
    <p:sldId id="449" r:id="rId11"/>
    <p:sldId id="417" r:id="rId12"/>
    <p:sldId id="420" r:id="rId13"/>
    <p:sldId id="451" r:id="rId14"/>
    <p:sldId id="421" r:id="rId15"/>
    <p:sldId id="422" r:id="rId16"/>
    <p:sldId id="425" r:id="rId17"/>
    <p:sldId id="441" r:id="rId18"/>
    <p:sldId id="442" r:id="rId19"/>
    <p:sldId id="443" r:id="rId20"/>
    <p:sldId id="444" r:id="rId21"/>
    <p:sldId id="445" r:id="rId22"/>
    <p:sldId id="414" r:id="rId23"/>
    <p:sldId id="392" r:id="rId24"/>
    <p:sldId id="410" r:id="rId25"/>
    <p:sldId id="393" r:id="rId26"/>
    <p:sldId id="433" r:id="rId27"/>
    <p:sldId id="435" r:id="rId28"/>
    <p:sldId id="436" r:id="rId29"/>
    <p:sldId id="431" r:id="rId30"/>
    <p:sldId id="395" r:id="rId31"/>
    <p:sldId id="437" r:id="rId32"/>
    <p:sldId id="396" r:id="rId33"/>
    <p:sldId id="439" r:id="rId34"/>
    <p:sldId id="440" r:id="rId35"/>
    <p:sldId id="429" r:id="rId36"/>
    <p:sldId id="397" r:id="rId37"/>
    <p:sldId id="398" r:id="rId38"/>
    <p:sldId id="415" r:id="rId39"/>
    <p:sldId id="400" r:id="rId40"/>
    <p:sldId id="453" r:id="rId41"/>
    <p:sldId id="416" r:id="rId42"/>
    <p:sldId id="403" r:id="rId43"/>
    <p:sldId id="454" r:id="rId44"/>
    <p:sldId id="455" r:id="rId45"/>
    <p:sldId id="456" r:id="rId46"/>
    <p:sldId id="411" r:id="rId47"/>
    <p:sldId id="404" r:id="rId48"/>
    <p:sldId id="405" r:id="rId49"/>
    <p:sldId id="428" r:id="rId50"/>
    <p:sldId id="452"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DDD8"/>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3" autoAdjust="0"/>
    <p:restoredTop sz="87145" autoAdjust="0"/>
  </p:normalViewPr>
  <p:slideViewPr>
    <p:cSldViewPr>
      <p:cViewPr varScale="1">
        <p:scale>
          <a:sx n="89" d="100"/>
          <a:sy n="89" d="100"/>
        </p:scale>
        <p:origin x="163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F5A48F-100E-AC44-B538-A7BCDD6358CA}" type="doc">
      <dgm:prSet loTypeId="urn:microsoft.com/office/officeart/2008/layout/VerticalCurvedList" loCatId="" qsTypeId="urn:microsoft.com/office/officeart/2005/8/quickstyle/simple4" qsCatId="simple" csTypeId="urn:microsoft.com/office/officeart/2005/8/colors/accent1_2" csCatId="accent1"/>
      <dgm:spPr/>
      <dgm:t>
        <a:bodyPr/>
        <a:lstStyle/>
        <a:p>
          <a:endParaRPr lang="zh-CN" altLang="en-US"/>
        </a:p>
      </dgm:t>
    </dgm:pt>
    <dgm:pt modelId="{DE087030-D146-0940-8D38-F1450BAD8300}">
      <dgm:prSet/>
      <dgm:spPr/>
      <dgm:t>
        <a:bodyPr/>
        <a:lstStyle/>
        <a:p>
          <a:pPr rtl="0"/>
          <a:r>
            <a:rPr lang="zh-CN" altLang="en-US" b="1">
              <a:latin typeface="黑体"/>
              <a:ea typeface="黑体"/>
              <a:cs typeface="黑体"/>
            </a:rPr>
            <a:t>嵌入式文件系统简介</a:t>
          </a:r>
          <a:endParaRPr lang="zh-CN" altLang="en-US">
            <a:latin typeface="黑体"/>
            <a:ea typeface="黑体"/>
            <a:cs typeface="黑体"/>
          </a:endParaRPr>
        </a:p>
      </dgm:t>
    </dgm:pt>
    <dgm:pt modelId="{4A947B81-0995-5C4A-9A5B-DA46F0AE01A5}" type="parTrans" cxnId="{757E7258-DA9D-1444-8901-71F977D9E970}">
      <dgm:prSet/>
      <dgm:spPr/>
      <dgm:t>
        <a:bodyPr/>
        <a:lstStyle/>
        <a:p>
          <a:endParaRPr lang="zh-CN" altLang="en-US"/>
        </a:p>
      </dgm:t>
    </dgm:pt>
    <dgm:pt modelId="{E906A776-F933-A54B-8E4C-9E6285F67D91}" type="sibTrans" cxnId="{757E7258-DA9D-1444-8901-71F977D9E970}">
      <dgm:prSet/>
      <dgm:spPr/>
      <dgm:t>
        <a:bodyPr/>
        <a:lstStyle/>
        <a:p>
          <a:endParaRPr lang="zh-CN" altLang="en-US"/>
        </a:p>
      </dgm:t>
    </dgm:pt>
    <dgm:pt modelId="{4B6467E8-4CE7-2744-A382-BD2492978712}">
      <dgm:prSet/>
      <dgm:spPr/>
      <dgm:t>
        <a:bodyPr/>
        <a:lstStyle/>
        <a:p>
          <a:pPr rtl="0"/>
          <a:r>
            <a:rPr lang="en-US" altLang="zh-CN" b="1">
              <a:latin typeface="黑体"/>
              <a:ea typeface="黑体"/>
              <a:cs typeface="黑体"/>
            </a:rPr>
            <a:t>Linux</a:t>
          </a:r>
          <a:r>
            <a:rPr lang="zh-CN" altLang="en-US" b="1">
              <a:latin typeface="黑体"/>
              <a:ea typeface="黑体"/>
              <a:cs typeface="黑体"/>
            </a:rPr>
            <a:t>文件系统框架</a:t>
          </a:r>
          <a:endParaRPr lang="zh-CN" altLang="en-US">
            <a:latin typeface="黑体"/>
            <a:ea typeface="黑体"/>
            <a:cs typeface="黑体"/>
          </a:endParaRPr>
        </a:p>
      </dgm:t>
    </dgm:pt>
    <dgm:pt modelId="{90E81E9E-897C-2547-9380-0C16FBB59E87}" type="parTrans" cxnId="{6FA0C3C4-C4D3-8D4D-BF92-56A50ACA0B8F}">
      <dgm:prSet/>
      <dgm:spPr/>
      <dgm:t>
        <a:bodyPr/>
        <a:lstStyle/>
        <a:p>
          <a:endParaRPr lang="zh-CN" altLang="en-US"/>
        </a:p>
      </dgm:t>
    </dgm:pt>
    <dgm:pt modelId="{4D85C626-3E1E-974A-84F9-C1442FA651E8}" type="sibTrans" cxnId="{6FA0C3C4-C4D3-8D4D-BF92-56A50ACA0B8F}">
      <dgm:prSet/>
      <dgm:spPr/>
      <dgm:t>
        <a:bodyPr/>
        <a:lstStyle/>
        <a:p>
          <a:endParaRPr lang="zh-CN" altLang="en-US"/>
        </a:p>
      </dgm:t>
    </dgm:pt>
    <dgm:pt modelId="{4AB2E566-DED0-7E47-B437-F0324B61084E}">
      <dgm:prSet/>
      <dgm:spPr/>
      <dgm:t>
        <a:bodyPr/>
        <a:lstStyle/>
        <a:p>
          <a:pPr rtl="0"/>
          <a:r>
            <a:rPr lang="zh-CN" altLang="en-US" b="1">
              <a:latin typeface="黑体"/>
              <a:ea typeface="黑体"/>
              <a:cs typeface="黑体"/>
            </a:rPr>
            <a:t>本地文件系统</a:t>
          </a:r>
          <a:endParaRPr lang="zh-CN" altLang="en-US">
            <a:latin typeface="黑体"/>
            <a:ea typeface="黑体"/>
            <a:cs typeface="黑体"/>
          </a:endParaRPr>
        </a:p>
      </dgm:t>
    </dgm:pt>
    <dgm:pt modelId="{6B7546D6-1DBE-8344-8C73-04DBC8187886}" type="parTrans" cxnId="{5EF56E1C-C24D-E34D-91C7-7499CF16C874}">
      <dgm:prSet/>
      <dgm:spPr/>
      <dgm:t>
        <a:bodyPr/>
        <a:lstStyle/>
        <a:p>
          <a:endParaRPr lang="zh-CN" altLang="en-US"/>
        </a:p>
      </dgm:t>
    </dgm:pt>
    <dgm:pt modelId="{57D6AE1A-65A0-194A-89CC-C2FEF8D6A96A}" type="sibTrans" cxnId="{5EF56E1C-C24D-E34D-91C7-7499CF16C874}">
      <dgm:prSet/>
      <dgm:spPr/>
      <dgm:t>
        <a:bodyPr/>
        <a:lstStyle/>
        <a:p>
          <a:endParaRPr lang="zh-CN" altLang="en-US"/>
        </a:p>
      </dgm:t>
    </dgm:pt>
    <dgm:pt modelId="{C3386293-4543-9F4F-9711-A77F9C25A07C}">
      <dgm:prSet/>
      <dgm:spPr/>
      <dgm:t>
        <a:bodyPr/>
        <a:lstStyle/>
        <a:p>
          <a:pPr rtl="0"/>
          <a:r>
            <a:rPr lang="zh-CN" altLang="en-US" b="1">
              <a:latin typeface="黑体"/>
              <a:ea typeface="黑体"/>
              <a:cs typeface="黑体"/>
            </a:rPr>
            <a:t>网络文件系统</a:t>
          </a:r>
          <a:endParaRPr lang="zh-CN" altLang="en-US">
            <a:latin typeface="黑体"/>
            <a:ea typeface="黑体"/>
            <a:cs typeface="黑体"/>
          </a:endParaRPr>
        </a:p>
      </dgm:t>
    </dgm:pt>
    <dgm:pt modelId="{0D49ED41-BD92-3948-9B59-67B019FB4C92}" type="parTrans" cxnId="{7D1B1A80-DA69-5C43-9BDB-CB98F8F71D3E}">
      <dgm:prSet/>
      <dgm:spPr/>
      <dgm:t>
        <a:bodyPr/>
        <a:lstStyle/>
        <a:p>
          <a:endParaRPr lang="zh-CN" altLang="en-US"/>
        </a:p>
      </dgm:t>
    </dgm:pt>
    <dgm:pt modelId="{9E1E9BBC-2E4F-BF43-9A60-7BDB1CA5D424}" type="sibTrans" cxnId="{7D1B1A80-DA69-5C43-9BDB-CB98F8F71D3E}">
      <dgm:prSet/>
      <dgm:spPr/>
      <dgm:t>
        <a:bodyPr/>
        <a:lstStyle/>
        <a:p>
          <a:endParaRPr lang="zh-CN" altLang="en-US"/>
        </a:p>
      </dgm:t>
    </dgm:pt>
    <dgm:pt modelId="{5FBDF6D4-48B9-A542-9CEE-9DEFEC403FE2}">
      <dgm:prSet/>
      <dgm:spPr/>
      <dgm:t>
        <a:bodyPr/>
        <a:lstStyle/>
        <a:p>
          <a:pPr rtl="0"/>
          <a:r>
            <a:rPr lang="zh-CN" altLang="en-US" b="1">
              <a:latin typeface="黑体"/>
              <a:ea typeface="黑体"/>
              <a:cs typeface="黑体"/>
            </a:rPr>
            <a:t>根文件系统设计</a:t>
          </a:r>
          <a:endParaRPr lang="zh-CN" altLang="en-US">
            <a:latin typeface="黑体"/>
            <a:ea typeface="黑体"/>
            <a:cs typeface="黑体"/>
          </a:endParaRPr>
        </a:p>
      </dgm:t>
    </dgm:pt>
    <dgm:pt modelId="{42A53EC9-1D96-474F-8121-D1272B3F37AC}" type="parTrans" cxnId="{316D9486-59C1-7C4B-9A3A-716472F2C7B3}">
      <dgm:prSet/>
      <dgm:spPr/>
      <dgm:t>
        <a:bodyPr/>
        <a:lstStyle/>
        <a:p>
          <a:endParaRPr lang="zh-CN" altLang="en-US"/>
        </a:p>
      </dgm:t>
    </dgm:pt>
    <dgm:pt modelId="{97821199-C4B6-DC49-800F-D1F724314C45}" type="sibTrans" cxnId="{316D9486-59C1-7C4B-9A3A-716472F2C7B3}">
      <dgm:prSet/>
      <dgm:spPr/>
      <dgm:t>
        <a:bodyPr/>
        <a:lstStyle/>
        <a:p>
          <a:endParaRPr lang="zh-CN" altLang="en-US"/>
        </a:p>
      </dgm:t>
    </dgm:pt>
    <dgm:pt modelId="{E541A2ED-5611-3746-9BB6-D19068F2452B}" type="pres">
      <dgm:prSet presAssocID="{9AF5A48F-100E-AC44-B538-A7BCDD6358CA}" presName="Name0" presStyleCnt="0">
        <dgm:presLayoutVars>
          <dgm:chMax val="7"/>
          <dgm:chPref val="7"/>
          <dgm:dir/>
        </dgm:presLayoutVars>
      </dgm:prSet>
      <dgm:spPr/>
    </dgm:pt>
    <dgm:pt modelId="{E9C21052-F3DB-B74E-B6DF-0F0C441BAFD7}" type="pres">
      <dgm:prSet presAssocID="{9AF5A48F-100E-AC44-B538-A7BCDD6358CA}" presName="Name1" presStyleCnt="0"/>
      <dgm:spPr/>
    </dgm:pt>
    <dgm:pt modelId="{7DC142D0-39DA-3649-A804-A9CA9FD7B9BF}" type="pres">
      <dgm:prSet presAssocID="{9AF5A48F-100E-AC44-B538-A7BCDD6358CA}" presName="cycle" presStyleCnt="0"/>
      <dgm:spPr/>
    </dgm:pt>
    <dgm:pt modelId="{051FCC04-1164-3B40-A4D0-52D383AC3325}" type="pres">
      <dgm:prSet presAssocID="{9AF5A48F-100E-AC44-B538-A7BCDD6358CA}" presName="srcNode" presStyleLbl="node1" presStyleIdx="0" presStyleCnt="5"/>
      <dgm:spPr/>
    </dgm:pt>
    <dgm:pt modelId="{744CFD9C-D684-8F4A-820F-65987B5159F2}" type="pres">
      <dgm:prSet presAssocID="{9AF5A48F-100E-AC44-B538-A7BCDD6358CA}" presName="conn" presStyleLbl="parChTrans1D2" presStyleIdx="0" presStyleCnt="1"/>
      <dgm:spPr/>
    </dgm:pt>
    <dgm:pt modelId="{896586A0-BB06-2447-8999-93B17066E520}" type="pres">
      <dgm:prSet presAssocID="{9AF5A48F-100E-AC44-B538-A7BCDD6358CA}" presName="extraNode" presStyleLbl="node1" presStyleIdx="0" presStyleCnt="5"/>
      <dgm:spPr/>
    </dgm:pt>
    <dgm:pt modelId="{5F41189A-5B91-3E43-AEA5-ABC56A0A6956}" type="pres">
      <dgm:prSet presAssocID="{9AF5A48F-100E-AC44-B538-A7BCDD6358CA}" presName="dstNode" presStyleLbl="node1" presStyleIdx="0" presStyleCnt="5"/>
      <dgm:spPr/>
    </dgm:pt>
    <dgm:pt modelId="{EE037C5C-F51F-E843-BA0E-87EC1AFA1E0A}" type="pres">
      <dgm:prSet presAssocID="{DE087030-D146-0940-8D38-F1450BAD8300}" presName="text_1" presStyleLbl="node1" presStyleIdx="0" presStyleCnt="5">
        <dgm:presLayoutVars>
          <dgm:bulletEnabled val="1"/>
        </dgm:presLayoutVars>
      </dgm:prSet>
      <dgm:spPr/>
    </dgm:pt>
    <dgm:pt modelId="{A3CC397B-A800-0F49-BC4A-F83BCE99908B}" type="pres">
      <dgm:prSet presAssocID="{DE087030-D146-0940-8D38-F1450BAD8300}" presName="accent_1" presStyleCnt="0"/>
      <dgm:spPr/>
    </dgm:pt>
    <dgm:pt modelId="{4AEF78F9-2CC5-8246-B8CB-1B8007F157A1}" type="pres">
      <dgm:prSet presAssocID="{DE087030-D146-0940-8D38-F1450BAD8300}" presName="accentRepeatNode" presStyleLbl="solidFgAcc1" presStyleIdx="0" presStyleCnt="5"/>
      <dgm:spPr/>
    </dgm:pt>
    <dgm:pt modelId="{F4CA4CE5-5FD9-1243-8306-458185DE5DD1}" type="pres">
      <dgm:prSet presAssocID="{4B6467E8-4CE7-2744-A382-BD2492978712}" presName="text_2" presStyleLbl="node1" presStyleIdx="1" presStyleCnt="5">
        <dgm:presLayoutVars>
          <dgm:bulletEnabled val="1"/>
        </dgm:presLayoutVars>
      </dgm:prSet>
      <dgm:spPr/>
    </dgm:pt>
    <dgm:pt modelId="{3CCF710E-347E-6140-A390-88CB64674349}" type="pres">
      <dgm:prSet presAssocID="{4B6467E8-4CE7-2744-A382-BD2492978712}" presName="accent_2" presStyleCnt="0"/>
      <dgm:spPr/>
    </dgm:pt>
    <dgm:pt modelId="{065149B6-A299-A54F-B49A-9A29619B9B29}" type="pres">
      <dgm:prSet presAssocID="{4B6467E8-4CE7-2744-A382-BD2492978712}" presName="accentRepeatNode" presStyleLbl="solidFgAcc1" presStyleIdx="1" presStyleCnt="5"/>
      <dgm:spPr/>
    </dgm:pt>
    <dgm:pt modelId="{F3B89F93-2943-6E47-AD81-E3D2E5BD0CDE}" type="pres">
      <dgm:prSet presAssocID="{4AB2E566-DED0-7E47-B437-F0324B61084E}" presName="text_3" presStyleLbl="node1" presStyleIdx="2" presStyleCnt="5">
        <dgm:presLayoutVars>
          <dgm:bulletEnabled val="1"/>
        </dgm:presLayoutVars>
      </dgm:prSet>
      <dgm:spPr/>
    </dgm:pt>
    <dgm:pt modelId="{5AD6D991-FA97-234B-8CA1-BE356A9DC024}" type="pres">
      <dgm:prSet presAssocID="{4AB2E566-DED0-7E47-B437-F0324B61084E}" presName="accent_3" presStyleCnt="0"/>
      <dgm:spPr/>
    </dgm:pt>
    <dgm:pt modelId="{897A9734-4959-0048-B741-4A657E2EE286}" type="pres">
      <dgm:prSet presAssocID="{4AB2E566-DED0-7E47-B437-F0324B61084E}" presName="accentRepeatNode" presStyleLbl="solidFgAcc1" presStyleIdx="2" presStyleCnt="5"/>
      <dgm:spPr/>
    </dgm:pt>
    <dgm:pt modelId="{56BAE92C-2529-FB46-861B-E81F7D2BA2AC}" type="pres">
      <dgm:prSet presAssocID="{C3386293-4543-9F4F-9711-A77F9C25A07C}" presName="text_4" presStyleLbl="node1" presStyleIdx="3" presStyleCnt="5">
        <dgm:presLayoutVars>
          <dgm:bulletEnabled val="1"/>
        </dgm:presLayoutVars>
      </dgm:prSet>
      <dgm:spPr/>
    </dgm:pt>
    <dgm:pt modelId="{BCB6B34E-469D-934A-8F89-3AADB9608C2A}" type="pres">
      <dgm:prSet presAssocID="{C3386293-4543-9F4F-9711-A77F9C25A07C}" presName="accent_4" presStyleCnt="0"/>
      <dgm:spPr/>
    </dgm:pt>
    <dgm:pt modelId="{0C30C6D7-B7DE-8A49-99DF-5B48CF7D798C}" type="pres">
      <dgm:prSet presAssocID="{C3386293-4543-9F4F-9711-A77F9C25A07C}" presName="accentRepeatNode" presStyleLbl="solidFgAcc1" presStyleIdx="3" presStyleCnt="5"/>
      <dgm:spPr/>
    </dgm:pt>
    <dgm:pt modelId="{A85CBE48-5794-614B-9320-2F74A20BE8EA}" type="pres">
      <dgm:prSet presAssocID="{5FBDF6D4-48B9-A542-9CEE-9DEFEC403FE2}" presName="text_5" presStyleLbl="node1" presStyleIdx="4" presStyleCnt="5">
        <dgm:presLayoutVars>
          <dgm:bulletEnabled val="1"/>
        </dgm:presLayoutVars>
      </dgm:prSet>
      <dgm:spPr/>
    </dgm:pt>
    <dgm:pt modelId="{E2CD0227-C196-5240-97AC-0EB43B1B0FDC}" type="pres">
      <dgm:prSet presAssocID="{5FBDF6D4-48B9-A542-9CEE-9DEFEC403FE2}" presName="accent_5" presStyleCnt="0"/>
      <dgm:spPr/>
    </dgm:pt>
    <dgm:pt modelId="{C0C79104-4390-4F4D-8D4B-6B7EA077ED30}" type="pres">
      <dgm:prSet presAssocID="{5FBDF6D4-48B9-A542-9CEE-9DEFEC403FE2}" presName="accentRepeatNode" presStyleLbl="solidFgAcc1" presStyleIdx="4" presStyleCnt="5"/>
      <dgm:spPr/>
    </dgm:pt>
  </dgm:ptLst>
  <dgm:cxnLst>
    <dgm:cxn modelId="{5EF56E1C-C24D-E34D-91C7-7499CF16C874}" srcId="{9AF5A48F-100E-AC44-B538-A7BCDD6358CA}" destId="{4AB2E566-DED0-7E47-B437-F0324B61084E}" srcOrd="2" destOrd="0" parTransId="{6B7546D6-1DBE-8344-8C73-04DBC8187886}" sibTransId="{57D6AE1A-65A0-194A-89CC-C2FEF8D6A96A}"/>
    <dgm:cxn modelId="{43695C3D-FD74-482A-BB7E-BC1341D4A277}" type="presOf" srcId="{4AB2E566-DED0-7E47-B437-F0324B61084E}" destId="{F3B89F93-2943-6E47-AD81-E3D2E5BD0CDE}" srcOrd="0" destOrd="0" presId="urn:microsoft.com/office/officeart/2008/layout/VerticalCurvedList"/>
    <dgm:cxn modelId="{757E7258-DA9D-1444-8901-71F977D9E970}" srcId="{9AF5A48F-100E-AC44-B538-A7BCDD6358CA}" destId="{DE087030-D146-0940-8D38-F1450BAD8300}" srcOrd="0" destOrd="0" parTransId="{4A947B81-0995-5C4A-9A5B-DA46F0AE01A5}" sibTransId="{E906A776-F933-A54B-8E4C-9E6285F67D91}"/>
    <dgm:cxn modelId="{EF9D2674-B928-4C58-9BA3-2B3247027F3B}" type="presOf" srcId="{E906A776-F933-A54B-8E4C-9E6285F67D91}" destId="{744CFD9C-D684-8F4A-820F-65987B5159F2}" srcOrd="0" destOrd="0" presId="urn:microsoft.com/office/officeart/2008/layout/VerticalCurvedList"/>
    <dgm:cxn modelId="{7D1B1A80-DA69-5C43-9BDB-CB98F8F71D3E}" srcId="{9AF5A48F-100E-AC44-B538-A7BCDD6358CA}" destId="{C3386293-4543-9F4F-9711-A77F9C25A07C}" srcOrd="3" destOrd="0" parTransId="{0D49ED41-BD92-3948-9B59-67B019FB4C92}" sibTransId="{9E1E9BBC-2E4F-BF43-9A60-7BDB1CA5D424}"/>
    <dgm:cxn modelId="{316D9486-59C1-7C4B-9A3A-716472F2C7B3}" srcId="{9AF5A48F-100E-AC44-B538-A7BCDD6358CA}" destId="{5FBDF6D4-48B9-A542-9CEE-9DEFEC403FE2}" srcOrd="4" destOrd="0" parTransId="{42A53EC9-1D96-474F-8121-D1272B3F37AC}" sibTransId="{97821199-C4B6-DC49-800F-D1F724314C45}"/>
    <dgm:cxn modelId="{AE1F23AB-7620-4B44-BBAC-D9DF40382A60}" type="presOf" srcId="{DE087030-D146-0940-8D38-F1450BAD8300}" destId="{EE037C5C-F51F-E843-BA0E-87EC1AFA1E0A}" srcOrd="0" destOrd="0" presId="urn:microsoft.com/office/officeart/2008/layout/VerticalCurvedList"/>
    <dgm:cxn modelId="{F0DAE1AC-A348-46FB-A758-3C72E2540026}" type="presOf" srcId="{9AF5A48F-100E-AC44-B538-A7BCDD6358CA}" destId="{E541A2ED-5611-3746-9BB6-D19068F2452B}" srcOrd="0" destOrd="0" presId="urn:microsoft.com/office/officeart/2008/layout/VerticalCurvedList"/>
    <dgm:cxn modelId="{6942D4C0-0F8E-49FC-8940-D0FF709EEE78}" type="presOf" srcId="{5FBDF6D4-48B9-A542-9CEE-9DEFEC403FE2}" destId="{A85CBE48-5794-614B-9320-2F74A20BE8EA}" srcOrd="0" destOrd="0" presId="urn:microsoft.com/office/officeart/2008/layout/VerticalCurvedList"/>
    <dgm:cxn modelId="{6FA0C3C4-C4D3-8D4D-BF92-56A50ACA0B8F}" srcId="{9AF5A48F-100E-AC44-B538-A7BCDD6358CA}" destId="{4B6467E8-4CE7-2744-A382-BD2492978712}" srcOrd="1" destOrd="0" parTransId="{90E81E9E-897C-2547-9380-0C16FBB59E87}" sibTransId="{4D85C626-3E1E-974A-84F9-C1442FA651E8}"/>
    <dgm:cxn modelId="{8A0B20D1-18CB-4F71-A827-611FF2604953}" type="presOf" srcId="{C3386293-4543-9F4F-9711-A77F9C25A07C}" destId="{56BAE92C-2529-FB46-861B-E81F7D2BA2AC}" srcOrd="0" destOrd="0" presId="urn:microsoft.com/office/officeart/2008/layout/VerticalCurvedList"/>
    <dgm:cxn modelId="{0EFA47F7-44CC-41C0-8458-C776A404C28D}" type="presOf" srcId="{4B6467E8-4CE7-2744-A382-BD2492978712}" destId="{F4CA4CE5-5FD9-1243-8306-458185DE5DD1}" srcOrd="0" destOrd="0" presId="urn:microsoft.com/office/officeart/2008/layout/VerticalCurvedList"/>
    <dgm:cxn modelId="{18EEE453-2690-45BF-9280-6CF95CFD379E}" type="presParOf" srcId="{E541A2ED-5611-3746-9BB6-D19068F2452B}" destId="{E9C21052-F3DB-B74E-B6DF-0F0C441BAFD7}" srcOrd="0" destOrd="0" presId="urn:microsoft.com/office/officeart/2008/layout/VerticalCurvedList"/>
    <dgm:cxn modelId="{241ECDA9-B932-4E0E-9A5C-2F12C6DE8869}" type="presParOf" srcId="{E9C21052-F3DB-B74E-B6DF-0F0C441BAFD7}" destId="{7DC142D0-39DA-3649-A804-A9CA9FD7B9BF}" srcOrd="0" destOrd="0" presId="urn:microsoft.com/office/officeart/2008/layout/VerticalCurvedList"/>
    <dgm:cxn modelId="{87A52CA2-1D42-41AF-863C-A0D6EB8B7BC4}" type="presParOf" srcId="{7DC142D0-39DA-3649-A804-A9CA9FD7B9BF}" destId="{051FCC04-1164-3B40-A4D0-52D383AC3325}" srcOrd="0" destOrd="0" presId="urn:microsoft.com/office/officeart/2008/layout/VerticalCurvedList"/>
    <dgm:cxn modelId="{3E2DF6A1-F04B-48D0-A545-7F5C4CD3F254}" type="presParOf" srcId="{7DC142D0-39DA-3649-A804-A9CA9FD7B9BF}" destId="{744CFD9C-D684-8F4A-820F-65987B5159F2}" srcOrd="1" destOrd="0" presId="urn:microsoft.com/office/officeart/2008/layout/VerticalCurvedList"/>
    <dgm:cxn modelId="{C29219BB-40B3-4805-90A6-A4340AD47C5B}" type="presParOf" srcId="{7DC142D0-39DA-3649-A804-A9CA9FD7B9BF}" destId="{896586A0-BB06-2447-8999-93B17066E520}" srcOrd="2" destOrd="0" presId="urn:microsoft.com/office/officeart/2008/layout/VerticalCurvedList"/>
    <dgm:cxn modelId="{23E2493E-5523-40EF-BF0F-000ED96306E3}" type="presParOf" srcId="{7DC142D0-39DA-3649-A804-A9CA9FD7B9BF}" destId="{5F41189A-5B91-3E43-AEA5-ABC56A0A6956}" srcOrd="3" destOrd="0" presId="urn:microsoft.com/office/officeart/2008/layout/VerticalCurvedList"/>
    <dgm:cxn modelId="{455893D0-1367-4E52-85A0-A7A8D154FE69}" type="presParOf" srcId="{E9C21052-F3DB-B74E-B6DF-0F0C441BAFD7}" destId="{EE037C5C-F51F-E843-BA0E-87EC1AFA1E0A}" srcOrd="1" destOrd="0" presId="urn:microsoft.com/office/officeart/2008/layout/VerticalCurvedList"/>
    <dgm:cxn modelId="{C08D3E63-EEAF-4FB6-9A7D-1394182E625D}" type="presParOf" srcId="{E9C21052-F3DB-B74E-B6DF-0F0C441BAFD7}" destId="{A3CC397B-A800-0F49-BC4A-F83BCE99908B}" srcOrd="2" destOrd="0" presId="urn:microsoft.com/office/officeart/2008/layout/VerticalCurvedList"/>
    <dgm:cxn modelId="{4ED80291-0EB3-4C06-AD38-2A8C97DEADA2}" type="presParOf" srcId="{A3CC397B-A800-0F49-BC4A-F83BCE99908B}" destId="{4AEF78F9-2CC5-8246-B8CB-1B8007F157A1}" srcOrd="0" destOrd="0" presId="urn:microsoft.com/office/officeart/2008/layout/VerticalCurvedList"/>
    <dgm:cxn modelId="{D27464EB-AB78-44DF-A2D2-8E511D2C5C48}" type="presParOf" srcId="{E9C21052-F3DB-B74E-B6DF-0F0C441BAFD7}" destId="{F4CA4CE5-5FD9-1243-8306-458185DE5DD1}" srcOrd="3" destOrd="0" presId="urn:microsoft.com/office/officeart/2008/layout/VerticalCurvedList"/>
    <dgm:cxn modelId="{4D6754AF-50A9-4F59-8078-236C1A9158AB}" type="presParOf" srcId="{E9C21052-F3DB-B74E-B6DF-0F0C441BAFD7}" destId="{3CCF710E-347E-6140-A390-88CB64674349}" srcOrd="4" destOrd="0" presId="urn:microsoft.com/office/officeart/2008/layout/VerticalCurvedList"/>
    <dgm:cxn modelId="{C5B0FF5D-C252-4B29-955A-10C09D4DF9A0}" type="presParOf" srcId="{3CCF710E-347E-6140-A390-88CB64674349}" destId="{065149B6-A299-A54F-B49A-9A29619B9B29}" srcOrd="0" destOrd="0" presId="urn:microsoft.com/office/officeart/2008/layout/VerticalCurvedList"/>
    <dgm:cxn modelId="{A4231ADE-183F-47D5-83E3-E55CAC37F556}" type="presParOf" srcId="{E9C21052-F3DB-B74E-B6DF-0F0C441BAFD7}" destId="{F3B89F93-2943-6E47-AD81-E3D2E5BD0CDE}" srcOrd="5" destOrd="0" presId="urn:microsoft.com/office/officeart/2008/layout/VerticalCurvedList"/>
    <dgm:cxn modelId="{B41A6CA3-6C41-4336-9BD8-AEF9DEB5AB3E}" type="presParOf" srcId="{E9C21052-F3DB-B74E-B6DF-0F0C441BAFD7}" destId="{5AD6D991-FA97-234B-8CA1-BE356A9DC024}" srcOrd="6" destOrd="0" presId="urn:microsoft.com/office/officeart/2008/layout/VerticalCurvedList"/>
    <dgm:cxn modelId="{CA796E12-C3EF-48A5-B9C4-1ECF742C7C36}" type="presParOf" srcId="{5AD6D991-FA97-234B-8CA1-BE356A9DC024}" destId="{897A9734-4959-0048-B741-4A657E2EE286}" srcOrd="0" destOrd="0" presId="urn:microsoft.com/office/officeart/2008/layout/VerticalCurvedList"/>
    <dgm:cxn modelId="{AF67961F-CD17-45A5-9FD2-8773B0DC9EA9}" type="presParOf" srcId="{E9C21052-F3DB-B74E-B6DF-0F0C441BAFD7}" destId="{56BAE92C-2529-FB46-861B-E81F7D2BA2AC}" srcOrd="7" destOrd="0" presId="urn:microsoft.com/office/officeart/2008/layout/VerticalCurvedList"/>
    <dgm:cxn modelId="{0B796A47-F102-4C56-BFEC-912ABA20A2AF}" type="presParOf" srcId="{E9C21052-F3DB-B74E-B6DF-0F0C441BAFD7}" destId="{BCB6B34E-469D-934A-8F89-3AADB9608C2A}" srcOrd="8" destOrd="0" presId="urn:microsoft.com/office/officeart/2008/layout/VerticalCurvedList"/>
    <dgm:cxn modelId="{E421F424-23F4-4146-B1C2-348C0A7AEC15}" type="presParOf" srcId="{BCB6B34E-469D-934A-8F89-3AADB9608C2A}" destId="{0C30C6D7-B7DE-8A49-99DF-5B48CF7D798C}" srcOrd="0" destOrd="0" presId="urn:microsoft.com/office/officeart/2008/layout/VerticalCurvedList"/>
    <dgm:cxn modelId="{2254D3EE-1B73-40CD-9BB5-749977BA8235}" type="presParOf" srcId="{E9C21052-F3DB-B74E-B6DF-0F0C441BAFD7}" destId="{A85CBE48-5794-614B-9320-2F74A20BE8EA}" srcOrd="9" destOrd="0" presId="urn:microsoft.com/office/officeart/2008/layout/VerticalCurvedList"/>
    <dgm:cxn modelId="{FC86C414-D673-48F2-B347-30E55D3187E0}" type="presParOf" srcId="{E9C21052-F3DB-B74E-B6DF-0F0C441BAFD7}" destId="{E2CD0227-C196-5240-97AC-0EB43B1B0FDC}" srcOrd="10" destOrd="0" presId="urn:microsoft.com/office/officeart/2008/layout/VerticalCurvedList"/>
    <dgm:cxn modelId="{DB2E0115-F300-47C9-9890-AB3B4EDC6515}" type="presParOf" srcId="{E2CD0227-C196-5240-97AC-0EB43B1B0FDC}" destId="{C0C79104-4390-4F4D-8D4B-6B7EA077ED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F5A48F-100E-AC44-B538-A7BCDD6358C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DE087030-D146-0940-8D38-F1450BAD8300}">
      <dgm:prSet>
        <dgm:style>
          <a:lnRef idx="2">
            <a:schemeClr val="accent5">
              <a:shade val="50000"/>
            </a:schemeClr>
          </a:lnRef>
          <a:fillRef idx="1">
            <a:schemeClr val="accent5"/>
          </a:fillRef>
          <a:effectRef idx="0">
            <a:schemeClr val="accent5"/>
          </a:effectRef>
          <a:fontRef idx="minor">
            <a:schemeClr val="lt1"/>
          </a:fontRef>
        </dgm:style>
      </dgm:prSet>
      <dgm:spPr/>
      <dgm:t>
        <a:bodyPr/>
        <a:lstStyle/>
        <a:p>
          <a:pPr rtl="0"/>
          <a:r>
            <a:rPr lang="zh-CN" altLang="en-US" b="1">
              <a:latin typeface="黑体"/>
              <a:ea typeface="黑体"/>
              <a:cs typeface="黑体"/>
            </a:rPr>
            <a:t>嵌入式文件系统简介</a:t>
          </a:r>
          <a:endParaRPr lang="zh-CN" altLang="en-US">
            <a:latin typeface="黑体"/>
            <a:ea typeface="黑体"/>
            <a:cs typeface="黑体"/>
          </a:endParaRPr>
        </a:p>
      </dgm:t>
    </dgm:pt>
    <dgm:pt modelId="{4A947B81-0995-5C4A-9A5B-DA46F0AE01A5}" type="parTrans" cxnId="{757E7258-DA9D-1444-8901-71F977D9E970}">
      <dgm:prSet/>
      <dgm:spPr/>
      <dgm:t>
        <a:bodyPr/>
        <a:lstStyle/>
        <a:p>
          <a:endParaRPr lang="zh-CN" altLang="en-US"/>
        </a:p>
      </dgm:t>
    </dgm:pt>
    <dgm:pt modelId="{E906A776-F933-A54B-8E4C-9E6285F67D91}" type="sibTrans" cxnId="{757E7258-DA9D-1444-8901-71F977D9E970}">
      <dgm:prSet/>
      <dgm:spPr/>
      <dgm:t>
        <a:bodyPr/>
        <a:lstStyle/>
        <a:p>
          <a:endParaRPr lang="zh-CN" altLang="en-US"/>
        </a:p>
      </dgm:t>
    </dgm:pt>
    <dgm:pt modelId="{4B6467E8-4CE7-2744-A382-BD2492978712}">
      <dgm:prSet/>
      <dgm:spPr/>
      <dgm:t>
        <a:bodyPr/>
        <a:lstStyle/>
        <a:p>
          <a:pPr rtl="0"/>
          <a:r>
            <a:rPr lang="en-US" altLang="zh-CN" b="1">
              <a:latin typeface="黑体"/>
              <a:ea typeface="黑体"/>
              <a:cs typeface="黑体"/>
            </a:rPr>
            <a:t>Linux</a:t>
          </a:r>
          <a:r>
            <a:rPr lang="zh-CN" altLang="en-US" b="1">
              <a:latin typeface="黑体"/>
              <a:ea typeface="黑体"/>
              <a:cs typeface="黑体"/>
            </a:rPr>
            <a:t>文件系统框架</a:t>
          </a:r>
          <a:endParaRPr lang="zh-CN" altLang="en-US">
            <a:latin typeface="黑体"/>
            <a:ea typeface="黑体"/>
            <a:cs typeface="黑体"/>
          </a:endParaRPr>
        </a:p>
      </dgm:t>
    </dgm:pt>
    <dgm:pt modelId="{90E81E9E-897C-2547-9380-0C16FBB59E87}" type="parTrans" cxnId="{6FA0C3C4-C4D3-8D4D-BF92-56A50ACA0B8F}">
      <dgm:prSet/>
      <dgm:spPr/>
      <dgm:t>
        <a:bodyPr/>
        <a:lstStyle/>
        <a:p>
          <a:endParaRPr lang="zh-CN" altLang="en-US"/>
        </a:p>
      </dgm:t>
    </dgm:pt>
    <dgm:pt modelId="{4D85C626-3E1E-974A-84F9-C1442FA651E8}" type="sibTrans" cxnId="{6FA0C3C4-C4D3-8D4D-BF92-56A50ACA0B8F}">
      <dgm:prSet/>
      <dgm:spPr/>
      <dgm:t>
        <a:bodyPr/>
        <a:lstStyle/>
        <a:p>
          <a:endParaRPr lang="zh-CN" altLang="en-US"/>
        </a:p>
      </dgm:t>
    </dgm:pt>
    <dgm:pt modelId="{4AB2E566-DED0-7E47-B437-F0324B61084E}">
      <dgm:prSet/>
      <dgm:spPr/>
      <dgm:t>
        <a:bodyPr/>
        <a:lstStyle/>
        <a:p>
          <a:pPr rtl="0"/>
          <a:r>
            <a:rPr lang="zh-CN" altLang="en-US" b="1">
              <a:latin typeface="黑体"/>
              <a:ea typeface="黑体"/>
              <a:cs typeface="黑体"/>
            </a:rPr>
            <a:t>本地文件系统</a:t>
          </a:r>
          <a:endParaRPr lang="zh-CN" altLang="en-US">
            <a:latin typeface="黑体"/>
            <a:ea typeface="黑体"/>
            <a:cs typeface="黑体"/>
          </a:endParaRPr>
        </a:p>
      </dgm:t>
    </dgm:pt>
    <dgm:pt modelId="{6B7546D6-1DBE-8344-8C73-04DBC8187886}" type="parTrans" cxnId="{5EF56E1C-C24D-E34D-91C7-7499CF16C874}">
      <dgm:prSet/>
      <dgm:spPr/>
      <dgm:t>
        <a:bodyPr/>
        <a:lstStyle/>
        <a:p>
          <a:endParaRPr lang="zh-CN" altLang="en-US"/>
        </a:p>
      </dgm:t>
    </dgm:pt>
    <dgm:pt modelId="{57D6AE1A-65A0-194A-89CC-C2FEF8D6A96A}" type="sibTrans" cxnId="{5EF56E1C-C24D-E34D-91C7-7499CF16C874}">
      <dgm:prSet/>
      <dgm:spPr/>
      <dgm:t>
        <a:bodyPr/>
        <a:lstStyle/>
        <a:p>
          <a:endParaRPr lang="zh-CN" altLang="en-US"/>
        </a:p>
      </dgm:t>
    </dgm:pt>
    <dgm:pt modelId="{C3386293-4543-9F4F-9711-A77F9C25A07C}">
      <dgm:prSet/>
      <dgm:spPr/>
      <dgm:t>
        <a:bodyPr/>
        <a:lstStyle/>
        <a:p>
          <a:pPr rtl="0"/>
          <a:r>
            <a:rPr lang="zh-CN" altLang="en-US" b="1">
              <a:latin typeface="黑体"/>
              <a:ea typeface="黑体"/>
              <a:cs typeface="黑体"/>
            </a:rPr>
            <a:t>网络文件系统</a:t>
          </a:r>
          <a:endParaRPr lang="zh-CN" altLang="en-US">
            <a:latin typeface="黑体"/>
            <a:ea typeface="黑体"/>
            <a:cs typeface="黑体"/>
          </a:endParaRPr>
        </a:p>
      </dgm:t>
    </dgm:pt>
    <dgm:pt modelId="{0D49ED41-BD92-3948-9B59-67B019FB4C92}" type="parTrans" cxnId="{7D1B1A80-DA69-5C43-9BDB-CB98F8F71D3E}">
      <dgm:prSet/>
      <dgm:spPr/>
      <dgm:t>
        <a:bodyPr/>
        <a:lstStyle/>
        <a:p>
          <a:endParaRPr lang="zh-CN" altLang="en-US"/>
        </a:p>
      </dgm:t>
    </dgm:pt>
    <dgm:pt modelId="{9E1E9BBC-2E4F-BF43-9A60-7BDB1CA5D424}" type="sibTrans" cxnId="{7D1B1A80-DA69-5C43-9BDB-CB98F8F71D3E}">
      <dgm:prSet/>
      <dgm:spPr/>
      <dgm:t>
        <a:bodyPr/>
        <a:lstStyle/>
        <a:p>
          <a:endParaRPr lang="zh-CN" altLang="en-US"/>
        </a:p>
      </dgm:t>
    </dgm:pt>
    <dgm:pt modelId="{5FBDF6D4-48B9-A542-9CEE-9DEFEC403FE2}">
      <dgm:prSet/>
      <dgm:spPr/>
      <dgm:t>
        <a:bodyPr/>
        <a:lstStyle/>
        <a:p>
          <a:pPr rtl="0"/>
          <a:r>
            <a:rPr lang="zh-CN" altLang="en-US" b="1">
              <a:latin typeface="黑体"/>
              <a:ea typeface="黑体"/>
              <a:cs typeface="黑体"/>
            </a:rPr>
            <a:t>根文件系统设计</a:t>
          </a:r>
          <a:endParaRPr lang="zh-CN" altLang="en-US">
            <a:latin typeface="黑体"/>
            <a:ea typeface="黑体"/>
            <a:cs typeface="黑体"/>
          </a:endParaRPr>
        </a:p>
      </dgm:t>
    </dgm:pt>
    <dgm:pt modelId="{42A53EC9-1D96-474F-8121-D1272B3F37AC}" type="parTrans" cxnId="{316D9486-59C1-7C4B-9A3A-716472F2C7B3}">
      <dgm:prSet/>
      <dgm:spPr/>
      <dgm:t>
        <a:bodyPr/>
        <a:lstStyle/>
        <a:p>
          <a:endParaRPr lang="zh-CN" altLang="en-US"/>
        </a:p>
      </dgm:t>
    </dgm:pt>
    <dgm:pt modelId="{97821199-C4B6-DC49-800F-D1F724314C45}" type="sibTrans" cxnId="{316D9486-59C1-7C4B-9A3A-716472F2C7B3}">
      <dgm:prSet/>
      <dgm:spPr/>
      <dgm:t>
        <a:bodyPr/>
        <a:lstStyle/>
        <a:p>
          <a:endParaRPr lang="zh-CN" altLang="en-US"/>
        </a:p>
      </dgm:t>
    </dgm:pt>
    <dgm:pt modelId="{E541A2ED-5611-3746-9BB6-D19068F2452B}" type="pres">
      <dgm:prSet presAssocID="{9AF5A48F-100E-AC44-B538-A7BCDD6358CA}" presName="Name0" presStyleCnt="0">
        <dgm:presLayoutVars>
          <dgm:chMax val="7"/>
          <dgm:chPref val="7"/>
          <dgm:dir/>
        </dgm:presLayoutVars>
      </dgm:prSet>
      <dgm:spPr/>
    </dgm:pt>
    <dgm:pt modelId="{E9C21052-F3DB-B74E-B6DF-0F0C441BAFD7}" type="pres">
      <dgm:prSet presAssocID="{9AF5A48F-100E-AC44-B538-A7BCDD6358CA}" presName="Name1" presStyleCnt="0"/>
      <dgm:spPr/>
    </dgm:pt>
    <dgm:pt modelId="{7DC142D0-39DA-3649-A804-A9CA9FD7B9BF}" type="pres">
      <dgm:prSet presAssocID="{9AF5A48F-100E-AC44-B538-A7BCDD6358CA}" presName="cycle" presStyleCnt="0"/>
      <dgm:spPr/>
    </dgm:pt>
    <dgm:pt modelId="{051FCC04-1164-3B40-A4D0-52D383AC3325}" type="pres">
      <dgm:prSet presAssocID="{9AF5A48F-100E-AC44-B538-A7BCDD6358CA}" presName="srcNode" presStyleLbl="node1" presStyleIdx="0" presStyleCnt="5"/>
      <dgm:spPr/>
    </dgm:pt>
    <dgm:pt modelId="{744CFD9C-D684-8F4A-820F-65987B5159F2}" type="pres">
      <dgm:prSet presAssocID="{9AF5A48F-100E-AC44-B538-A7BCDD6358CA}" presName="conn" presStyleLbl="parChTrans1D2" presStyleIdx="0" presStyleCnt="1"/>
      <dgm:spPr/>
    </dgm:pt>
    <dgm:pt modelId="{896586A0-BB06-2447-8999-93B17066E520}" type="pres">
      <dgm:prSet presAssocID="{9AF5A48F-100E-AC44-B538-A7BCDD6358CA}" presName="extraNode" presStyleLbl="node1" presStyleIdx="0" presStyleCnt="5"/>
      <dgm:spPr/>
    </dgm:pt>
    <dgm:pt modelId="{5F41189A-5B91-3E43-AEA5-ABC56A0A6956}" type="pres">
      <dgm:prSet presAssocID="{9AF5A48F-100E-AC44-B538-A7BCDD6358CA}" presName="dstNode" presStyleLbl="node1" presStyleIdx="0" presStyleCnt="5"/>
      <dgm:spPr/>
    </dgm:pt>
    <dgm:pt modelId="{EE037C5C-F51F-E843-BA0E-87EC1AFA1E0A}" type="pres">
      <dgm:prSet presAssocID="{DE087030-D146-0940-8D38-F1450BAD8300}" presName="text_1" presStyleLbl="node1" presStyleIdx="0" presStyleCnt="5">
        <dgm:presLayoutVars>
          <dgm:bulletEnabled val="1"/>
        </dgm:presLayoutVars>
      </dgm:prSet>
      <dgm:spPr/>
    </dgm:pt>
    <dgm:pt modelId="{A3CC397B-A800-0F49-BC4A-F83BCE99908B}" type="pres">
      <dgm:prSet presAssocID="{DE087030-D146-0940-8D38-F1450BAD8300}" presName="accent_1" presStyleCnt="0"/>
      <dgm:spPr/>
    </dgm:pt>
    <dgm:pt modelId="{4AEF78F9-2CC5-8246-B8CB-1B8007F157A1}" type="pres">
      <dgm:prSet presAssocID="{DE087030-D146-0940-8D38-F1450BAD8300}" presName="accentRepeatNode" presStyleLbl="solidFgAcc1" presStyleIdx="0" presStyleCnt="5">
        <dgm:style>
          <a:lnRef idx="2">
            <a:schemeClr val="accent5">
              <a:shade val="50000"/>
            </a:schemeClr>
          </a:lnRef>
          <a:fillRef idx="1">
            <a:schemeClr val="accent5"/>
          </a:fillRef>
          <a:effectRef idx="0">
            <a:schemeClr val="accent5"/>
          </a:effectRef>
          <a:fontRef idx="minor">
            <a:schemeClr val="lt1"/>
          </a:fontRef>
        </dgm:style>
      </dgm:prSet>
      <dgm:spPr/>
    </dgm:pt>
    <dgm:pt modelId="{F4CA4CE5-5FD9-1243-8306-458185DE5DD1}" type="pres">
      <dgm:prSet presAssocID="{4B6467E8-4CE7-2744-A382-BD2492978712}" presName="text_2" presStyleLbl="node1" presStyleIdx="1" presStyleCnt="5">
        <dgm:presLayoutVars>
          <dgm:bulletEnabled val="1"/>
        </dgm:presLayoutVars>
      </dgm:prSet>
      <dgm:spPr/>
    </dgm:pt>
    <dgm:pt modelId="{3CCF710E-347E-6140-A390-88CB64674349}" type="pres">
      <dgm:prSet presAssocID="{4B6467E8-4CE7-2744-A382-BD2492978712}" presName="accent_2" presStyleCnt="0"/>
      <dgm:spPr/>
    </dgm:pt>
    <dgm:pt modelId="{065149B6-A299-A54F-B49A-9A29619B9B29}" type="pres">
      <dgm:prSet presAssocID="{4B6467E8-4CE7-2744-A382-BD2492978712}" presName="accentRepeatNode" presStyleLbl="solidFgAcc1" presStyleIdx="1" presStyleCnt="5"/>
      <dgm:spPr/>
    </dgm:pt>
    <dgm:pt modelId="{F3B89F93-2943-6E47-AD81-E3D2E5BD0CDE}" type="pres">
      <dgm:prSet presAssocID="{4AB2E566-DED0-7E47-B437-F0324B61084E}" presName="text_3" presStyleLbl="node1" presStyleIdx="2" presStyleCnt="5">
        <dgm:presLayoutVars>
          <dgm:bulletEnabled val="1"/>
        </dgm:presLayoutVars>
      </dgm:prSet>
      <dgm:spPr/>
    </dgm:pt>
    <dgm:pt modelId="{5AD6D991-FA97-234B-8CA1-BE356A9DC024}" type="pres">
      <dgm:prSet presAssocID="{4AB2E566-DED0-7E47-B437-F0324B61084E}" presName="accent_3" presStyleCnt="0"/>
      <dgm:spPr/>
    </dgm:pt>
    <dgm:pt modelId="{897A9734-4959-0048-B741-4A657E2EE286}" type="pres">
      <dgm:prSet presAssocID="{4AB2E566-DED0-7E47-B437-F0324B61084E}" presName="accentRepeatNode" presStyleLbl="solidFgAcc1" presStyleIdx="2" presStyleCnt="5"/>
      <dgm:spPr/>
    </dgm:pt>
    <dgm:pt modelId="{56BAE92C-2529-FB46-861B-E81F7D2BA2AC}" type="pres">
      <dgm:prSet presAssocID="{C3386293-4543-9F4F-9711-A77F9C25A07C}" presName="text_4" presStyleLbl="node1" presStyleIdx="3" presStyleCnt="5">
        <dgm:presLayoutVars>
          <dgm:bulletEnabled val="1"/>
        </dgm:presLayoutVars>
      </dgm:prSet>
      <dgm:spPr/>
    </dgm:pt>
    <dgm:pt modelId="{BCB6B34E-469D-934A-8F89-3AADB9608C2A}" type="pres">
      <dgm:prSet presAssocID="{C3386293-4543-9F4F-9711-A77F9C25A07C}" presName="accent_4" presStyleCnt="0"/>
      <dgm:spPr/>
    </dgm:pt>
    <dgm:pt modelId="{0C30C6D7-B7DE-8A49-99DF-5B48CF7D798C}" type="pres">
      <dgm:prSet presAssocID="{C3386293-4543-9F4F-9711-A77F9C25A07C}" presName="accentRepeatNode" presStyleLbl="solidFgAcc1" presStyleIdx="3" presStyleCnt="5"/>
      <dgm:spPr/>
    </dgm:pt>
    <dgm:pt modelId="{A85CBE48-5794-614B-9320-2F74A20BE8EA}" type="pres">
      <dgm:prSet presAssocID="{5FBDF6D4-48B9-A542-9CEE-9DEFEC403FE2}" presName="text_5" presStyleLbl="node1" presStyleIdx="4" presStyleCnt="5">
        <dgm:presLayoutVars>
          <dgm:bulletEnabled val="1"/>
        </dgm:presLayoutVars>
      </dgm:prSet>
      <dgm:spPr/>
    </dgm:pt>
    <dgm:pt modelId="{E2CD0227-C196-5240-97AC-0EB43B1B0FDC}" type="pres">
      <dgm:prSet presAssocID="{5FBDF6D4-48B9-A542-9CEE-9DEFEC403FE2}" presName="accent_5" presStyleCnt="0"/>
      <dgm:spPr/>
    </dgm:pt>
    <dgm:pt modelId="{C0C79104-4390-4F4D-8D4B-6B7EA077ED30}" type="pres">
      <dgm:prSet presAssocID="{5FBDF6D4-48B9-A542-9CEE-9DEFEC403FE2}" presName="accentRepeatNode" presStyleLbl="solidFgAcc1" presStyleIdx="4" presStyleCnt="5"/>
      <dgm:spPr/>
    </dgm:pt>
  </dgm:ptLst>
  <dgm:cxnLst>
    <dgm:cxn modelId="{5EF56E1C-C24D-E34D-91C7-7499CF16C874}" srcId="{9AF5A48F-100E-AC44-B538-A7BCDD6358CA}" destId="{4AB2E566-DED0-7E47-B437-F0324B61084E}" srcOrd="2" destOrd="0" parTransId="{6B7546D6-1DBE-8344-8C73-04DBC8187886}" sibTransId="{57D6AE1A-65A0-194A-89CC-C2FEF8D6A96A}"/>
    <dgm:cxn modelId="{757E7258-DA9D-1444-8901-71F977D9E970}" srcId="{9AF5A48F-100E-AC44-B538-A7BCDD6358CA}" destId="{DE087030-D146-0940-8D38-F1450BAD8300}" srcOrd="0" destOrd="0" parTransId="{4A947B81-0995-5C4A-9A5B-DA46F0AE01A5}" sibTransId="{E906A776-F933-A54B-8E4C-9E6285F67D91}"/>
    <dgm:cxn modelId="{B82E207E-6B43-49CE-9D40-16B1785C195B}" type="presOf" srcId="{C3386293-4543-9F4F-9711-A77F9C25A07C}" destId="{56BAE92C-2529-FB46-861B-E81F7D2BA2AC}" srcOrd="0" destOrd="0" presId="urn:microsoft.com/office/officeart/2008/layout/VerticalCurvedList"/>
    <dgm:cxn modelId="{CF8C007F-29F4-4ED4-928E-7E0CD7144660}" type="presOf" srcId="{9AF5A48F-100E-AC44-B538-A7BCDD6358CA}" destId="{E541A2ED-5611-3746-9BB6-D19068F2452B}" srcOrd="0" destOrd="0" presId="urn:microsoft.com/office/officeart/2008/layout/VerticalCurvedList"/>
    <dgm:cxn modelId="{7D1B1A80-DA69-5C43-9BDB-CB98F8F71D3E}" srcId="{9AF5A48F-100E-AC44-B538-A7BCDD6358CA}" destId="{C3386293-4543-9F4F-9711-A77F9C25A07C}" srcOrd="3" destOrd="0" parTransId="{0D49ED41-BD92-3948-9B59-67B019FB4C92}" sibTransId="{9E1E9BBC-2E4F-BF43-9A60-7BDB1CA5D424}"/>
    <dgm:cxn modelId="{316D9486-59C1-7C4B-9A3A-716472F2C7B3}" srcId="{9AF5A48F-100E-AC44-B538-A7BCDD6358CA}" destId="{5FBDF6D4-48B9-A542-9CEE-9DEFEC403FE2}" srcOrd="4" destOrd="0" parTransId="{42A53EC9-1D96-474F-8121-D1272B3F37AC}" sibTransId="{97821199-C4B6-DC49-800F-D1F724314C45}"/>
    <dgm:cxn modelId="{B226CAAE-B27B-460D-A6F9-F31786A241AB}" type="presOf" srcId="{5FBDF6D4-48B9-A542-9CEE-9DEFEC403FE2}" destId="{A85CBE48-5794-614B-9320-2F74A20BE8EA}" srcOrd="0" destOrd="0" presId="urn:microsoft.com/office/officeart/2008/layout/VerticalCurvedList"/>
    <dgm:cxn modelId="{4033C8C0-8A91-49C2-B6F9-998571BAFAD9}" type="presOf" srcId="{4B6467E8-4CE7-2744-A382-BD2492978712}" destId="{F4CA4CE5-5FD9-1243-8306-458185DE5DD1}" srcOrd="0" destOrd="0" presId="urn:microsoft.com/office/officeart/2008/layout/VerticalCurvedList"/>
    <dgm:cxn modelId="{6FA0C3C4-C4D3-8D4D-BF92-56A50ACA0B8F}" srcId="{9AF5A48F-100E-AC44-B538-A7BCDD6358CA}" destId="{4B6467E8-4CE7-2744-A382-BD2492978712}" srcOrd="1" destOrd="0" parTransId="{90E81E9E-897C-2547-9380-0C16FBB59E87}" sibTransId="{4D85C626-3E1E-974A-84F9-C1442FA651E8}"/>
    <dgm:cxn modelId="{D25F61DA-EE53-4A63-AB7A-8EEC1A27A6DA}" type="presOf" srcId="{E906A776-F933-A54B-8E4C-9E6285F67D91}" destId="{744CFD9C-D684-8F4A-820F-65987B5159F2}" srcOrd="0" destOrd="0" presId="urn:microsoft.com/office/officeart/2008/layout/VerticalCurvedList"/>
    <dgm:cxn modelId="{EFEE44E7-AD90-47D0-A74F-FB38738D2857}" type="presOf" srcId="{DE087030-D146-0940-8D38-F1450BAD8300}" destId="{EE037C5C-F51F-E843-BA0E-87EC1AFA1E0A}" srcOrd="0" destOrd="0" presId="urn:microsoft.com/office/officeart/2008/layout/VerticalCurvedList"/>
    <dgm:cxn modelId="{2EF8FEE7-C3ED-49A4-AADE-112710D54D2E}" type="presOf" srcId="{4AB2E566-DED0-7E47-B437-F0324B61084E}" destId="{F3B89F93-2943-6E47-AD81-E3D2E5BD0CDE}" srcOrd="0" destOrd="0" presId="urn:microsoft.com/office/officeart/2008/layout/VerticalCurvedList"/>
    <dgm:cxn modelId="{85A61E46-3432-4C71-BD41-5455066F4ECB}" type="presParOf" srcId="{E541A2ED-5611-3746-9BB6-D19068F2452B}" destId="{E9C21052-F3DB-B74E-B6DF-0F0C441BAFD7}" srcOrd="0" destOrd="0" presId="urn:microsoft.com/office/officeart/2008/layout/VerticalCurvedList"/>
    <dgm:cxn modelId="{1474350A-88C2-4F6B-A80A-ABFA7D4D3693}" type="presParOf" srcId="{E9C21052-F3DB-B74E-B6DF-0F0C441BAFD7}" destId="{7DC142D0-39DA-3649-A804-A9CA9FD7B9BF}" srcOrd="0" destOrd="0" presId="urn:microsoft.com/office/officeart/2008/layout/VerticalCurvedList"/>
    <dgm:cxn modelId="{95FC3C04-DEA3-4784-A1D3-A6B148222CD1}" type="presParOf" srcId="{7DC142D0-39DA-3649-A804-A9CA9FD7B9BF}" destId="{051FCC04-1164-3B40-A4D0-52D383AC3325}" srcOrd="0" destOrd="0" presId="urn:microsoft.com/office/officeart/2008/layout/VerticalCurvedList"/>
    <dgm:cxn modelId="{8BC90E25-C71E-45F4-B8DE-B1DCAFA9F2C9}" type="presParOf" srcId="{7DC142D0-39DA-3649-A804-A9CA9FD7B9BF}" destId="{744CFD9C-D684-8F4A-820F-65987B5159F2}" srcOrd="1" destOrd="0" presId="urn:microsoft.com/office/officeart/2008/layout/VerticalCurvedList"/>
    <dgm:cxn modelId="{695AE397-E5DB-48F9-ACE0-E28D7AC2B47C}" type="presParOf" srcId="{7DC142D0-39DA-3649-A804-A9CA9FD7B9BF}" destId="{896586A0-BB06-2447-8999-93B17066E520}" srcOrd="2" destOrd="0" presId="urn:microsoft.com/office/officeart/2008/layout/VerticalCurvedList"/>
    <dgm:cxn modelId="{C893B80A-4ABB-41D3-ABE9-81297D6517F7}" type="presParOf" srcId="{7DC142D0-39DA-3649-A804-A9CA9FD7B9BF}" destId="{5F41189A-5B91-3E43-AEA5-ABC56A0A6956}" srcOrd="3" destOrd="0" presId="urn:microsoft.com/office/officeart/2008/layout/VerticalCurvedList"/>
    <dgm:cxn modelId="{3C27F2CB-EF1B-4BC7-934B-1BD62DE07617}" type="presParOf" srcId="{E9C21052-F3DB-B74E-B6DF-0F0C441BAFD7}" destId="{EE037C5C-F51F-E843-BA0E-87EC1AFA1E0A}" srcOrd="1" destOrd="0" presId="urn:microsoft.com/office/officeart/2008/layout/VerticalCurvedList"/>
    <dgm:cxn modelId="{12F82C2B-5916-4C97-AE1B-BCD17B9CD589}" type="presParOf" srcId="{E9C21052-F3DB-B74E-B6DF-0F0C441BAFD7}" destId="{A3CC397B-A800-0F49-BC4A-F83BCE99908B}" srcOrd="2" destOrd="0" presId="urn:microsoft.com/office/officeart/2008/layout/VerticalCurvedList"/>
    <dgm:cxn modelId="{9C2EA7CD-0AD3-454C-95AA-A43EF737515E}" type="presParOf" srcId="{A3CC397B-A800-0F49-BC4A-F83BCE99908B}" destId="{4AEF78F9-2CC5-8246-B8CB-1B8007F157A1}" srcOrd="0" destOrd="0" presId="urn:microsoft.com/office/officeart/2008/layout/VerticalCurvedList"/>
    <dgm:cxn modelId="{FE231A74-DA0E-4087-86C3-D71ED4736FEA}" type="presParOf" srcId="{E9C21052-F3DB-B74E-B6DF-0F0C441BAFD7}" destId="{F4CA4CE5-5FD9-1243-8306-458185DE5DD1}" srcOrd="3" destOrd="0" presId="urn:microsoft.com/office/officeart/2008/layout/VerticalCurvedList"/>
    <dgm:cxn modelId="{46B3BF19-EAB0-4AFD-AF44-FB30F65D88B7}" type="presParOf" srcId="{E9C21052-F3DB-B74E-B6DF-0F0C441BAFD7}" destId="{3CCF710E-347E-6140-A390-88CB64674349}" srcOrd="4" destOrd="0" presId="urn:microsoft.com/office/officeart/2008/layout/VerticalCurvedList"/>
    <dgm:cxn modelId="{AD1CAE9D-699F-4577-AE71-560AFD2307B4}" type="presParOf" srcId="{3CCF710E-347E-6140-A390-88CB64674349}" destId="{065149B6-A299-A54F-B49A-9A29619B9B29}" srcOrd="0" destOrd="0" presId="urn:microsoft.com/office/officeart/2008/layout/VerticalCurvedList"/>
    <dgm:cxn modelId="{191D5027-356D-4917-A930-844574393F76}" type="presParOf" srcId="{E9C21052-F3DB-B74E-B6DF-0F0C441BAFD7}" destId="{F3B89F93-2943-6E47-AD81-E3D2E5BD0CDE}" srcOrd="5" destOrd="0" presId="urn:microsoft.com/office/officeart/2008/layout/VerticalCurvedList"/>
    <dgm:cxn modelId="{B21FAC63-0CA5-4864-8214-8B5A358D3031}" type="presParOf" srcId="{E9C21052-F3DB-B74E-B6DF-0F0C441BAFD7}" destId="{5AD6D991-FA97-234B-8CA1-BE356A9DC024}" srcOrd="6" destOrd="0" presId="urn:microsoft.com/office/officeart/2008/layout/VerticalCurvedList"/>
    <dgm:cxn modelId="{A03D1154-7BD0-4F87-9C2F-FD6789308A75}" type="presParOf" srcId="{5AD6D991-FA97-234B-8CA1-BE356A9DC024}" destId="{897A9734-4959-0048-B741-4A657E2EE286}" srcOrd="0" destOrd="0" presId="urn:microsoft.com/office/officeart/2008/layout/VerticalCurvedList"/>
    <dgm:cxn modelId="{C0276E15-0413-439F-9599-0643B110BFC2}" type="presParOf" srcId="{E9C21052-F3DB-B74E-B6DF-0F0C441BAFD7}" destId="{56BAE92C-2529-FB46-861B-E81F7D2BA2AC}" srcOrd="7" destOrd="0" presId="urn:microsoft.com/office/officeart/2008/layout/VerticalCurvedList"/>
    <dgm:cxn modelId="{28E7AC17-BE0A-4E82-92EB-DBAF6DC929B5}" type="presParOf" srcId="{E9C21052-F3DB-B74E-B6DF-0F0C441BAFD7}" destId="{BCB6B34E-469D-934A-8F89-3AADB9608C2A}" srcOrd="8" destOrd="0" presId="urn:microsoft.com/office/officeart/2008/layout/VerticalCurvedList"/>
    <dgm:cxn modelId="{9DCAF647-0790-482F-84D3-FCE1C226224E}" type="presParOf" srcId="{BCB6B34E-469D-934A-8F89-3AADB9608C2A}" destId="{0C30C6D7-B7DE-8A49-99DF-5B48CF7D798C}" srcOrd="0" destOrd="0" presId="urn:microsoft.com/office/officeart/2008/layout/VerticalCurvedList"/>
    <dgm:cxn modelId="{B2FB90D4-048B-4941-A6AF-E08931FD844E}" type="presParOf" srcId="{E9C21052-F3DB-B74E-B6DF-0F0C441BAFD7}" destId="{A85CBE48-5794-614B-9320-2F74A20BE8EA}" srcOrd="9" destOrd="0" presId="urn:microsoft.com/office/officeart/2008/layout/VerticalCurvedList"/>
    <dgm:cxn modelId="{17A9F443-4475-4F84-B7A0-0EEB2E11E5AC}" type="presParOf" srcId="{E9C21052-F3DB-B74E-B6DF-0F0C441BAFD7}" destId="{E2CD0227-C196-5240-97AC-0EB43B1B0FDC}" srcOrd="10" destOrd="0" presId="urn:microsoft.com/office/officeart/2008/layout/VerticalCurvedList"/>
    <dgm:cxn modelId="{B51D8415-8353-4C57-A237-A5199F27E502}" type="presParOf" srcId="{E2CD0227-C196-5240-97AC-0EB43B1B0FDC}" destId="{C0C79104-4390-4F4D-8D4B-6B7EA077ED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F5A48F-100E-AC44-B538-A7BCDD6358C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DE087030-D146-0940-8D38-F1450BAD8300}">
      <dgm:prSet/>
      <dgm:spPr/>
      <dgm:t>
        <a:bodyPr/>
        <a:lstStyle/>
        <a:p>
          <a:pPr rtl="0"/>
          <a:r>
            <a:rPr lang="zh-CN" altLang="en-US" b="1">
              <a:latin typeface="黑体"/>
              <a:ea typeface="黑体"/>
              <a:cs typeface="黑体"/>
            </a:rPr>
            <a:t>嵌入式文件系统简介</a:t>
          </a:r>
          <a:endParaRPr lang="zh-CN" altLang="en-US">
            <a:latin typeface="黑体"/>
            <a:ea typeface="黑体"/>
            <a:cs typeface="黑体"/>
          </a:endParaRPr>
        </a:p>
      </dgm:t>
    </dgm:pt>
    <dgm:pt modelId="{4A947B81-0995-5C4A-9A5B-DA46F0AE01A5}" type="parTrans" cxnId="{757E7258-DA9D-1444-8901-71F977D9E970}">
      <dgm:prSet/>
      <dgm:spPr/>
      <dgm:t>
        <a:bodyPr/>
        <a:lstStyle/>
        <a:p>
          <a:endParaRPr lang="zh-CN" altLang="en-US"/>
        </a:p>
      </dgm:t>
    </dgm:pt>
    <dgm:pt modelId="{E906A776-F933-A54B-8E4C-9E6285F67D91}" type="sibTrans" cxnId="{757E7258-DA9D-1444-8901-71F977D9E970}">
      <dgm:prSet/>
      <dgm:spPr/>
      <dgm:t>
        <a:bodyPr/>
        <a:lstStyle/>
        <a:p>
          <a:endParaRPr lang="zh-CN" altLang="en-US"/>
        </a:p>
      </dgm:t>
    </dgm:pt>
    <dgm:pt modelId="{4B6467E8-4CE7-2744-A382-BD2492978712}">
      <dgm:prSet>
        <dgm:style>
          <a:lnRef idx="2">
            <a:schemeClr val="accent5">
              <a:shade val="50000"/>
            </a:schemeClr>
          </a:lnRef>
          <a:fillRef idx="1">
            <a:schemeClr val="accent5"/>
          </a:fillRef>
          <a:effectRef idx="0">
            <a:schemeClr val="accent5"/>
          </a:effectRef>
          <a:fontRef idx="minor">
            <a:schemeClr val="lt1"/>
          </a:fontRef>
        </dgm:style>
      </dgm:prSet>
      <dgm:spPr/>
      <dgm:t>
        <a:bodyPr/>
        <a:lstStyle/>
        <a:p>
          <a:pPr rtl="0"/>
          <a:r>
            <a:rPr lang="en-US" altLang="zh-CN" b="1">
              <a:latin typeface="黑体"/>
              <a:ea typeface="黑体"/>
              <a:cs typeface="黑体"/>
            </a:rPr>
            <a:t>Linux</a:t>
          </a:r>
          <a:r>
            <a:rPr lang="zh-CN" altLang="en-US" b="1">
              <a:latin typeface="黑体"/>
              <a:ea typeface="黑体"/>
              <a:cs typeface="黑体"/>
            </a:rPr>
            <a:t>文件系统框架</a:t>
          </a:r>
          <a:endParaRPr lang="zh-CN" altLang="en-US">
            <a:latin typeface="黑体"/>
            <a:ea typeface="黑体"/>
            <a:cs typeface="黑体"/>
          </a:endParaRPr>
        </a:p>
      </dgm:t>
    </dgm:pt>
    <dgm:pt modelId="{90E81E9E-897C-2547-9380-0C16FBB59E87}" type="parTrans" cxnId="{6FA0C3C4-C4D3-8D4D-BF92-56A50ACA0B8F}">
      <dgm:prSet/>
      <dgm:spPr/>
      <dgm:t>
        <a:bodyPr/>
        <a:lstStyle/>
        <a:p>
          <a:endParaRPr lang="zh-CN" altLang="en-US"/>
        </a:p>
      </dgm:t>
    </dgm:pt>
    <dgm:pt modelId="{4D85C626-3E1E-974A-84F9-C1442FA651E8}" type="sibTrans" cxnId="{6FA0C3C4-C4D3-8D4D-BF92-56A50ACA0B8F}">
      <dgm:prSet/>
      <dgm:spPr/>
      <dgm:t>
        <a:bodyPr/>
        <a:lstStyle/>
        <a:p>
          <a:endParaRPr lang="zh-CN" altLang="en-US"/>
        </a:p>
      </dgm:t>
    </dgm:pt>
    <dgm:pt modelId="{4AB2E566-DED0-7E47-B437-F0324B61084E}">
      <dgm:prSet/>
      <dgm:spPr/>
      <dgm:t>
        <a:bodyPr/>
        <a:lstStyle/>
        <a:p>
          <a:pPr rtl="0"/>
          <a:r>
            <a:rPr lang="zh-CN" altLang="en-US" b="1">
              <a:latin typeface="黑体"/>
              <a:ea typeface="黑体"/>
              <a:cs typeface="黑体"/>
            </a:rPr>
            <a:t>本地文件系统</a:t>
          </a:r>
          <a:endParaRPr lang="zh-CN" altLang="en-US">
            <a:latin typeface="黑体"/>
            <a:ea typeface="黑体"/>
            <a:cs typeface="黑体"/>
          </a:endParaRPr>
        </a:p>
      </dgm:t>
    </dgm:pt>
    <dgm:pt modelId="{6B7546D6-1DBE-8344-8C73-04DBC8187886}" type="parTrans" cxnId="{5EF56E1C-C24D-E34D-91C7-7499CF16C874}">
      <dgm:prSet/>
      <dgm:spPr/>
      <dgm:t>
        <a:bodyPr/>
        <a:lstStyle/>
        <a:p>
          <a:endParaRPr lang="zh-CN" altLang="en-US"/>
        </a:p>
      </dgm:t>
    </dgm:pt>
    <dgm:pt modelId="{57D6AE1A-65A0-194A-89CC-C2FEF8D6A96A}" type="sibTrans" cxnId="{5EF56E1C-C24D-E34D-91C7-7499CF16C874}">
      <dgm:prSet/>
      <dgm:spPr/>
      <dgm:t>
        <a:bodyPr/>
        <a:lstStyle/>
        <a:p>
          <a:endParaRPr lang="zh-CN" altLang="en-US"/>
        </a:p>
      </dgm:t>
    </dgm:pt>
    <dgm:pt modelId="{C3386293-4543-9F4F-9711-A77F9C25A07C}">
      <dgm:prSet/>
      <dgm:spPr/>
      <dgm:t>
        <a:bodyPr/>
        <a:lstStyle/>
        <a:p>
          <a:pPr rtl="0"/>
          <a:r>
            <a:rPr lang="zh-CN" altLang="en-US" b="1">
              <a:latin typeface="黑体"/>
              <a:ea typeface="黑体"/>
              <a:cs typeface="黑体"/>
            </a:rPr>
            <a:t>网络文件系统</a:t>
          </a:r>
          <a:endParaRPr lang="zh-CN" altLang="en-US">
            <a:latin typeface="黑体"/>
            <a:ea typeface="黑体"/>
            <a:cs typeface="黑体"/>
          </a:endParaRPr>
        </a:p>
      </dgm:t>
    </dgm:pt>
    <dgm:pt modelId="{0D49ED41-BD92-3948-9B59-67B019FB4C92}" type="parTrans" cxnId="{7D1B1A80-DA69-5C43-9BDB-CB98F8F71D3E}">
      <dgm:prSet/>
      <dgm:spPr/>
      <dgm:t>
        <a:bodyPr/>
        <a:lstStyle/>
        <a:p>
          <a:endParaRPr lang="zh-CN" altLang="en-US"/>
        </a:p>
      </dgm:t>
    </dgm:pt>
    <dgm:pt modelId="{9E1E9BBC-2E4F-BF43-9A60-7BDB1CA5D424}" type="sibTrans" cxnId="{7D1B1A80-DA69-5C43-9BDB-CB98F8F71D3E}">
      <dgm:prSet/>
      <dgm:spPr/>
      <dgm:t>
        <a:bodyPr/>
        <a:lstStyle/>
        <a:p>
          <a:endParaRPr lang="zh-CN" altLang="en-US"/>
        </a:p>
      </dgm:t>
    </dgm:pt>
    <dgm:pt modelId="{5FBDF6D4-48B9-A542-9CEE-9DEFEC403FE2}">
      <dgm:prSet/>
      <dgm:spPr/>
      <dgm:t>
        <a:bodyPr/>
        <a:lstStyle/>
        <a:p>
          <a:pPr rtl="0"/>
          <a:r>
            <a:rPr lang="zh-CN" altLang="en-US" b="1">
              <a:latin typeface="黑体"/>
              <a:ea typeface="黑体"/>
              <a:cs typeface="黑体"/>
            </a:rPr>
            <a:t>根文件系统设计</a:t>
          </a:r>
          <a:endParaRPr lang="zh-CN" altLang="en-US">
            <a:latin typeface="黑体"/>
            <a:ea typeface="黑体"/>
            <a:cs typeface="黑体"/>
          </a:endParaRPr>
        </a:p>
      </dgm:t>
    </dgm:pt>
    <dgm:pt modelId="{42A53EC9-1D96-474F-8121-D1272B3F37AC}" type="parTrans" cxnId="{316D9486-59C1-7C4B-9A3A-716472F2C7B3}">
      <dgm:prSet/>
      <dgm:spPr/>
      <dgm:t>
        <a:bodyPr/>
        <a:lstStyle/>
        <a:p>
          <a:endParaRPr lang="zh-CN" altLang="en-US"/>
        </a:p>
      </dgm:t>
    </dgm:pt>
    <dgm:pt modelId="{97821199-C4B6-DC49-800F-D1F724314C45}" type="sibTrans" cxnId="{316D9486-59C1-7C4B-9A3A-716472F2C7B3}">
      <dgm:prSet/>
      <dgm:spPr/>
      <dgm:t>
        <a:bodyPr/>
        <a:lstStyle/>
        <a:p>
          <a:endParaRPr lang="zh-CN" altLang="en-US"/>
        </a:p>
      </dgm:t>
    </dgm:pt>
    <dgm:pt modelId="{E541A2ED-5611-3746-9BB6-D19068F2452B}" type="pres">
      <dgm:prSet presAssocID="{9AF5A48F-100E-AC44-B538-A7BCDD6358CA}" presName="Name0" presStyleCnt="0">
        <dgm:presLayoutVars>
          <dgm:chMax val="7"/>
          <dgm:chPref val="7"/>
          <dgm:dir/>
        </dgm:presLayoutVars>
      </dgm:prSet>
      <dgm:spPr/>
    </dgm:pt>
    <dgm:pt modelId="{E9C21052-F3DB-B74E-B6DF-0F0C441BAFD7}" type="pres">
      <dgm:prSet presAssocID="{9AF5A48F-100E-AC44-B538-A7BCDD6358CA}" presName="Name1" presStyleCnt="0"/>
      <dgm:spPr/>
    </dgm:pt>
    <dgm:pt modelId="{7DC142D0-39DA-3649-A804-A9CA9FD7B9BF}" type="pres">
      <dgm:prSet presAssocID="{9AF5A48F-100E-AC44-B538-A7BCDD6358CA}" presName="cycle" presStyleCnt="0"/>
      <dgm:spPr/>
    </dgm:pt>
    <dgm:pt modelId="{051FCC04-1164-3B40-A4D0-52D383AC3325}" type="pres">
      <dgm:prSet presAssocID="{9AF5A48F-100E-AC44-B538-A7BCDD6358CA}" presName="srcNode" presStyleLbl="node1" presStyleIdx="0" presStyleCnt="5"/>
      <dgm:spPr/>
    </dgm:pt>
    <dgm:pt modelId="{744CFD9C-D684-8F4A-820F-65987B5159F2}" type="pres">
      <dgm:prSet presAssocID="{9AF5A48F-100E-AC44-B538-A7BCDD6358CA}" presName="conn" presStyleLbl="parChTrans1D2" presStyleIdx="0" presStyleCnt="1"/>
      <dgm:spPr/>
    </dgm:pt>
    <dgm:pt modelId="{896586A0-BB06-2447-8999-93B17066E520}" type="pres">
      <dgm:prSet presAssocID="{9AF5A48F-100E-AC44-B538-A7BCDD6358CA}" presName="extraNode" presStyleLbl="node1" presStyleIdx="0" presStyleCnt="5"/>
      <dgm:spPr/>
    </dgm:pt>
    <dgm:pt modelId="{5F41189A-5B91-3E43-AEA5-ABC56A0A6956}" type="pres">
      <dgm:prSet presAssocID="{9AF5A48F-100E-AC44-B538-A7BCDD6358CA}" presName="dstNode" presStyleLbl="node1" presStyleIdx="0" presStyleCnt="5"/>
      <dgm:spPr/>
    </dgm:pt>
    <dgm:pt modelId="{EE037C5C-F51F-E843-BA0E-87EC1AFA1E0A}" type="pres">
      <dgm:prSet presAssocID="{DE087030-D146-0940-8D38-F1450BAD8300}" presName="text_1" presStyleLbl="node1" presStyleIdx="0" presStyleCnt="5">
        <dgm:presLayoutVars>
          <dgm:bulletEnabled val="1"/>
        </dgm:presLayoutVars>
      </dgm:prSet>
      <dgm:spPr/>
    </dgm:pt>
    <dgm:pt modelId="{A3CC397B-A800-0F49-BC4A-F83BCE99908B}" type="pres">
      <dgm:prSet presAssocID="{DE087030-D146-0940-8D38-F1450BAD8300}" presName="accent_1" presStyleCnt="0"/>
      <dgm:spPr/>
    </dgm:pt>
    <dgm:pt modelId="{4AEF78F9-2CC5-8246-B8CB-1B8007F157A1}" type="pres">
      <dgm:prSet presAssocID="{DE087030-D146-0940-8D38-F1450BAD8300}" presName="accentRepeatNode" presStyleLbl="solidFgAcc1" presStyleIdx="0" presStyleCnt="5"/>
      <dgm:spPr/>
    </dgm:pt>
    <dgm:pt modelId="{F4CA4CE5-5FD9-1243-8306-458185DE5DD1}" type="pres">
      <dgm:prSet presAssocID="{4B6467E8-4CE7-2744-A382-BD2492978712}" presName="text_2" presStyleLbl="node1" presStyleIdx="1" presStyleCnt="5">
        <dgm:presLayoutVars>
          <dgm:bulletEnabled val="1"/>
        </dgm:presLayoutVars>
      </dgm:prSet>
      <dgm:spPr/>
    </dgm:pt>
    <dgm:pt modelId="{3CCF710E-347E-6140-A390-88CB64674349}" type="pres">
      <dgm:prSet presAssocID="{4B6467E8-4CE7-2744-A382-BD2492978712}" presName="accent_2" presStyleCnt="0"/>
      <dgm:spPr/>
    </dgm:pt>
    <dgm:pt modelId="{065149B6-A299-A54F-B49A-9A29619B9B29}" type="pres">
      <dgm:prSet presAssocID="{4B6467E8-4CE7-2744-A382-BD2492978712}" presName="accentRepeatNode" presStyleLbl="solidFgAcc1" presStyleIdx="1" presStyleCnt="5">
        <dgm:style>
          <a:lnRef idx="2">
            <a:schemeClr val="accent5">
              <a:shade val="50000"/>
            </a:schemeClr>
          </a:lnRef>
          <a:fillRef idx="1">
            <a:schemeClr val="accent5"/>
          </a:fillRef>
          <a:effectRef idx="0">
            <a:schemeClr val="accent5"/>
          </a:effectRef>
          <a:fontRef idx="minor">
            <a:schemeClr val="lt1"/>
          </a:fontRef>
        </dgm:style>
      </dgm:prSet>
      <dgm:spPr/>
    </dgm:pt>
    <dgm:pt modelId="{F3B89F93-2943-6E47-AD81-E3D2E5BD0CDE}" type="pres">
      <dgm:prSet presAssocID="{4AB2E566-DED0-7E47-B437-F0324B61084E}" presName="text_3" presStyleLbl="node1" presStyleIdx="2" presStyleCnt="5">
        <dgm:presLayoutVars>
          <dgm:bulletEnabled val="1"/>
        </dgm:presLayoutVars>
      </dgm:prSet>
      <dgm:spPr/>
    </dgm:pt>
    <dgm:pt modelId="{5AD6D991-FA97-234B-8CA1-BE356A9DC024}" type="pres">
      <dgm:prSet presAssocID="{4AB2E566-DED0-7E47-B437-F0324B61084E}" presName="accent_3" presStyleCnt="0"/>
      <dgm:spPr/>
    </dgm:pt>
    <dgm:pt modelId="{897A9734-4959-0048-B741-4A657E2EE286}" type="pres">
      <dgm:prSet presAssocID="{4AB2E566-DED0-7E47-B437-F0324B61084E}" presName="accentRepeatNode" presStyleLbl="solidFgAcc1" presStyleIdx="2" presStyleCnt="5"/>
      <dgm:spPr/>
    </dgm:pt>
    <dgm:pt modelId="{56BAE92C-2529-FB46-861B-E81F7D2BA2AC}" type="pres">
      <dgm:prSet presAssocID="{C3386293-4543-9F4F-9711-A77F9C25A07C}" presName="text_4" presStyleLbl="node1" presStyleIdx="3" presStyleCnt="5">
        <dgm:presLayoutVars>
          <dgm:bulletEnabled val="1"/>
        </dgm:presLayoutVars>
      </dgm:prSet>
      <dgm:spPr/>
    </dgm:pt>
    <dgm:pt modelId="{BCB6B34E-469D-934A-8F89-3AADB9608C2A}" type="pres">
      <dgm:prSet presAssocID="{C3386293-4543-9F4F-9711-A77F9C25A07C}" presName="accent_4" presStyleCnt="0"/>
      <dgm:spPr/>
    </dgm:pt>
    <dgm:pt modelId="{0C30C6D7-B7DE-8A49-99DF-5B48CF7D798C}" type="pres">
      <dgm:prSet presAssocID="{C3386293-4543-9F4F-9711-A77F9C25A07C}" presName="accentRepeatNode" presStyleLbl="solidFgAcc1" presStyleIdx="3" presStyleCnt="5"/>
      <dgm:spPr/>
    </dgm:pt>
    <dgm:pt modelId="{A85CBE48-5794-614B-9320-2F74A20BE8EA}" type="pres">
      <dgm:prSet presAssocID="{5FBDF6D4-48B9-A542-9CEE-9DEFEC403FE2}" presName="text_5" presStyleLbl="node1" presStyleIdx="4" presStyleCnt="5">
        <dgm:presLayoutVars>
          <dgm:bulletEnabled val="1"/>
        </dgm:presLayoutVars>
      </dgm:prSet>
      <dgm:spPr/>
    </dgm:pt>
    <dgm:pt modelId="{E2CD0227-C196-5240-97AC-0EB43B1B0FDC}" type="pres">
      <dgm:prSet presAssocID="{5FBDF6D4-48B9-A542-9CEE-9DEFEC403FE2}" presName="accent_5" presStyleCnt="0"/>
      <dgm:spPr/>
    </dgm:pt>
    <dgm:pt modelId="{C0C79104-4390-4F4D-8D4B-6B7EA077ED30}" type="pres">
      <dgm:prSet presAssocID="{5FBDF6D4-48B9-A542-9CEE-9DEFEC403FE2}" presName="accentRepeatNode" presStyleLbl="solidFgAcc1" presStyleIdx="4" presStyleCnt="5"/>
      <dgm:spPr/>
    </dgm:pt>
  </dgm:ptLst>
  <dgm:cxnLst>
    <dgm:cxn modelId="{5EF56E1C-C24D-E34D-91C7-7499CF16C874}" srcId="{9AF5A48F-100E-AC44-B538-A7BCDD6358CA}" destId="{4AB2E566-DED0-7E47-B437-F0324B61084E}" srcOrd="2" destOrd="0" parTransId="{6B7546D6-1DBE-8344-8C73-04DBC8187886}" sibTransId="{57D6AE1A-65A0-194A-89CC-C2FEF8D6A96A}"/>
    <dgm:cxn modelId="{757E7258-DA9D-1444-8901-71F977D9E970}" srcId="{9AF5A48F-100E-AC44-B538-A7BCDD6358CA}" destId="{DE087030-D146-0940-8D38-F1450BAD8300}" srcOrd="0" destOrd="0" parTransId="{4A947B81-0995-5C4A-9A5B-DA46F0AE01A5}" sibTransId="{E906A776-F933-A54B-8E4C-9E6285F67D91}"/>
    <dgm:cxn modelId="{8B7FC166-03FC-44D1-A2DA-F7E50283CD74}" type="presOf" srcId="{4AB2E566-DED0-7E47-B437-F0324B61084E}" destId="{F3B89F93-2943-6E47-AD81-E3D2E5BD0CDE}" srcOrd="0" destOrd="0" presId="urn:microsoft.com/office/officeart/2008/layout/VerticalCurvedList"/>
    <dgm:cxn modelId="{7D1B1A80-DA69-5C43-9BDB-CB98F8F71D3E}" srcId="{9AF5A48F-100E-AC44-B538-A7BCDD6358CA}" destId="{C3386293-4543-9F4F-9711-A77F9C25A07C}" srcOrd="3" destOrd="0" parTransId="{0D49ED41-BD92-3948-9B59-67B019FB4C92}" sibTransId="{9E1E9BBC-2E4F-BF43-9A60-7BDB1CA5D424}"/>
    <dgm:cxn modelId="{316D9486-59C1-7C4B-9A3A-716472F2C7B3}" srcId="{9AF5A48F-100E-AC44-B538-A7BCDD6358CA}" destId="{5FBDF6D4-48B9-A542-9CEE-9DEFEC403FE2}" srcOrd="4" destOrd="0" parTransId="{42A53EC9-1D96-474F-8121-D1272B3F37AC}" sibTransId="{97821199-C4B6-DC49-800F-D1F724314C45}"/>
    <dgm:cxn modelId="{40B4A087-3EFF-4473-9808-B7DD0A72923D}" type="presOf" srcId="{DE087030-D146-0940-8D38-F1450BAD8300}" destId="{EE037C5C-F51F-E843-BA0E-87EC1AFA1E0A}" srcOrd="0" destOrd="0" presId="urn:microsoft.com/office/officeart/2008/layout/VerticalCurvedList"/>
    <dgm:cxn modelId="{ED40BB8C-0DAF-4886-9194-D1F849640B11}" type="presOf" srcId="{4B6467E8-4CE7-2744-A382-BD2492978712}" destId="{F4CA4CE5-5FD9-1243-8306-458185DE5DD1}" srcOrd="0" destOrd="0" presId="urn:microsoft.com/office/officeart/2008/layout/VerticalCurvedList"/>
    <dgm:cxn modelId="{D594ECAE-4C00-4B9C-A8A8-5E6BF2DEBAFE}" type="presOf" srcId="{9AF5A48F-100E-AC44-B538-A7BCDD6358CA}" destId="{E541A2ED-5611-3746-9BB6-D19068F2452B}" srcOrd="0" destOrd="0" presId="urn:microsoft.com/office/officeart/2008/layout/VerticalCurvedList"/>
    <dgm:cxn modelId="{6FA0C3C4-C4D3-8D4D-BF92-56A50ACA0B8F}" srcId="{9AF5A48F-100E-AC44-B538-A7BCDD6358CA}" destId="{4B6467E8-4CE7-2744-A382-BD2492978712}" srcOrd="1" destOrd="0" parTransId="{90E81E9E-897C-2547-9380-0C16FBB59E87}" sibTransId="{4D85C626-3E1E-974A-84F9-C1442FA651E8}"/>
    <dgm:cxn modelId="{E210EBCF-EC5E-425D-B837-494AA1E4E8AF}" type="presOf" srcId="{E906A776-F933-A54B-8E4C-9E6285F67D91}" destId="{744CFD9C-D684-8F4A-820F-65987B5159F2}" srcOrd="0" destOrd="0" presId="urn:microsoft.com/office/officeart/2008/layout/VerticalCurvedList"/>
    <dgm:cxn modelId="{4BEB7BD9-284A-479C-B76C-3BA5925FB933}" type="presOf" srcId="{5FBDF6D4-48B9-A542-9CEE-9DEFEC403FE2}" destId="{A85CBE48-5794-614B-9320-2F74A20BE8EA}" srcOrd="0" destOrd="0" presId="urn:microsoft.com/office/officeart/2008/layout/VerticalCurvedList"/>
    <dgm:cxn modelId="{26BD93E2-8E7D-493C-811A-B8D985120473}" type="presOf" srcId="{C3386293-4543-9F4F-9711-A77F9C25A07C}" destId="{56BAE92C-2529-FB46-861B-E81F7D2BA2AC}" srcOrd="0" destOrd="0" presId="urn:microsoft.com/office/officeart/2008/layout/VerticalCurvedList"/>
    <dgm:cxn modelId="{B20903FF-4823-4FAA-967E-42CCD2E7E67E}" type="presParOf" srcId="{E541A2ED-5611-3746-9BB6-D19068F2452B}" destId="{E9C21052-F3DB-B74E-B6DF-0F0C441BAFD7}" srcOrd="0" destOrd="0" presId="urn:microsoft.com/office/officeart/2008/layout/VerticalCurvedList"/>
    <dgm:cxn modelId="{9FDCD830-24A9-41DD-B843-4489D3CAE85A}" type="presParOf" srcId="{E9C21052-F3DB-B74E-B6DF-0F0C441BAFD7}" destId="{7DC142D0-39DA-3649-A804-A9CA9FD7B9BF}" srcOrd="0" destOrd="0" presId="urn:microsoft.com/office/officeart/2008/layout/VerticalCurvedList"/>
    <dgm:cxn modelId="{EAFA30D5-FAB0-4A3C-8025-AA8D4B2AF982}" type="presParOf" srcId="{7DC142D0-39DA-3649-A804-A9CA9FD7B9BF}" destId="{051FCC04-1164-3B40-A4D0-52D383AC3325}" srcOrd="0" destOrd="0" presId="urn:microsoft.com/office/officeart/2008/layout/VerticalCurvedList"/>
    <dgm:cxn modelId="{25F6D3CC-509A-421F-87D0-8CAFC7A1E635}" type="presParOf" srcId="{7DC142D0-39DA-3649-A804-A9CA9FD7B9BF}" destId="{744CFD9C-D684-8F4A-820F-65987B5159F2}" srcOrd="1" destOrd="0" presId="urn:microsoft.com/office/officeart/2008/layout/VerticalCurvedList"/>
    <dgm:cxn modelId="{4CE796B5-8D0C-4F52-8352-D19AE91EB201}" type="presParOf" srcId="{7DC142D0-39DA-3649-A804-A9CA9FD7B9BF}" destId="{896586A0-BB06-2447-8999-93B17066E520}" srcOrd="2" destOrd="0" presId="urn:microsoft.com/office/officeart/2008/layout/VerticalCurvedList"/>
    <dgm:cxn modelId="{5A4D83F3-9B53-4826-B8BF-7E24C2652DB7}" type="presParOf" srcId="{7DC142D0-39DA-3649-A804-A9CA9FD7B9BF}" destId="{5F41189A-5B91-3E43-AEA5-ABC56A0A6956}" srcOrd="3" destOrd="0" presId="urn:microsoft.com/office/officeart/2008/layout/VerticalCurvedList"/>
    <dgm:cxn modelId="{8D3A32A7-2AAB-442D-9C71-9C5F89614C16}" type="presParOf" srcId="{E9C21052-F3DB-B74E-B6DF-0F0C441BAFD7}" destId="{EE037C5C-F51F-E843-BA0E-87EC1AFA1E0A}" srcOrd="1" destOrd="0" presId="urn:microsoft.com/office/officeart/2008/layout/VerticalCurvedList"/>
    <dgm:cxn modelId="{6D70A6C1-9AB1-4EB3-B27F-1AEBB8070818}" type="presParOf" srcId="{E9C21052-F3DB-B74E-B6DF-0F0C441BAFD7}" destId="{A3CC397B-A800-0F49-BC4A-F83BCE99908B}" srcOrd="2" destOrd="0" presId="urn:microsoft.com/office/officeart/2008/layout/VerticalCurvedList"/>
    <dgm:cxn modelId="{957C235F-723A-48D3-9FBB-196207F43D8B}" type="presParOf" srcId="{A3CC397B-A800-0F49-BC4A-F83BCE99908B}" destId="{4AEF78F9-2CC5-8246-B8CB-1B8007F157A1}" srcOrd="0" destOrd="0" presId="urn:microsoft.com/office/officeart/2008/layout/VerticalCurvedList"/>
    <dgm:cxn modelId="{131364EE-3C59-4CCB-9188-D2783A02DD5A}" type="presParOf" srcId="{E9C21052-F3DB-B74E-B6DF-0F0C441BAFD7}" destId="{F4CA4CE5-5FD9-1243-8306-458185DE5DD1}" srcOrd="3" destOrd="0" presId="urn:microsoft.com/office/officeart/2008/layout/VerticalCurvedList"/>
    <dgm:cxn modelId="{8C35E98D-FCDE-41F6-A4F8-902024D2BD59}" type="presParOf" srcId="{E9C21052-F3DB-B74E-B6DF-0F0C441BAFD7}" destId="{3CCF710E-347E-6140-A390-88CB64674349}" srcOrd="4" destOrd="0" presId="urn:microsoft.com/office/officeart/2008/layout/VerticalCurvedList"/>
    <dgm:cxn modelId="{1FB00E03-3287-4C3F-A420-10052B51A42B}" type="presParOf" srcId="{3CCF710E-347E-6140-A390-88CB64674349}" destId="{065149B6-A299-A54F-B49A-9A29619B9B29}" srcOrd="0" destOrd="0" presId="urn:microsoft.com/office/officeart/2008/layout/VerticalCurvedList"/>
    <dgm:cxn modelId="{DF071A0C-4F82-4B68-8BF7-4324B5E3CCED}" type="presParOf" srcId="{E9C21052-F3DB-B74E-B6DF-0F0C441BAFD7}" destId="{F3B89F93-2943-6E47-AD81-E3D2E5BD0CDE}" srcOrd="5" destOrd="0" presId="urn:microsoft.com/office/officeart/2008/layout/VerticalCurvedList"/>
    <dgm:cxn modelId="{B8BF1344-DD27-4478-9A9E-E154C6AE265E}" type="presParOf" srcId="{E9C21052-F3DB-B74E-B6DF-0F0C441BAFD7}" destId="{5AD6D991-FA97-234B-8CA1-BE356A9DC024}" srcOrd="6" destOrd="0" presId="urn:microsoft.com/office/officeart/2008/layout/VerticalCurvedList"/>
    <dgm:cxn modelId="{346C7230-AED5-443F-850E-AA3205D53BBD}" type="presParOf" srcId="{5AD6D991-FA97-234B-8CA1-BE356A9DC024}" destId="{897A9734-4959-0048-B741-4A657E2EE286}" srcOrd="0" destOrd="0" presId="urn:microsoft.com/office/officeart/2008/layout/VerticalCurvedList"/>
    <dgm:cxn modelId="{7C93F4CA-2DD7-4498-B854-44798F3892E1}" type="presParOf" srcId="{E9C21052-F3DB-B74E-B6DF-0F0C441BAFD7}" destId="{56BAE92C-2529-FB46-861B-E81F7D2BA2AC}" srcOrd="7" destOrd="0" presId="urn:microsoft.com/office/officeart/2008/layout/VerticalCurvedList"/>
    <dgm:cxn modelId="{FE3E9CE9-07D5-41C8-BCC1-25C5FE55DC5C}" type="presParOf" srcId="{E9C21052-F3DB-B74E-B6DF-0F0C441BAFD7}" destId="{BCB6B34E-469D-934A-8F89-3AADB9608C2A}" srcOrd="8" destOrd="0" presId="urn:microsoft.com/office/officeart/2008/layout/VerticalCurvedList"/>
    <dgm:cxn modelId="{53ABC3E2-131E-4C69-863D-0B9BFE1B124B}" type="presParOf" srcId="{BCB6B34E-469D-934A-8F89-3AADB9608C2A}" destId="{0C30C6D7-B7DE-8A49-99DF-5B48CF7D798C}" srcOrd="0" destOrd="0" presId="urn:microsoft.com/office/officeart/2008/layout/VerticalCurvedList"/>
    <dgm:cxn modelId="{3C23679C-DF51-464D-AE33-93DC09C10110}" type="presParOf" srcId="{E9C21052-F3DB-B74E-B6DF-0F0C441BAFD7}" destId="{A85CBE48-5794-614B-9320-2F74A20BE8EA}" srcOrd="9" destOrd="0" presId="urn:microsoft.com/office/officeart/2008/layout/VerticalCurvedList"/>
    <dgm:cxn modelId="{6B0C7DBF-3687-4D06-AC25-8832976C761D}" type="presParOf" srcId="{E9C21052-F3DB-B74E-B6DF-0F0C441BAFD7}" destId="{E2CD0227-C196-5240-97AC-0EB43B1B0FDC}" srcOrd="10" destOrd="0" presId="urn:microsoft.com/office/officeart/2008/layout/VerticalCurvedList"/>
    <dgm:cxn modelId="{A9963188-6F28-4580-A1E4-DA267F472C36}" type="presParOf" srcId="{E2CD0227-C196-5240-97AC-0EB43B1B0FDC}" destId="{C0C79104-4390-4F4D-8D4B-6B7EA077ED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F5A48F-100E-AC44-B538-A7BCDD6358C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DE087030-D146-0940-8D38-F1450BAD8300}">
      <dgm:prSet/>
      <dgm:spPr/>
      <dgm:t>
        <a:bodyPr/>
        <a:lstStyle/>
        <a:p>
          <a:pPr rtl="0"/>
          <a:r>
            <a:rPr lang="zh-CN" altLang="en-US" b="1">
              <a:latin typeface="黑体"/>
              <a:ea typeface="黑体"/>
              <a:cs typeface="黑体"/>
            </a:rPr>
            <a:t>嵌入式文件系统简介</a:t>
          </a:r>
          <a:endParaRPr lang="zh-CN" altLang="en-US">
            <a:latin typeface="黑体"/>
            <a:ea typeface="黑体"/>
            <a:cs typeface="黑体"/>
          </a:endParaRPr>
        </a:p>
      </dgm:t>
    </dgm:pt>
    <dgm:pt modelId="{4A947B81-0995-5C4A-9A5B-DA46F0AE01A5}" type="parTrans" cxnId="{757E7258-DA9D-1444-8901-71F977D9E970}">
      <dgm:prSet/>
      <dgm:spPr/>
      <dgm:t>
        <a:bodyPr/>
        <a:lstStyle/>
        <a:p>
          <a:endParaRPr lang="zh-CN" altLang="en-US"/>
        </a:p>
      </dgm:t>
    </dgm:pt>
    <dgm:pt modelId="{E906A776-F933-A54B-8E4C-9E6285F67D91}" type="sibTrans" cxnId="{757E7258-DA9D-1444-8901-71F977D9E970}">
      <dgm:prSet/>
      <dgm:spPr/>
      <dgm:t>
        <a:bodyPr/>
        <a:lstStyle/>
        <a:p>
          <a:endParaRPr lang="zh-CN" altLang="en-US"/>
        </a:p>
      </dgm:t>
    </dgm:pt>
    <dgm:pt modelId="{4B6467E8-4CE7-2744-A382-BD2492978712}">
      <dgm:prSet/>
      <dgm:spPr/>
      <dgm:t>
        <a:bodyPr/>
        <a:lstStyle/>
        <a:p>
          <a:pPr rtl="0"/>
          <a:r>
            <a:rPr lang="en-US" altLang="zh-CN" b="1">
              <a:latin typeface="黑体"/>
              <a:ea typeface="黑体"/>
              <a:cs typeface="黑体"/>
            </a:rPr>
            <a:t>Linux</a:t>
          </a:r>
          <a:r>
            <a:rPr lang="zh-CN" altLang="en-US" b="1">
              <a:latin typeface="黑体"/>
              <a:ea typeface="黑体"/>
              <a:cs typeface="黑体"/>
            </a:rPr>
            <a:t>文件系统框架</a:t>
          </a:r>
          <a:endParaRPr lang="zh-CN" altLang="en-US">
            <a:latin typeface="黑体"/>
            <a:ea typeface="黑体"/>
            <a:cs typeface="黑体"/>
          </a:endParaRPr>
        </a:p>
      </dgm:t>
    </dgm:pt>
    <dgm:pt modelId="{90E81E9E-897C-2547-9380-0C16FBB59E87}" type="parTrans" cxnId="{6FA0C3C4-C4D3-8D4D-BF92-56A50ACA0B8F}">
      <dgm:prSet/>
      <dgm:spPr/>
      <dgm:t>
        <a:bodyPr/>
        <a:lstStyle/>
        <a:p>
          <a:endParaRPr lang="zh-CN" altLang="en-US"/>
        </a:p>
      </dgm:t>
    </dgm:pt>
    <dgm:pt modelId="{4D85C626-3E1E-974A-84F9-C1442FA651E8}" type="sibTrans" cxnId="{6FA0C3C4-C4D3-8D4D-BF92-56A50ACA0B8F}">
      <dgm:prSet/>
      <dgm:spPr/>
      <dgm:t>
        <a:bodyPr/>
        <a:lstStyle/>
        <a:p>
          <a:endParaRPr lang="zh-CN" altLang="en-US"/>
        </a:p>
      </dgm:t>
    </dgm:pt>
    <dgm:pt modelId="{4AB2E566-DED0-7E47-B437-F0324B61084E}">
      <dgm:prSet>
        <dgm:style>
          <a:lnRef idx="2">
            <a:schemeClr val="accent5">
              <a:shade val="50000"/>
            </a:schemeClr>
          </a:lnRef>
          <a:fillRef idx="1">
            <a:schemeClr val="accent5"/>
          </a:fillRef>
          <a:effectRef idx="0">
            <a:schemeClr val="accent5"/>
          </a:effectRef>
          <a:fontRef idx="minor">
            <a:schemeClr val="lt1"/>
          </a:fontRef>
        </dgm:style>
      </dgm:prSet>
      <dgm:spPr/>
      <dgm:t>
        <a:bodyPr/>
        <a:lstStyle/>
        <a:p>
          <a:pPr rtl="0"/>
          <a:r>
            <a:rPr lang="zh-CN" altLang="en-US" b="1">
              <a:latin typeface="黑体"/>
              <a:ea typeface="黑体"/>
              <a:cs typeface="黑体"/>
            </a:rPr>
            <a:t>本地文件系统</a:t>
          </a:r>
          <a:endParaRPr lang="zh-CN" altLang="en-US">
            <a:latin typeface="黑体"/>
            <a:ea typeface="黑体"/>
            <a:cs typeface="黑体"/>
          </a:endParaRPr>
        </a:p>
      </dgm:t>
    </dgm:pt>
    <dgm:pt modelId="{6B7546D6-1DBE-8344-8C73-04DBC8187886}" type="parTrans" cxnId="{5EF56E1C-C24D-E34D-91C7-7499CF16C874}">
      <dgm:prSet/>
      <dgm:spPr/>
      <dgm:t>
        <a:bodyPr/>
        <a:lstStyle/>
        <a:p>
          <a:endParaRPr lang="zh-CN" altLang="en-US"/>
        </a:p>
      </dgm:t>
    </dgm:pt>
    <dgm:pt modelId="{57D6AE1A-65A0-194A-89CC-C2FEF8D6A96A}" type="sibTrans" cxnId="{5EF56E1C-C24D-E34D-91C7-7499CF16C874}">
      <dgm:prSet/>
      <dgm:spPr/>
      <dgm:t>
        <a:bodyPr/>
        <a:lstStyle/>
        <a:p>
          <a:endParaRPr lang="zh-CN" altLang="en-US"/>
        </a:p>
      </dgm:t>
    </dgm:pt>
    <dgm:pt modelId="{C3386293-4543-9F4F-9711-A77F9C25A07C}">
      <dgm:prSet/>
      <dgm:spPr/>
      <dgm:t>
        <a:bodyPr/>
        <a:lstStyle/>
        <a:p>
          <a:pPr rtl="0"/>
          <a:r>
            <a:rPr lang="zh-CN" altLang="en-US" b="1">
              <a:latin typeface="黑体"/>
              <a:ea typeface="黑体"/>
              <a:cs typeface="黑体"/>
            </a:rPr>
            <a:t>网络文件系统</a:t>
          </a:r>
          <a:endParaRPr lang="zh-CN" altLang="en-US">
            <a:latin typeface="黑体"/>
            <a:ea typeface="黑体"/>
            <a:cs typeface="黑体"/>
          </a:endParaRPr>
        </a:p>
      </dgm:t>
    </dgm:pt>
    <dgm:pt modelId="{0D49ED41-BD92-3948-9B59-67B019FB4C92}" type="parTrans" cxnId="{7D1B1A80-DA69-5C43-9BDB-CB98F8F71D3E}">
      <dgm:prSet/>
      <dgm:spPr/>
      <dgm:t>
        <a:bodyPr/>
        <a:lstStyle/>
        <a:p>
          <a:endParaRPr lang="zh-CN" altLang="en-US"/>
        </a:p>
      </dgm:t>
    </dgm:pt>
    <dgm:pt modelId="{9E1E9BBC-2E4F-BF43-9A60-7BDB1CA5D424}" type="sibTrans" cxnId="{7D1B1A80-DA69-5C43-9BDB-CB98F8F71D3E}">
      <dgm:prSet/>
      <dgm:spPr/>
      <dgm:t>
        <a:bodyPr/>
        <a:lstStyle/>
        <a:p>
          <a:endParaRPr lang="zh-CN" altLang="en-US"/>
        </a:p>
      </dgm:t>
    </dgm:pt>
    <dgm:pt modelId="{5FBDF6D4-48B9-A542-9CEE-9DEFEC403FE2}">
      <dgm:prSet/>
      <dgm:spPr/>
      <dgm:t>
        <a:bodyPr/>
        <a:lstStyle/>
        <a:p>
          <a:pPr rtl="0"/>
          <a:r>
            <a:rPr lang="zh-CN" altLang="en-US" b="1">
              <a:latin typeface="黑体"/>
              <a:ea typeface="黑体"/>
              <a:cs typeface="黑体"/>
            </a:rPr>
            <a:t>根文件系统设计</a:t>
          </a:r>
          <a:endParaRPr lang="zh-CN" altLang="en-US">
            <a:latin typeface="黑体"/>
            <a:ea typeface="黑体"/>
            <a:cs typeface="黑体"/>
          </a:endParaRPr>
        </a:p>
      </dgm:t>
    </dgm:pt>
    <dgm:pt modelId="{42A53EC9-1D96-474F-8121-D1272B3F37AC}" type="parTrans" cxnId="{316D9486-59C1-7C4B-9A3A-716472F2C7B3}">
      <dgm:prSet/>
      <dgm:spPr/>
      <dgm:t>
        <a:bodyPr/>
        <a:lstStyle/>
        <a:p>
          <a:endParaRPr lang="zh-CN" altLang="en-US"/>
        </a:p>
      </dgm:t>
    </dgm:pt>
    <dgm:pt modelId="{97821199-C4B6-DC49-800F-D1F724314C45}" type="sibTrans" cxnId="{316D9486-59C1-7C4B-9A3A-716472F2C7B3}">
      <dgm:prSet/>
      <dgm:spPr/>
      <dgm:t>
        <a:bodyPr/>
        <a:lstStyle/>
        <a:p>
          <a:endParaRPr lang="zh-CN" altLang="en-US"/>
        </a:p>
      </dgm:t>
    </dgm:pt>
    <dgm:pt modelId="{E541A2ED-5611-3746-9BB6-D19068F2452B}" type="pres">
      <dgm:prSet presAssocID="{9AF5A48F-100E-AC44-B538-A7BCDD6358CA}" presName="Name0" presStyleCnt="0">
        <dgm:presLayoutVars>
          <dgm:chMax val="7"/>
          <dgm:chPref val="7"/>
          <dgm:dir/>
        </dgm:presLayoutVars>
      </dgm:prSet>
      <dgm:spPr/>
    </dgm:pt>
    <dgm:pt modelId="{E9C21052-F3DB-B74E-B6DF-0F0C441BAFD7}" type="pres">
      <dgm:prSet presAssocID="{9AF5A48F-100E-AC44-B538-A7BCDD6358CA}" presName="Name1" presStyleCnt="0"/>
      <dgm:spPr/>
    </dgm:pt>
    <dgm:pt modelId="{7DC142D0-39DA-3649-A804-A9CA9FD7B9BF}" type="pres">
      <dgm:prSet presAssocID="{9AF5A48F-100E-AC44-B538-A7BCDD6358CA}" presName="cycle" presStyleCnt="0"/>
      <dgm:spPr/>
    </dgm:pt>
    <dgm:pt modelId="{051FCC04-1164-3B40-A4D0-52D383AC3325}" type="pres">
      <dgm:prSet presAssocID="{9AF5A48F-100E-AC44-B538-A7BCDD6358CA}" presName="srcNode" presStyleLbl="node1" presStyleIdx="0" presStyleCnt="5"/>
      <dgm:spPr/>
    </dgm:pt>
    <dgm:pt modelId="{744CFD9C-D684-8F4A-820F-65987B5159F2}" type="pres">
      <dgm:prSet presAssocID="{9AF5A48F-100E-AC44-B538-A7BCDD6358CA}" presName="conn" presStyleLbl="parChTrans1D2" presStyleIdx="0" presStyleCnt="1"/>
      <dgm:spPr/>
    </dgm:pt>
    <dgm:pt modelId="{896586A0-BB06-2447-8999-93B17066E520}" type="pres">
      <dgm:prSet presAssocID="{9AF5A48F-100E-AC44-B538-A7BCDD6358CA}" presName="extraNode" presStyleLbl="node1" presStyleIdx="0" presStyleCnt="5"/>
      <dgm:spPr/>
    </dgm:pt>
    <dgm:pt modelId="{5F41189A-5B91-3E43-AEA5-ABC56A0A6956}" type="pres">
      <dgm:prSet presAssocID="{9AF5A48F-100E-AC44-B538-A7BCDD6358CA}" presName="dstNode" presStyleLbl="node1" presStyleIdx="0" presStyleCnt="5"/>
      <dgm:spPr/>
    </dgm:pt>
    <dgm:pt modelId="{EE037C5C-F51F-E843-BA0E-87EC1AFA1E0A}" type="pres">
      <dgm:prSet presAssocID="{DE087030-D146-0940-8D38-F1450BAD8300}" presName="text_1" presStyleLbl="node1" presStyleIdx="0" presStyleCnt="5">
        <dgm:presLayoutVars>
          <dgm:bulletEnabled val="1"/>
        </dgm:presLayoutVars>
      </dgm:prSet>
      <dgm:spPr/>
    </dgm:pt>
    <dgm:pt modelId="{A3CC397B-A800-0F49-BC4A-F83BCE99908B}" type="pres">
      <dgm:prSet presAssocID="{DE087030-D146-0940-8D38-F1450BAD8300}" presName="accent_1" presStyleCnt="0"/>
      <dgm:spPr/>
    </dgm:pt>
    <dgm:pt modelId="{4AEF78F9-2CC5-8246-B8CB-1B8007F157A1}" type="pres">
      <dgm:prSet presAssocID="{DE087030-D146-0940-8D38-F1450BAD8300}" presName="accentRepeatNode" presStyleLbl="solidFgAcc1" presStyleIdx="0" presStyleCnt="5"/>
      <dgm:spPr/>
    </dgm:pt>
    <dgm:pt modelId="{F4CA4CE5-5FD9-1243-8306-458185DE5DD1}" type="pres">
      <dgm:prSet presAssocID="{4B6467E8-4CE7-2744-A382-BD2492978712}" presName="text_2" presStyleLbl="node1" presStyleIdx="1" presStyleCnt="5">
        <dgm:presLayoutVars>
          <dgm:bulletEnabled val="1"/>
        </dgm:presLayoutVars>
      </dgm:prSet>
      <dgm:spPr/>
    </dgm:pt>
    <dgm:pt modelId="{3CCF710E-347E-6140-A390-88CB64674349}" type="pres">
      <dgm:prSet presAssocID="{4B6467E8-4CE7-2744-A382-BD2492978712}" presName="accent_2" presStyleCnt="0"/>
      <dgm:spPr/>
    </dgm:pt>
    <dgm:pt modelId="{065149B6-A299-A54F-B49A-9A29619B9B29}" type="pres">
      <dgm:prSet presAssocID="{4B6467E8-4CE7-2744-A382-BD2492978712}" presName="accentRepeatNode" presStyleLbl="solidFgAcc1" presStyleIdx="1" presStyleCnt="5"/>
      <dgm:spPr/>
    </dgm:pt>
    <dgm:pt modelId="{F3B89F93-2943-6E47-AD81-E3D2E5BD0CDE}" type="pres">
      <dgm:prSet presAssocID="{4AB2E566-DED0-7E47-B437-F0324B61084E}" presName="text_3" presStyleLbl="node1" presStyleIdx="2" presStyleCnt="5">
        <dgm:presLayoutVars>
          <dgm:bulletEnabled val="1"/>
        </dgm:presLayoutVars>
      </dgm:prSet>
      <dgm:spPr/>
    </dgm:pt>
    <dgm:pt modelId="{5AD6D991-FA97-234B-8CA1-BE356A9DC024}" type="pres">
      <dgm:prSet presAssocID="{4AB2E566-DED0-7E47-B437-F0324B61084E}" presName="accent_3" presStyleCnt="0"/>
      <dgm:spPr/>
    </dgm:pt>
    <dgm:pt modelId="{897A9734-4959-0048-B741-4A657E2EE286}" type="pres">
      <dgm:prSet presAssocID="{4AB2E566-DED0-7E47-B437-F0324B61084E}" presName="accentRepeatNode" presStyleLbl="solidFgAcc1" presStyleIdx="2" presStyleCnt="5">
        <dgm:style>
          <a:lnRef idx="2">
            <a:schemeClr val="accent5">
              <a:shade val="50000"/>
            </a:schemeClr>
          </a:lnRef>
          <a:fillRef idx="1">
            <a:schemeClr val="accent5"/>
          </a:fillRef>
          <a:effectRef idx="0">
            <a:schemeClr val="accent5"/>
          </a:effectRef>
          <a:fontRef idx="minor">
            <a:schemeClr val="lt1"/>
          </a:fontRef>
        </dgm:style>
      </dgm:prSet>
      <dgm:spPr/>
    </dgm:pt>
    <dgm:pt modelId="{56BAE92C-2529-FB46-861B-E81F7D2BA2AC}" type="pres">
      <dgm:prSet presAssocID="{C3386293-4543-9F4F-9711-A77F9C25A07C}" presName="text_4" presStyleLbl="node1" presStyleIdx="3" presStyleCnt="5">
        <dgm:presLayoutVars>
          <dgm:bulletEnabled val="1"/>
        </dgm:presLayoutVars>
      </dgm:prSet>
      <dgm:spPr/>
    </dgm:pt>
    <dgm:pt modelId="{BCB6B34E-469D-934A-8F89-3AADB9608C2A}" type="pres">
      <dgm:prSet presAssocID="{C3386293-4543-9F4F-9711-A77F9C25A07C}" presName="accent_4" presStyleCnt="0"/>
      <dgm:spPr/>
    </dgm:pt>
    <dgm:pt modelId="{0C30C6D7-B7DE-8A49-99DF-5B48CF7D798C}" type="pres">
      <dgm:prSet presAssocID="{C3386293-4543-9F4F-9711-A77F9C25A07C}" presName="accentRepeatNode" presStyleLbl="solidFgAcc1" presStyleIdx="3" presStyleCnt="5"/>
      <dgm:spPr/>
    </dgm:pt>
    <dgm:pt modelId="{A85CBE48-5794-614B-9320-2F74A20BE8EA}" type="pres">
      <dgm:prSet presAssocID="{5FBDF6D4-48B9-A542-9CEE-9DEFEC403FE2}" presName="text_5" presStyleLbl="node1" presStyleIdx="4" presStyleCnt="5">
        <dgm:presLayoutVars>
          <dgm:bulletEnabled val="1"/>
        </dgm:presLayoutVars>
      </dgm:prSet>
      <dgm:spPr/>
    </dgm:pt>
    <dgm:pt modelId="{E2CD0227-C196-5240-97AC-0EB43B1B0FDC}" type="pres">
      <dgm:prSet presAssocID="{5FBDF6D4-48B9-A542-9CEE-9DEFEC403FE2}" presName="accent_5" presStyleCnt="0"/>
      <dgm:spPr/>
    </dgm:pt>
    <dgm:pt modelId="{C0C79104-4390-4F4D-8D4B-6B7EA077ED30}" type="pres">
      <dgm:prSet presAssocID="{5FBDF6D4-48B9-A542-9CEE-9DEFEC403FE2}" presName="accentRepeatNode" presStyleLbl="solidFgAcc1" presStyleIdx="4" presStyleCnt="5"/>
      <dgm:spPr/>
    </dgm:pt>
  </dgm:ptLst>
  <dgm:cxnLst>
    <dgm:cxn modelId="{5EF56E1C-C24D-E34D-91C7-7499CF16C874}" srcId="{9AF5A48F-100E-AC44-B538-A7BCDD6358CA}" destId="{4AB2E566-DED0-7E47-B437-F0324B61084E}" srcOrd="2" destOrd="0" parTransId="{6B7546D6-1DBE-8344-8C73-04DBC8187886}" sibTransId="{57D6AE1A-65A0-194A-89CC-C2FEF8D6A96A}"/>
    <dgm:cxn modelId="{757E7258-DA9D-1444-8901-71F977D9E970}" srcId="{9AF5A48F-100E-AC44-B538-A7BCDD6358CA}" destId="{DE087030-D146-0940-8D38-F1450BAD8300}" srcOrd="0" destOrd="0" parTransId="{4A947B81-0995-5C4A-9A5B-DA46F0AE01A5}" sibTransId="{E906A776-F933-A54B-8E4C-9E6285F67D91}"/>
    <dgm:cxn modelId="{61658F78-3577-4886-9D31-A9C0CA89E070}" type="presOf" srcId="{4B6467E8-4CE7-2744-A382-BD2492978712}" destId="{F4CA4CE5-5FD9-1243-8306-458185DE5DD1}" srcOrd="0" destOrd="0" presId="urn:microsoft.com/office/officeart/2008/layout/VerticalCurvedList"/>
    <dgm:cxn modelId="{63AA317B-B2CB-448D-A946-156D48063669}" type="presOf" srcId="{C3386293-4543-9F4F-9711-A77F9C25A07C}" destId="{56BAE92C-2529-FB46-861B-E81F7D2BA2AC}" srcOrd="0" destOrd="0" presId="urn:microsoft.com/office/officeart/2008/layout/VerticalCurvedList"/>
    <dgm:cxn modelId="{7D1B1A80-DA69-5C43-9BDB-CB98F8F71D3E}" srcId="{9AF5A48F-100E-AC44-B538-A7BCDD6358CA}" destId="{C3386293-4543-9F4F-9711-A77F9C25A07C}" srcOrd="3" destOrd="0" parTransId="{0D49ED41-BD92-3948-9B59-67B019FB4C92}" sibTransId="{9E1E9BBC-2E4F-BF43-9A60-7BDB1CA5D424}"/>
    <dgm:cxn modelId="{7784F281-CA05-47CB-9828-838F070DDE32}" type="presOf" srcId="{5FBDF6D4-48B9-A542-9CEE-9DEFEC403FE2}" destId="{A85CBE48-5794-614B-9320-2F74A20BE8EA}" srcOrd="0" destOrd="0" presId="urn:microsoft.com/office/officeart/2008/layout/VerticalCurvedList"/>
    <dgm:cxn modelId="{316D9486-59C1-7C4B-9A3A-716472F2C7B3}" srcId="{9AF5A48F-100E-AC44-B538-A7BCDD6358CA}" destId="{5FBDF6D4-48B9-A542-9CEE-9DEFEC403FE2}" srcOrd="4" destOrd="0" parTransId="{42A53EC9-1D96-474F-8121-D1272B3F37AC}" sibTransId="{97821199-C4B6-DC49-800F-D1F724314C45}"/>
    <dgm:cxn modelId="{D2F27996-B4AD-4379-925E-F133825B16FB}" type="presOf" srcId="{4AB2E566-DED0-7E47-B437-F0324B61084E}" destId="{F3B89F93-2943-6E47-AD81-E3D2E5BD0CDE}" srcOrd="0" destOrd="0" presId="urn:microsoft.com/office/officeart/2008/layout/VerticalCurvedList"/>
    <dgm:cxn modelId="{663C4FA4-3D87-4B2A-B675-BBA2F2D40B18}" type="presOf" srcId="{DE087030-D146-0940-8D38-F1450BAD8300}" destId="{EE037C5C-F51F-E843-BA0E-87EC1AFA1E0A}" srcOrd="0" destOrd="0" presId="urn:microsoft.com/office/officeart/2008/layout/VerticalCurvedList"/>
    <dgm:cxn modelId="{6FA0C3C4-C4D3-8D4D-BF92-56A50ACA0B8F}" srcId="{9AF5A48F-100E-AC44-B538-A7BCDD6358CA}" destId="{4B6467E8-4CE7-2744-A382-BD2492978712}" srcOrd="1" destOrd="0" parTransId="{90E81E9E-897C-2547-9380-0C16FBB59E87}" sibTransId="{4D85C626-3E1E-974A-84F9-C1442FA651E8}"/>
    <dgm:cxn modelId="{D1538BD4-EB82-4CFA-AE2A-8DCB53D9BD01}" type="presOf" srcId="{E906A776-F933-A54B-8E4C-9E6285F67D91}" destId="{744CFD9C-D684-8F4A-820F-65987B5159F2}" srcOrd="0" destOrd="0" presId="urn:microsoft.com/office/officeart/2008/layout/VerticalCurvedList"/>
    <dgm:cxn modelId="{5DB0D5D8-771D-417D-9C86-3650BC53C874}" type="presOf" srcId="{9AF5A48F-100E-AC44-B538-A7BCDD6358CA}" destId="{E541A2ED-5611-3746-9BB6-D19068F2452B}" srcOrd="0" destOrd="0" presId="urn:microsoft.com/office/officeart/2008/layout/VerticalCurvedList"/>
    <dgm:cxn modelId="{9410B981-BFFE-4623-A143-0B6F8B7B66D6}" type="presParOf" srcId="{E541A2ED-5611-3746-9BB6-D19068F2452B}" destId="{E9C21052-F3DB-B74E-B6DF-0F0C441BAFD7}" srcOrd="0" destOrd="0" presId="urn:microsoft.com/office/officeart/2008/layout/VerticalCurvedList"/>
    <dgm:cxn modelId="{28F7F931-816A-47C9-B093-D8061FCD1433}" type="presParOf" srcId="{E9C21052-F3DB-B74E-B6DF-0F0C441BAFD7}" destId="{7DC142D0-39DA-3649-A804-A9CA9FD7B9BF}" srcOrd="0" destOrd="0" presId="urn:microsoft.com/office/officeart/2008/layout/VerticalCurvedList"/>
    <dgm:cxn modelId="{6CC86DBE-452D-4E64-AD19-B0265AD97B05}" type="presParOf" srcId="{7DC142D0-39DA-3649-A804-A9CA9FD7B9BF}" destId="{051FCC04-1164-3B40-A4D0-52D383AC3325}" srcOrd="0" destOrd="0" presId="urn:microsoft.com/office/officeart/2008/layout/VerticalCurvedList"/>
    <dgm:cxn modelId="{4A77C053-7321-4806-BD2E-7E088BE4F098}" type="presParOf" srcId="{7DC142D0-39DA-3649-A804-A9CA9FD7B9BF}" destId="{744CFD9C-D684-8F4A-820F-65987B5159F2}" srcOrd="1" destOrd="0" presId="urn:microsoft.com/office/officeart/2008/layout/VerticalCurvedList"/>
    <dgm:cxn modelId="{F39D0C30-F693-4DA8-964E-C9FC72DA5C5D}" type="presParOf" srcId="{7DC142D0-39DA-3649-A804-A9CA9FD7B9BF}" destId="{896586A0-BB06-2447-8999-93B17066E520}" srcOrd="2" destOrd="0" presId="urn:microsoft.com/office/officeart/2008/layout/VerticalCurvedList"/>
    <dgm:cxn modelId="{A87F41AF-945E-4D2D-B052-4BF5041D652F}" type="presParOf" srcId="{7DC142D0-39DA-3649-A804-A9CA9FD7B9BF}" destId="{5F41189A-5B91-3E43-AEA5-ABC56A0A6956}" srcOrd="3" destOrd="0" presId="urn:microsoft.com/office/officeart/2008/layout/VerticalCurvedList"/>
    <dgm:cxn modelId="{71A4748E-0DF0-47E8-8183-29391A2AAADF}" type="presParOf" srcId="{E9C21052-F3DB-B74E-B6DF-0F0C441BAFD7}" destId="{EE037C5C-F51F-E843-BA0E-87EC1AFA1E0A}" srcOrd="1" destOrd="0" presId="urn:microsoft.com/office/officeart/2008/layout/VerticalCurvedList"/>
    <dgm:cxn modelId="{48AC8D12-77CD-4C94-AE5D-B72219064520}" type="presParOf" srcId="{E9C21052-F3DB-B74E-B6DF-0F0C441BAFD7}" destId="{A3CC397B-A800-0F49-BC4A-F83BCE99908B}" srcOrd="2" destOrd="0" presId="urn:microsoft.com/office/officeart/2008/layout/VerticalCurvedList"/>
    <dgm:cxn modelId="{54DE4693-1D0A-4522-A277-CBC9CA57A980}" type="presParOf" srcId="{A3CC397B-A800-0F49-BC4A-F83BCE99908B}" destId="{4AEF78F9-2CC5-8246-B8CB-1B8007F157A1}" srcOrd="0" destOrd="0" presId="urn:microsoft.com/office/officeart/2008/layout/VerticalCurvedList"/>
    <dgm:cxn modelId="{C2B2F997-D3BE-49ED-A5EA-04A056F19463}" type="presParOf" srcId="{E9C21052-F3DB-B74E-B6DF-0F0C441BAFD7}" destId="{F4CA4CE5-5FD9-1243-8306-458185DE5DD1}" srcOrd="3" destOrd="0" presId="urn:microsoft.com/office/officeart/2008/layout/VerticalCurvedList"/>
    <dgm:cxn modelId="{440BF365-68A0-49D3-88E9-85DB4EEB0183}" type="presParOf" srcId="{E9C21052-F3DB-B74E-B6DF-0F0C441BAFD7}" destId="{3CCF710E-347E-6140-A390-88CB64674349}" srcOrd="4" destOrd="0" presId="urn:microsoft.com/office/officeart/2008/layout/VerticalCurvedList"/>
    <dgm:cxn modelId="{30805902-47E6-414D-A786-61F25C473674}" type="presParOf" srcId="{3CCF710E-347E-6140-A390-88CB64674349}" destId="{065149B6-A299-A54F-B49A-9A29619B9B29}" srcOrd="0" destOrd="0" presId="urn:microsoft.com/office/officeart/2008/layout/VerticalCurvedList"/>
    <dgm:cxn modelId="{C0907B97-3210-431A-A3CF-3FF0EDC116EB}" type="presParOf" srcId="{E9C21052-F3DB-B74E-B6DF-0F0C441BAFD7}" destId="{F3B89F93-2943-6E47-AD81-E3D2E5BD0CDE}" srcOrd="5" destOrd="0" presId="urn:microsoft.com/office/officeart/2008/layout/VerticalCurvedList"/>
    <dgm:cxn modelId="{86E015A1-13E8-4232-828B-BD1FAD34CC97}" type="presParOf" srcId="{E9C21052-F3DB-B74E-B6DF-0F0C441BAFD7}" destId="{5AD6D991-FA97-234B-8CA1-BE356A9DC024}" srcOrd="6" destOrd="0" presId="urn:microsoft.com/office/officeart/2008/layout/VerticalCurvedList"/>
    <dgm:cxn modelId="{BC77FDB6-6AF6-4991-B548-911B7257E368}" type="presParOf" srcId="{5AD6D991-FA97-234B-8CA1-BE356A9DC024}" destId="{897A9734-4959-0048-B741-4A657E2EE286}" srcOrd="0" destOrd="0" presId="urn:microsoft.com/office/officeart/2008/layout/VerticalCurvedList"/>
    <dgm:cxn modelId="{B6847A75-BDB4-4042-8160-1A21F6495491}" type="presParOf" srcId="{E9C21052-F3DB-B74E-B6DF-0F0C441BAFD7}" destId="{56BAE92C-2529-FB46-861B-E81F7D2BA2AC}" srcOrd="7" destOrd="0" presId="urn:microsoft.com/office/officeart/2008/layout/VerticalCurvedList"/>
    <dgm:cxn modelId="{3739AE81-5D06-4DA9-831B-7B1976D969C0}" type="presParOf" srcId="{E9C21052-F3DB-B74E-B6DF-0F0C441BAFD7}" destId="{BCB6B34E-469D-934A-8F89-3AADB9608C2A}" srcOrd="8" destOrd="0" presId="urn:microsoft.com/office/officeart/2008/layout/VerticalCurvedList"/>
    <dgm:cxn modelId="{85A0E4C0-624E-4BB1-978E-9A33FC6673A0}" type="presParOf" srcId="{BCB6B34E-469D-934A-8F89-3AADB9608C2A}" destId="{0C30C6D7-B7DE-8A49-99DF-5B48CF7D798C}" srcOrd="0" destOrd="0" presId="urn:microsoft.com/office/officeart/2008/layout/VerticalCurvedList"/>
    <dgm:cxn modelId="{3E576AC4-2491-4472-8C95-A71188785239}" type="presParOf" srcId="{E9C21052-F3DB-B74E-B6DF-0F0C441BAFD7}" destId="{A85CBE48-5794-614B-9320-2F74A20BE8EA}" srcOrd="9" destOrd="0" presId="urn:microsoft.com/office/officeart/2008/layout/VerticalCurvedList"/>
    <dgm:cxn modelId="{588FC9D2-F2FD-4661-B37E-B7C54A63909A}" type="presParOf" srcId="{E9C21052-F3DB-B74E-B6DF-0F0C441BAFD7}" destId="{E2CD0227-C196-5240-97AC-0EB43B1B0FDC}" srcOrd="10" destOrd="0" presId="urn:microsoft.com/office/officeart/2008/layout/VerticalCurvedList"/>
    <dgm:cxn modelId="{AF04F3B9-87A7-4F7F-AB2B-05DC3DC5900A}" type="presParOf" srcId="{E2CD0227-C196-5240-97AC-0EB43B1B0FDC}" destId="{C0C79104-4390-4F4D-8D4B-6B7EA077ED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F5A48F-100E-AC44-B538-A7BCDD6358C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DE087030-D146-0940-8D38-F1450BAD8300}">
      <dgm:prSet/>
      <dgm:spPr/>
      <dgm:t>
        <a:bodyPr/>
        <a:lstStyle/>
        <a:p>
          <a:pPr rtl="0"/>
          <a:r>
            <a:rPr lang="zh-CN" altLang="en-US" b="1">
              <a:latin typeface="黑体"/>
              <a:ea typeface="黑体"/>
              <a:cs typeface="黑体"/>
            </a:rPr>
            <a:t>嵌入式文件系统简介</a:t>
          </a:r>
          <a:endParaRPr lang="zh-CN" altLang="en-US">
            <a:latin typeface="黑体"/>
            <a:ea typeface="黑体"/>
            <a:cs typeface="黑体"/>
          </a:endParaRPr>
        </a:p>
      </dgm:t>
    </dgm:pt>
    <dgm:pt modelId="{4A947B81-0995-5C4A-9A5B-DA46F0AE01A5}" type="parTrans" cxnId="{757E7258-DA9D-1444-8901-71F977D9E970}">
      <dgm:prSet/>
      <dgm:spPr/>
      <dgm:t>
        <a:bodyPr/>
        <a:lstStyle/>
        <a:p>
          <a:endParaRPr lang="zh-CN" altLang="en-US"/>
        </a:p>
      </dgm:t>
    </dgm:pt>
    <dgm:pt modelId="{E906A776-F933-A54B-8E4C-9E6285F67D91}" type="sibTrans" cxnId="{757E7258-DA9D-1444-8901-71F977D9E970}">
      <dgm:prSet/>
      <dgm:spPr/>
      <dgm:t>
        <a:bodyPr/>
        <a:lstStyle/>
        <a:p>
          <a:endParaRPr lang="zh-CN" altLang="en-US"/>
        </a:p>
      </dgm:t>
    </dgm:pt>
    <dgm:pt modelId="{4B6467E8-4CE7-2744-A382-BD2492978712}">
      <dgm:prSet/>
      <dgm:spPr/>
      <dgm:t>
        <a:bodyPr/>
        <a:lstStyle/>
        <a:p>
          <a:pPr rtl="0"/>
          <a:r>
            <a:rPr lang="en-US" altLang="zh-CN" b="1">
              <a:latin typeface="黑体"/>
              <a:ea typeface="黑体"/>
              <a:cs typeface="黑体"/>
            </a:rPr>
            <a:t>Linux</a:t>
          </a:r>
          <a:r>
            <a:rPr lang="zh-CN" altLang="en-US" b="1">
              <a:latin typeface="黑体"/>
              <a:ea typeface="黑体"/>
              <a:cs typeface="黑体"/>
            </a:rPr>
            <a:t>文件系统框架</a:t>
          </a:r>
          <a:endParaRPr lang="zh-CN" altLang="en-US">
            <a:latin typeface="黑体"/>
            <a:ea typeface="黑体"/>
            <a:cs typeface="黑体"/>
          </a:endParaRPr>
        </a:p>
      </dgm:t>
    </dgm:pt>
    <dgm:pt modelId="{90E81E9E-897C-2547-9380-0C16FBB59E87}" type="parTrans" cxnId="{6FA0C3C4-C4D3-8D4D-BF92-56A50ACA0B8F}">
      <dgm:prSet/>
      <dgm:spPr/>
      <dgm:t>
        <a:bodyPr/>
        <a:lstStyle/>
        <a:p>
          <a:endParaRPr lang="zh-CN" altLang="en-US"/>
        </a:p>
      </dgm:t>
    </dgm:pt>
    <dgm:pt modelId="{4D85C626-3E1E-974A-84F9-C1442FA651E8}" type="sibTrans" cxnId="{6FA0C3C4-C4D3-8D4D-BF92-56A50ACA0B8F}">
      <dgm:prSet/>
      <dgm:spPr/>
      <dgm:t>
        <a:bodyPr/>
        <a:lstStyle/>
        <a:p>
          <a:endParaRPr lang="zh-CN" altLang="en-US"/>
        </a:p>
      </dgm:t>
    </dgm:pt>
    <dgm:pt modelId="{4AB2E566-DED0-7E47-B437-F0324B61084E}">
      <dgm:prSet/>
      <dgm:spPr/>
      <dgm:t>
        <a:bodyPr/>
        <a:lstStyle/>
        <a:p>
          <a:pPr rtl="0"/>
          <a:r>
            <a:rPr lang="zh-CN" altLang="en-US" b="1">
              <a:latin typeface="黑体"/>
              <a:ea typeface="黑体"/>
              <a:cs typeface="黑体"/>
            </a:rPr>
            <a:t>本地文件系统</a:t>
          </a:r>
          <a:endParaRPr lang="zh-CN" altLang="en-US">
            <a:latin typeface="黑体"/>
            <a:ea typeface="黑体"/>
            <a:cs typeface="黑体"/>
          </a:endParaRPr>
        </a:p>
      </dgm:t>
    </dgm:pt>
    <dgm:pt modelId="{6B7546D6-1DBE-8344-8C73-04DBC8187886}" type="parTrans" cxnId="{5EF56E1C-C24D-E34D-91C7-7499CF16C874}">
      <dgm:prSet/>
      <dgm:spPr/>
      <dgm:t>
        <a:bodyPr/>
        <a:lstStyle/>
        <a:p>
          <a:endParaRPr lang="zh-CN" altLang="en-US"/>
        </a:p>
      </dgm:t>
    </dgm:pt>
    <dgm:pt modelId="{57D6AE1A-65A0-194A-89CC-C2FEF8D6A96A}" type="sibTrans" cxnId="{5EF56E1C-C24D-E34D-91C7-7499CF16C874}">
      <dgm:prSet/>
      <dgm:spPr/>
      <dgm:t>
        <a:bodyPr/>
        <a:lstStyle/>
        <a:p>
          <a:endParaRPr lang="zh-CN" altLang="en-US"/>
        </a:p>
      </dgm:t>
    </dgm:pt>
    <dgm:pt modelId="{C3386293-4543-9F4F-9711-A77F9C25A07C}">
      <dgm:prSet>
        <dgm:style>
          <a:lnRef idx="2">
            <a:schemeClr val="accent5">
              <a:shade val="50000"/>
            </a:schemeClr>
          </a:lnRef>
          <a:fillRef idx="1">
            <a:schemeClr val="accent5"/>
          </a:fillRef>
          <a:effectRef idx="0">
            <a:schemeClr val="accent5"/>
          </a:effectRef>
          <a:fontRef idx="minor">
            <a:schemeClr val="lt1"/>
          </a:fontRef>
        </dgm:style>
      </dgm:prSet>
      <dgm:spPr/>
      <dgm:t>
        <a:bodyPr/>
        <a:lstStyle/>
        <a:p>
          <a:pPr rtl="0"/>
          <a:r>
            <a:rPr lang="zh-CN" altLang="en-US" b="1">
              <a:latin typeface="黑体"/>
              <a:ea typeface="黑体"/>
              <a:cs typeface="黑体"/>
            </a:rPr>
            <a:t>网络文件系统</a:t>
          </a:r>
          <a:endParaRPr lang="zh-CN" altLang="en-US">
            <a:latin typeface="黑体"/>
            <a:ea typeface="黑体"/>
            <a:cs typeface="黑体"/>
          </a:endParaRPr>
        </a:p>
      </dgm:t>
    </dgm:pt>
    <dgm:pt modelId="{0D49ED41-BD92-3948-9B59-67B019FB4C92}" type="parTrans" cxnId="{7D1B1A80-DA69-5C43-9BDB-CB98F8F71D3E}">
      <dgm:prSet/>
      <dgm:spPr/>
      <dgm:t>
        <a:bodyPr/>
        <a:lstStyle/>
        <a:p>
          <a:endParaRPr lang="zh-CN" altLang="en-US"/>
        </a:p>
      </dgm:t>
    </dgm:pt>
    <dgm:pt modelId="{9E1E9BBC-2E4F-BF43-9A60-7BDB1CA5D424}" type="sibTrans" cxnId="{7D1B1A80-DA69-5C43-9BDB-CB98F8F71D3E}">
      <dgm:prSet/>
      <dgm:spPr/>
      <dgm:t>
        <a:bodyPr/>
        <a:lstStyle/>
        <a:p>
          <a:endParaRPr lang="zh-CN" altLang="en-US"/>
        </a:p>
      </dgm:t>
    </dgm:pt>
    <dgm:pt modelId="{5FBDF6D4-48B9-A542-9CEE-9DEFEC403FE2}">
      <dgm:prSet/>
      <dgm:spPr/>
      <dgm:t>
        <a:bodyPr/>
        <a:lstStyle/>
        <a:p>
          <a:pPr rtl="0"/>
          <a:r>
            <a:rPr lang="zh-CN" altLang="en-US" b="1">
              <a:latin typeface="黑体"/>
              <a:ea typeface="黑体"/>
              <a:cs typeface="黑体"/>
            </a:rPr>
            <a:t>根文件系统设计</a:t>
          </a:r>
          <a:endParaRPr lang="zh-CN" altLang="en-US">
            <a:latin typeface="黑体"/>
            <a:ea typeface="黑体"/>
            <a:cs typeface="黑体"/>
          </a:endParaRPr>
        </a:p>
      </dgm:t>
    </dgm:pt>
    <dgm:pt modelId="{42A53EC9-1D96-474F-8121-D1272B3F37AC}" type="parTrans" cxnId="{316D9486-59C1-7C4B-9A3A-716472F2C7B3}">
      <dgm:prSet/>
      <dgm:spPr/>
      <dgm:t>
        <a:bodyPr/>
        <a:lstStyle/>
        <a:p>
          <a:endParaRPr lang="zh-CN" altLang="en-US"/>
        </a:p>
      </dgm:t>
    </dgm:pt>
    <dgm:pt modelId="{97821199-C4B6-DC49-800F-D1F724314C45}" type="sibTrans" cxnId="{316D9486-59C1-7C4B-9A3A-716472F2C7B3}">
      <dgm:prSet/>
      <dgm:spPr/>
      <dgm:t>
        <a:bodyPr/>
        <a:lstStyle/>
        <a:p>
          <a:endParaRPr lang="zh-CN" altLang="en-US"/>
        </a:p>
      </dgm:t>
    </dgm:pt>
    <dgm:pt modelId="{E541A2ED-5611-3746-9BB6-D19068F2452B}" type="pres">
      <dgm:prSet presAssocID="{9AF5A48F-100E-AC44-B538-A7BCDD6358CA}" presName="Name0" presStyleCnt="0">
        <dgm:presLayoutVars>
          <dgm:chMax val="7"/>
          <dgm:chPref val="7"/>
          <dgm:dir/>
        </dgm:presLayoutVars>
      </dgm:prSet>
      <dgm:spPr/>
    </dgm:pt>
    <dgm:pt modelId="{E9C21052-F3DB-B74E-B6DF-0F0C441BAFD7}" type="pres">
      <dgm:prSet presAssocID="{9AF5A48F-100E-AC44-B538-A7BCDD6358CA}" presName="Name1" presStyleCnt="0"/>
      <dgm:spPr/>
    </dgm:pt>
    <dgm:pt modelId="{7DC142D0-39DA-3649-A804-A9CA9FD7B9BF}" type="pres">
      <dgm:prSet presAssocID="{9AF5A48F-100E-AC44-B538-A7BCDD6358CA}" presName="cycle" presStyleCnt="0"/>
      <dgm:spPr/>
    </dgm:pt>
    <dgm:pt modelId="{051FCC04-1164-3B40-A4D0-52D383AC3325}" type="pres">
      <dgm:prSet presAssocID="{9AF5A48F-100E-AC44-B538-A7BCDD6358CA}" presName="srcNode" presStyleLbl="node1" presStyleIdx="0" presStyleCnt="5"/>
      <dgm:spPr/>
    </dgm:pt>
    <dgm:pt modelId="{744CFD9C-D684-8F4A-820F-65987B5159F2}" type="pres">
      <dgm:prSet presAssocID="{9AF5A48F-100E-AC44-B538-A7BCDD6358CA}" presName="conn" presStyleLbl="parChTrans1D2" presStyleIdx="0" presStyleCnt="1"/>
      <dgm:spPr/>
    </dgm:pt>
    <dgm:pt modelId="{896586A0-BB06-2447-8999-93B17066E520}" type="pres">
      <dgm:prSet presAssocID="{9AF5A48F-100E-AC44-B538-A7BCDD6358CA}" presName="extraNode" presStyleLbl="node1" presStyleIdx="0" presStyleCnt="5"/>
      <dgm:spPr/>
    </dgm:pt>
    <dgm:pt modelId="{5F41189A-5B91-3E43-AEA5-ABC56A0A6956}" type="pres">
      <dgm:prSet presAssocID="{9AF5A48F-100E-AC44-B538-A7BCDD6358CA}" presName="dstNode" presStyleLbl="node1" presStyleIdx="0" presStyleCnt="5"/>
      <dgm:spPr/>
    </dgm:pt>
    <dgm:pt modelId="{EE037C5C-F51F-E843-BA0E-87EC1AFA1E0A}" type="pres">
      <dgm:prSet presAssocID="{DE087030-D146-0940-8D38-F1450BAD8300}" presName="text_1" presStyleLbl="node1" presStyleIdx="0" presStyleCnt="5">
        <dgm:presLayoutVars>
          <dgm:bulletEnabled val="1"/>
        </dgm:presLayoutVars>
      </dgm:prSet>
      <dgm:spPr/>
    </dgm:pt>
    <dgm:pt modelId="{A3CC397B-A800-0F49-BC4A-F83BCE99908B}" type="pres">
      <dgm:prSet presAssocID="{DE087030-D146-0940-8D38-F1450BAD8300}" presName="accent_1" presStyleCnt="0"/>
      <dgm:spPr/>
    </dgm:pt>
    <dgm:pt modelId="{4AEF78F9-2CC5-8246-B8CB-1B8007F157A1}" type="pres">
      <dgm:prSet presAssocID="{DE087030-D146-0940-8D38-F1450BAD8300}" presName="accentRepeatNode" presStyleLbl="solidFgAcc1" presStyleIdx="0" presStyleCnt="5"/>
      <dgm:spPr/>
    </dgm:pt>
    <dgm:pt modelId="{F4CA4CE5-5FD9-1243-8306-458185DE5DD1}" type="pres">
      <dgm:prSet presAssocID="{4B6467E8-4CE7-2744-A382-BD2492978712}" presName="text_2" presStyleLbl="node1" presStyleIdx="1" presStyleCnt="5">
        <dgm:presLayoutVars>
          <dgm:bulletEnabled val="1"/>
        </dgm:presLayoutVars>
      </dgm:prSet>
      <dgm:spPr/>
    </dgm:pt>
    <dgm:pt modelId="{3CCF710E-347E-6140-A390-88CB64674349}" type="pres">
      <dgm:prSet presAssocID="{4B6467E8-4CE7-2744-A382-BD2492978712}" presName="accent_2" presStyleCnt="0"/>
      <dgm:spPr/>
    </dgm:pt>
    <dgm:pt modelId="{065149B6-A299-A54F-B49A-9A29619B9B29}" type="pres">
      <dgm:prSet presAssocID="{4B6467E8-4CE7-2744-A382-BD2492978712}" presName="accentRepeatNode" presStyleLbl="solidFgAcc1" presStyleIdx="1" presStyleCnt="5"/>
      <dgm:spPr/>
    </dgm:pt>
    <dgm:pt modelId="{F3B89F93-2943-6E47-AD81-E3D2E5BD0CDE}" type="pres">
      <dgm:prSet presAssocID="{4AB2E566-DED0-7E47-B437-F0324B61084E}" presName="text_3" presStyleLbl="node1" presStyleIdx="2" presStyleCnt="5">
        <dgm:presLayoutVars>
          <dgm:bulletEnabled val="1"/>
        </dgm:presLayoutVars>
      </dgm:prSet>
      <dgm:spPr/>
    </dgm:pt>
    <dgm:pt modelId="{5AD6D991-FA97-234B-8CA1-BE356A9DC024}" type="pres">
      <dgm:prSet presAssocID="{4AB2E566-DED0-7E47-B437-F0324B61084E}" presName="accent_3" presStyleCnt="0"/>
      <dgm:spPr/>
    </dgm:pt>
    <dgm:pt modelId="{897A9734-4959-0048-B741-4A657E2EE286}" type="pres">
      <dgm:prSet presAssocID="{4AB2E566-DED0-7E47-B437-F0324B61084E}" presName="accentRepeatNode" presStyleLbl="solidFgAcc1" presStyleIdx="2" presStyleCnt="5"/>
      <dgm:spPr/>
    </dgm:pt>
    <dgm:pt modelId="{56BAE92C-2529-FB46-861B-E81F7D2BA2AC}" type="pres">
      <dgm:prSet presAssocID="{C3386293-4543-9F4F-9711-A77F9C25A07C}" presName="text_4" presStyleLbl="node1" presStyleIdx="3" presStyleCnt="5">
        <dgm:presLayoutVars>
          <dgm:bulletEnabled val="1"/>
        </dgm:presLayoutVars>
      </dgm:prSet>
      <dgm:spPr/>
    </dgm:pt>
    <dgm:pt modelId="{BCB6B34E-469D-934A-8F89-3AADB9608C2A}" type="pres">
      <dgm:prSet presAssocID="{C3386293-4543-9F4F-9711-A77F9C25A07C}" presName="accent_4" presStyleCnt="0"/>
      <dgm:spPr/>
    </dgm:pt>
    <dgm:pt modelId="{0C30C6D7-B7DE-8A49-99DF-5B48CF7D798C}" type="pres">
      <dgm:prSet presAssocID="{C3386293-4543-9F4F-9711-A77F9C25A07C}" presName="accentRepeatNode" presStyleLbl="solidFgAcc1" presStyleIdx="3" presStyleCnt="5">
        <dgm:style>
          <a:lnRef idx="2">
            <a:schemeClr val="accent5">
              <a:shade val="50000"/>
            </a:schemeClr>
          </a:lnRef>
          <a:fillRef idx="1">
            <a:schemeClr val="accent5"/>
          </a:fillRef>
          <a:effectRef idx="0">
            <a:schemeClr val="accent5"/>
          </a:effectRef>
          <a:fontRef idx="minor">
            <a:schemeClr val="lt1"/>
          </a:fontRef>
        </dgm:style>
      </dgm:prSet>
      <dgm:spPr/>
    </dgm:pt>
    <dgm:pt modelId="{A85CBE48-5794-614B-9320-2F74A20BE8EA}" type="pres">
      <dgm:prSet presAssocID="{5FBDF6D4-48B9-A542-9CEE-9DEFEC403FE2}" presName="text_5" presStyleLbl="node1" presStyleIdx="4" presStyleCnt="5">
        <dgm:presLayoutVars>
          <dgm:bulletEnabled val="1"/>
        </dgm:presLayoutVars>
      </dgm:prSet>
      <dgm:spPr/>
    </dgm:pt>
    <dgm:pt modelId="{E2CD0227-C196-5240-97AC-0EB43B1B0FDC}" type="pres">
      <dgm:prSet presAssocID="{5FBDF6D4-48B9-A542-9CEE-9DEFEC403FE2}" presName="accent_5" presStyleCnt="0"/>
      <dgm:spPr/>
    </dgm:pt>
    <dgm:pt modelId="{C0C79104-4390-4F4D-8D4B-6B7EA077ED30}" type="pres">
      <dgm:prSet presAssocID="{5FBDF6D4-48B9-A542-9CEE-9DEFEC403FE2}" presName="accentRepeatNode" presStyleLbl="solidFgAcc1" presStyleIdx="4" presStyleCnt="5"/>
      <dgm:spPr/>
    </dgm:pt>
  </dgm:ptLst>
  <dgm:cxnLst>
    <dgm:cxn modelId="{0E9F7801-37E4-446A-B791-6DD01BD3D2A8}" type="presOf" srcId="{4B6467E8-4CE7-2744-A382-BD2492978712}" destId="{F4CA4CE5-5FD9-1243-8306-458185DE5DD1}" srcOrd="0" destOrd="0" presId="urn:microsoft.com/office/officeart/2008/layout/VerticalCurvedList"/>
    <dgm:cxn modelId="{64C8C80D-722C-42CA-90FD-32BDE4972588}" type="presOf" srcId="{DE087030-D146-0940-8D38-F1450BAD8300}" destId="{EE037C5C-F51F-E843-BA0E-87EC1AFA1E0A}" srcOrd="0" destOrd="0" presId="urn:microsoft.com/office/officeart/2008/layout/VerticalCurvedList"/>
    <dgm:cxn modelId="{8CFC4610-2979-43BF-8A0E-29FD5262F22D}" type="presOf" srcId="{9AF5A48F-100E-AC44-B538-A7BCDD6358CA}" destId="{E541A2ED-5611-3746-9BB6-D19068F2452B}" srcOrd="0" destOrd="0" presId="urn:microsoft.com/office/officeart/2008/layout/VerticalCurvedList"/>
    <dgm:cxn modelId="{5EF56E1C-C24D-E34D-91C7-7499CF16C874}" srcId="{9AF5A48F-100E-AC44-B538-A7BCDD6358CA}" destId="{4AB2E566-DED0-7E47-B437-F0324B61084E}" srcOrd="2" destOrd="0" parTransId="{6B7546D6-1DBE-8344-8C73-04DBC8187886}" sibTransId="{57D6AE1A-65A0-194A-89CC-C2FEF8D6A96A}"/>
    <dgm:cxn modelId="{0A4E4C4E-2DB1-4E4D-B939-4A0571E6A01B}" type="presOf" srcId="{C3386293-4543-9F4F-9711-A77F9C25A07C}" destId="{56BAE92C-2529-FB46-861B-E81F7D2BA2AC}" srcOrd="0" destOrd="0" presId="urn:microsoft.com/office/officeart/2008/layout/VerticalCurvedList"/>
    <dgm:cxn modelId="{757E7258-DA9D-1444-8901-71F977D9E970}" srcId="{9AF5A48F-100E-AC44-B538-A7BCDD6358CA}" destId="{DE087030-D146-0940-8D38-F1450BAD8300}" srcOrd="0" destOrd="0" parTransId="{4A947B81-0995-5C4A-9A5B-DA46F0AE01A5}" sibTransId="{E906A776-F933-A54B-8E4C-9E6285F67D91}"/>
    <dgm:cxn modelId="{7D1B1A80-DA69-5C43-9BDB-CB98F8F71D3E}" srcId="{9AF5A48F-100E-AC44-B538-A7BCDD6358CA}" destId="{C3386293-4543-9F4F-9711-A77F9C25A07C}" srcOrd="3" destOrd="0" parTransId="{0D49ED41-BD92-3948-9B59-67B019FB4C92}" sibTransId="{9E1E9BBC-2E4F-BF43-9A60-7BDB1CA5D424}"/>
    <dgm:cxn modelId="{316D9486-59C1-7C4B-9A3A-716472F2C7B3}" srcId="{9AF5A48F-100E-AC44-B538-A7BCDD6358CA}" destId="{5FBDF6D4-48B9-A542-9CEE-9DEFEC403FE2}" srcOrd="4" destOrd="0" parTransId="{42A53EC9-1D96-474F-8121-D1272B3F37AC}" sibTransId="{97821199-C4B6-DC49-800F-D1F724314C45}"/>
    <dgm:cxn modelId="{51AFB68C-6737-4E36-BADB-AB38F279A28D}" type="presOf" srcId="{5FBDF6D4-48B9-A542-9CEE-9DEFEC403FE2}" destId="{A85CBE48-5794-614B-9320-2F74A20BE8EA}" srcOrd="0" destOrd="0" presId="urn:microsoft.com/office/officeart/2008/layout/VerticalCurvedList"/>
    <dgm:cxn modelId="{6FA0C3C4-C4D3-8D4D-BF92-56A50ACA0B8F}" srcId="{9AF5A48F-100E-AC44-B538-A7BCDD6358CA}" destId="{4B6467E8-4CE7-2744-A382-BD2492978712}" srcOrd="1" destOrd="0" parTransId="{90E81E9E-897C-2547-9380-0C16FBB59E87}" sibTransId="{4D85C626-3E1E-974A-84F9-C1442FA651E8}"/>
    <dgm:cxn modelId="{E399EED8-9E51-4C68-B076-ED1BFA666448}" type="presOf" srcId="{4AB2E566-DED0-7E47-B437-F0324B61084E}" destId="{F3B89F93-2943-6E47-AD81-E3D2E5BD0CDE}" srcOrd="0" destOrd="0" presId="urn:microsoft.com/office/officeart/2008/layout/VerticalCurvedList"/>
    <dgm:cxn modelId="{B153D6E6-624C-4A28-A3EF-1786205ABA7E}" type="presOf" srcId="{E906A776-F933-A54B-8E4C-9E6285F67D91}" destId="{744CFD9C-D684-8F4A-820F-65987B5159F2}" srcOrd="0" destOrd="0" presId="urn:microsoft.com/office/officeart/2008/layout/VerticalCurvedList"/>
    <dgm:cxn modelId="{8B5C8DCA-69A3-41D2-840A-CF194692CAD7}" type="presParOf" srcId="{E541A2ED-5611-3746-9BB6-D19068F2452B}" destId="{E9C21052-F3DB-B74E-B6DF-0F0C441BAFD7}" srcOrd="0" destOrd="0" presId="urn:microsoft.com/office/officeart/2008/layout/VerticalCurvedList"/>
    <dgm:cxn modelId="{9A9EDDFA-9418-4C53-8B3A-F7F4F36AA301}" type="presParOf" srcId="{E9C21052-F3DB-B74E-B6DF-0F0C441BAFD7}" destId="{7DC142D0-39DA-3649-A804-A9CA9FD7B9BF}" srcOrd="0" destOrd="0" presId="urn:microsoft.com/office/officeart/2008/layout/VerticalCurvedList"/>
    <dgm:cxn modelId="{3A36EF03-EEEE-42CD-8304-749FA36A5717}" type="presParOf" srcId="{7DC142D0-39DA-3649-A804-A9CA9FD7B9BF}" destId="{051FCC04-1164-3B40-A4D0-52D383AC3325}" srcOrd="0" destOrd="0" presId="urn:microsoft.com/office/officeart/2008/layout/VerticalCurvedList"/>
    <dgm:cxn modelId="{A969CFA9-CE69-4D7C-A0D2-ADD17A4FCE0D}" type="presParOf" srcId="{7DC142D0-39DA-3649-A804-A9CA9FD7B9BF}" destId="{744CFD9C-D684-8F4A-820F-65987B5159F2}" srcOrd="1" destOrd="0" presId="urn:microsoft.com/office/officeart/2008/layout/VerticalCurvedList"/>
    <dgm:cxn modelId="{F489A76F-A687-4200-8FCA-A3D9C7FE8739}" type="presParOf" srcId="{7DC142D0-39DA-3649-A804-A9CA9FD7B9BF}" destId="{896586A0-BB06-2447-8999-93B17066E520}" srcOrd="2" destOrd="0" presId="urn:microsoft.com/office/officeart/2008/layout/VerticalCurvedList"/>
    <dgm:cxn modelId="{B8D16F05-520C-4315-8769-8ED4F0EAEA17}" type="presParOf" srcId="{7DC142D0-39DA-3649-A804-A9CA9FD7B9BF}" destId="{5F41189A-5B91-3E43-AEA5-ABC56A0A6956}" srcOrd="3" destOrd="0" presId="urn:microsoft.com/office/officeart/2008/layout/VerticalCurvedList"/>
    <dgm:cxn modelId="{C631DB7E-EB7F-4FB6-A5D9-A8F66B72E73B}" type="presParOf" srcId="{E9C21052-F3DB-B74E-B6DF-0F0C441BAFD7}" destId="{EE037C5C-F51F-E843-BA0E-87EC1AFA1E0A}" srcOrd="1" destOrd="0" presId="urn:microsoft.com/office/officeart/2008/layout/VerticalCurvedList"/>
    <dgm:cxn modelId="{BA5EFE72-E774-43C2-8775-17325FF809DD}" type="presParOf" srcId="{E9C21052-F3DB-B74E-B6DF-0F0C441BAFD7}" destId="{A3CC397B-A800-0F49-BC4A-F83BCE99908B}" srcOrd="2" destOrd="0" presId="urn:microsoft.com/office/officeart/2008/layout/VerticalCurvedList"/>
    <dgm:cxn modelId="{644CCFFA-651D-4015-9FDA-1B02DD9989BF}" type="presParOf" srcId="{A3CC397B-A800-0F49-BC4A-F83BCE99908B}" destId="{4AEF78F9-2CC5-8246-B8CB-1B8007F157A1}" srcOrd="0" destOrd="0" presId="urn:microsoft.com/office/officeart/2008/layout/VerticalCurvedList"/>
    <dgm:cxn modelId="{D3316E29-F83A-4FB4-868D-C60692A90D40}" type="presParOf" srcId="{E9C21052-F3DB-B74E-B6DF-0F0C441BAFD7}" destId="{F4CA4CE5-5FD9-1243-8306-458185DE5DD1}" srcOrd="3" destOrd="0" presId="urn:microsoft.com/office/officeart/2008/layout/VerticalCurvedList"/>
    <dgm:cxn modelId="{7B717A3F-819D-47E3-B86D-C236346B91F3}" type="presParOf" srcId="{E9C21052-F3DB-B74E-B6DF-0F0C441BAFD7}" destId="{3CCF710E-347E-6140-A390-88CB64674349}" srcOrd="4" destOrd="0" presId="urn:microsoft.com/office/officeart/2008/layout/VerticalCurvedList"/>
    <dgm:cxn modelId="{E8516D1F-6FF4-499A-91E0-6E57BA17151F}" type="presParOf" srcId="{3CCF710E-347E-6140-A390-88CB64674349}" destId="{065149B6-A299-A54F-B49A-9A29619B9B29}" srcOrd="0" destOrd="0" presId="urn:microsoft.com/office/officeart/2008/layout/VerticalCurvedList"/>
    <dgm:cxn modelId="{ED9CFD33-3E3E-46B8-B724-680692402C37}" type="presParOf" srcId="{E9C21052-F3DB-B74E-B6DF-0F0C441BAFD7}" destId="{F3B89F93-2943-6E47-AD81-E3D2E5BD0CDE}" srcOrd="5" destOrd="0" presId="urn:microsoft.com/office/officeart/2008/layout/VerticalCurvedList"/>
    <dgm:cxn modelId="{BACBB13C-5B38-46D4-9C25-67BD2B60880A}" type="presParOf" srcId="{E9C21052-F3DB-B74E-B6DF-0F0C441BAFD7}" destId="{5AD6D991-FA97-234B-8CA1-BE356A9DC024}" srcOrd="6" destOrd="0" presId="urn:microsoft.com/office/officeart/2008/layout/VerticalCurvedList"/>
    <dgm:cxn modelId="{79C3E475-6F05-41D2-BFB7-D1298384FDBE}" type="presParOf" srcId="{5AD6D991-FA97-234B-8CA1-BE356A9DC024}" destId="{897A9734-4959-0048-B741-4A657E2EE286}" srcOrd="0" destOrd="0" presId="urn:microsoft.com/office/officeart/2008/layout/VerticalCurvedList"/>
    <dgm:cxn modelId="{4C74E1E3-244F-4B00-914D-DA2E0E82A021}" type="presParOf" srcId="{E9C21052-F3DB-B74E-B6DF-0F0C441BAFD7}" destId="{56BAE92C-2529-FB46-861B-E81F7D2BA2AC}" srcOrd="7" destOrd="0" presId="urn:microsoft.com/office/officeart/2008/layout/VerticalCurvedList"/>
    <dgm:cxn modelId="{23598F50-20E6-4017-A969-8C3DE3BA28BA}" type="presParOf" srcId="{E9C21052-F3DB-B74E-B6DF-0F0C441BAFD7}" destId="{BCB6B34E-469D-934A-8F89-3AADB9608C2A}" srcOrd="8" destOrd="0" presId="urn:microsoft.com/office/officeart/2008/layout/VerticalCurvedList"/>
    <dgm:cxn modelId="{561FC2DC-8188-4BF8-BF48-2926FE791997}" type="presParOf" srcId="{BCB6B34E-469D-934A-8F89-3AADB9608C2A}" destId="{0C30C6D7-B7DE-8A49-99DF-5B48CF7D798C}" srcOrd="0" destOrd="0" presId="urn:microsoft.com/office/officeart/2008/layout/VerticalCurvedList"/>
    <dgm:cxn modelId="{69DB0A34-7B8E-48A1-A9D0-B8E5F128FCDB}" type="presParOf" srcId="{E9C21052-F3DB-B74E-B6DF-0F0C441BAFD7}" destId="{A85CBE48-5794-614B-9320-2F74A20BE8EA}" srcOrd="9" destOrd="0" presId="urn:microsoft.com/office/officeart/2008/layout/VerticalCurvedList"/>
    <dgm:cxn modelId="{DB3F8F4B-D4C1-407F-915F-E82B655BD76C}" type="presParOf" srcId="{E9C21052-F3DB-B74E-B6DF-0F0C441BAFD7}" destId="{E2CD0227-C196-5240-97AC-0EB43B1B0FDC}" srcOrd="10" destOrd="0" presId="urn:microsoft.com/office/officeart/2008/layout/VerticalCurvedList"/>
    <dgm:cxn modelId="{9C3A8138-5469-42FD-8863-A44708291599}" type="presParOf" srcId="{E2CD0227-C196-5240-97AC-0EB43B1B0FDC}" destId="{C0C79104-4390-4F4D-8D4B-6B7EA077ED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F5A48F-100E-AC44-B538-A7BCDD6358C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DE087030-D146-0940-8D38-F1450BAD8300}">
      <dgm:prSet/>
      <dgm:spPr/>
      <dgm:t>
        <a:bodyPr/>
        <a:lstStyle/>
        <a:p>
          <a:pPr rtl="0"/>
          <a:r>
            <a:rPr lang="zh-CN" altLang="en-US" b="1">
              <a:latin typeface="黑体"/>
              <a:ea typeface="黑体"/>
              <a:cs typeface="黑体"/>
            </a:rPr>
            <a:t>嵌入式文件系统简介</a:t>
          </a:r>
          <a:endParaRPr lang="zh-CN" altLang="en-US">
            <a:latin typeface="黑体"/>
            <a:ea typeface="黑体"/>
            <a:cs typeface="黑体"/>
          </a:endParaRPr>
        </a:p>
      </dgm:t>
    </dgm:pt>
    <dgm:pt modelId="{4A947B81-0995-5C4A-9A5B-DA46F0AE01A5}" type="parTrans" cxnId="{757E7258-DA9D-1444-8901-71F977D9E970}">
      <dgm:prSet/>
      <dgm:spPr/>
      <dgm:t>
        <a:bodyPr/>
        <a:lstStyle/>
        <a:p>
          <a:endParaRPr lang="zh-CN" altLang="en-US"/>
        </a:p>
      </dgm:t>
    </dgm:pt>
    <dgm:pt modelId="{E906A776-F933-A54B-8E4C-9E6285F67D91}" type="sibTrans" cxnId="{757E7258-DA9D-1444-8901-71F977D9E970}">
      <dgm:prSet/>
      <dgm:spPr/>
      <dgm:t>
        <a:bodyPr/>
        <a:lstStyle/>
        <a:p>
          <a:endParaRPr lang="zh-CN" altLang="en-US"/>
        </a:p>
      </dgm:t>
    </dgm:pt>
    <dgm:pt modelId="{4B6467E8-4CE7-2744-A382-BD2492978712}">
      <dgm:prSet/>
      <dgm:spPr/>
      <dgm:t>
        <a:bodyPr/>
        <a:lstStyle/>
        <a:p>
          <a:pPr rtl="0"/>
          <a:r>
            <a:rPr lang="en-US" altLang="zh-CN" b="1">
              <a:latin typeface="黑体"/>
              <a:ea typeface="黑体"/>
              <a:cs typeface="黑体"/>
            </a:rPr>
            <a:t>Linux</a:t>
          </a:r>
          <a:r>
            <a:rPr lang="zh-CN" altLang="en-US" b="1">
              <a:latin typeface="黑体"/>
              <a:ea typeface="黑体"/>
              <a:cs typeface="黑体"/>
            </a:rPr>
            <a:t>文件系统框架</a:t>
          </a:r>
          <a:endParaRPr lang="zh-CN" altLang="en-US">
            <a:latin typeface="黑体"/>
            <a:ea typeface="黑体"/>
            <a:cs typeface="黑体"/>
          </a:endParaRPr>
        </a:p>
      </dgm:t>
    </dgm:pt>
    <dgm:pt modelId="{90E81E9E-897C-2547-9380-0C16FBB59E87}" type="parTrans" cxnId="{6FA0C3C4-C4D3-8D4D-BF92-56A50ACA0B8F}">
      <dgm:prSet/>
      <dgm:spPr/>
      <dgm:t>
        <a:bodyPr/>
        <a:lstStyle/>
        <a:p>
          <a:endParaRPr lang="zh-CN" altLang="en-US"/>
        </a:p>
      </dgm:t>
    </dgm:pt>
    <dgm:pt modelId="{4D85C626-3E1E-974A-84F9-C1442FA651E8}" type="sibTrans" cxnId="{6FA0C3C4-C4D3-8D4D-BF92-56A50ACA0B8F}">
      <dgm:prSet/>
      <dgm:spPr/>
      <dgm:t>
        <a:bodyPr/>
        <a:lstStyle/>
        <a:p>
          <a:endParaRPr lang="zh-CN" altLang="en-US"/>
        </a:p>
      </dgm:t>
    </dgm:pt>
    <dgm:pt modelId="{4AB2E566-DED0-7E47-B437-F0324B61084E}">
      <dgm:prSet/>
      <dgm:spPr/>
      <dgm:t>
        <a:bodyPr/>
        <a:lstStyle/>
        <a:p>
          <a:pPr rtl="0"/>
          <a:r>
            <a:rPr lang="zh-CN" altLang="en-US" b="1">
              <a:latin typeface="黑体"/>
              <a:ea typeface="黑体"/>
              <a:cs typeface="黑体"/>
            </a:rPr>
            <a:t>本地文件系统</a:t>
          </a:r>
          <a:endParaRPr lang="zh-CN" altLang="en-US">
            <a:latin typeface="黑体"/>
            <a:ea typeface="黑体"/>
            <a:cs typeface="黑体"/>
          </a:endParaRPr>
        </a:p>
      </dgm:t>
    </dgm:pt>
    <dgm:pt modelId="{6B7546D6-1DBE-8344-8C73-04DBC8187886}" type="parTrans" cxnId="{5EF56E1C-C24D-E34D-91C7-7499CF16C874}">
      <dgm:prSet/>
      <dgm:spPr/>
      <dgm:t>
        <a:bodyPr/>
        <a:lstStyle/>
        <a:p>
          <a:endParaRPr lang="zh-CN" altLang="en-US"/>
        </a:p>
      </dgm:t>
    </dgm:pt>
    <dgm:pt modelId="{57D6AE1A-65A0-194A-89CC-C2FEF8D6A96A}" type="sibTrans" cxnId="{5EF56E1C-C24D-E34D-91C7-7499CF16C874}">
      <dgm:prSet/>
      <dgm:spPr/>
      <dgm:t>
        <a:bodyPr/>
        <a:lstStyle/>
        <a:p>
          <a:endParaRPr lang="zh-CN" altLang="en-US"/>
        </a:p>
      </dgm:t>
    </dgm:pt>
    <dgm:pt modelId="{C3386293-4543-9F4F-9711-A77F9C25A07C}">
      <dgm:prSet/>
      <dgm:spPr/>
      <dgm:t>
        <a:bodyPr/>
        <a:lstStyle/>
        <a:p>
          <a:pPr rtl="0"/>
          <a:r>
            <a:rPr lang="zh-CN" altLang="en-US" b="1">
              <a:latin typeface="黑体"/>
              <a:ea typeface="黑体"/>
              <a:cs typeface="黑体"/>
            </a:rPr>
            <a:t>网络文件系统</a:t>
          </a:r>
          <a:endParaRPr lang="zh-CN" altLang="en-US">
            <a:latin typeface="黑体"/>
            <a:ea typeface="黑体"/>
            <a:cs typeface="黑体"/>
          </a:endParaRPr>
        </a:p>
      </dgm:t>
    </dgm:pt>
    <dgm:pt modelId="{0D49ED41-BD92-3948-9B59-67B019FB4C92}" type="parTrans" cxnId="{7D1B1A80-DA69-5C43-9BDB-CB98F8F71D3E}">
      <dgm:prSet/>
      <dgm:spPr/>
      <dgm:t>
        <a:bodyPr/>
        <a:lstStyle/>
        <a:p>
          <a:endParaRPr lang="zh-CN" altLang="en-US"/>
        </a:p>
      </dgm:t>
    </dgm:pt>
    <dgm:pt modelId="{9E1E9BBC-2E4F-BF43-9A60-7BDB1CA5D424}" type="sibTrans" cxnId="{7D1B1A80-DA69-5C43-9BDB-CB98F8F71D3E}">
      <dgm:prSet/>
      <dgm:spPr/>
      <dgm:t>
        <a:bodyPr/>
        <a:lstStyle/>
        <a:p>
          <a:endParaRPr lang="zh-CN" altLang="en-US"/>
        </a:p>
      </dgm:t>
    </dgm:pt>
    <dgm:pt modelId="{5FBDF6D4-48B9-A542-9CEE-9DEFEC403FE2}">
      <dgm:prSet>
        <dgm:style>
          <a:lnRef idx="2">
            <a:schemeClr val="accent5">
              <a:shade val="50000"/>
            </a:schemeClr>
          </a:lnRef>
          <a:fillRef idx="1">
            <a:schemeClr val="accent5"/>
          </a:fillRef>
          <a:effectRef idx="0">
            <a:schemeClr val="accent5"/>
          </a:effectRef>
          <a:fontRef idx="minor">
            <a:schemeClr val="lt1"/>
          </a:fontRef>
        </dgm:style>
      </dgm:prSet>
      <dgm:spPr/>
      <dgm:t>
        <a:bodyPr/>
        <a:lstStyle/>
        <a:p>
          <a:pPr rtl="0"/>
          <a:r>
            <a:rPr lang="zh-CN" altLang="en-US" b="1">
              <a:latin typeface="黑体"/>
              <a:ea typeface="黑体"/>
              <a:cs typeface="黑体"/>
            </a:rPr>
            <a:t>根文件系统设计</a:t>
          </a:r>
          <a:endParaRPr lang="zh-CN" altLang="en-US">
            <a:latin typeface="黑体"/>
            <a:ea typeface="黑体"/>
            <a:cs typeface="黑体"/>
          </a:endParaRPr>
        </a:p>
      </dgm:t>
    </dgm:pt>
    <dgm:pt modelId="{42A53EC9-1D96-474F-8121-D1272B3F37AC}" type="parTrans" cxnId="{316D9486-59C1-7C4B-9A3A-716472F2C7B3}">
      <dgm:prSet/>
      <dgm:spPr/>
      <dgm:t>
        <a:bodyPr/>
        <a:lstStyle/>
        <a:p>
          <a:endParaRPr lang="zh-CN" altLang="en-US"/>
        </a:p>
      </dgm:t>
    </dgm:pt>
    <dgm:pt modelId="{97821199-C4B6-DC49-800F-D1F724314C45}" type="sibTrans" cxnId="{316D9486-59C1-7C4B-9A3A-716472F2C7B3}">
      <dgm:prSet/>
      <dgm:spPr/>
      <dgm:t>
        <a:bodyPr/>
        <a:lstStyle/>
        <a:p>
          <a:endParaRPr lang="zh-CN" altLang="en-US"/>
        </a:p>
      </dgm:t>
    </dgm:pt>
    <dgm:pt modelId="{E541A2ED-5611-3746-9BB6-D19068F2452B}" type="pres">
      <dgm:prSet presAssocID="{9AF5A48F-100E-AC44-B538-A7BCDD6358CA}" presName="Name0" presStyleCnt="0">
        <dgm:presLayoutVars>
          <dgm:chMax val="7"/>
          <dgm:chPref val="7"/>
          <dgm:dir/>
        </dgm:presLayoutVars>
      </dgm:prSet>
      <dgm:spPr/>
    </dgm:pt>
    <dgm:pt modelId="{E9C21052-F3DB-B74E-B6DF-0F0C441BAFD7}" type="pres">
      <dgm:prSet presAssocID="{9AF5A48F-100E-AC44-B538-A7BCDD6358CA}" presName="Name1" presStyleCnt="0"/>
      <dgm:spPr/>
    </dgm:pt>
    <dgm:pt modelId="{7DC142D0-39DA-3649-A804-A9CA9FD7B9BF}" type="pres">
      <dgm:prSet presAssocID="{9AF5A48F-100E-AC44-B538-A7BCDD6358CA}" presName="cycle" presStyleCnt="0"/>
      <dgm:spPr/>
    </dgm:pt>
    <dgm:pt modelId="{051FCC04-1164-3B40-A4D0-52D383AC3325}" type="pres">
      <dgm:prSet presAssocID="{9AF5A48F-100E-AC44-B538-A7BCDD6358CA}" presName="srcNode" presStyleLbl="node1" presStyleIdx="0" presStyleCnt="5"/>
      <dgm:spPr/>
    </dgm:pt>
    <dgm:pt modelId="{744CFD9C-D684-8F4A-820F-65987B5159F2}" type="pres">
      <dgm:prSet presAssocID="{9AF5A48F-100E-AC44-B538-A7BCDD6358CA}" presName="conn" presStyleLbl="parChTrans1D2" presStyleIdx="0" presStyleCnt="1"/>
      <dgm:spPr/>
    </dgm:pt>
    <dgm:pt modelId="{896586A0-BB06-2447-8999-93B17066E520}" type="pres">
      <dgm:prSet presAssocID="{9AF5A48F-100E-AC44-B538-A7BCDD6358CA}" presName="extraNode" presStyleLbl="node1" presStyleIdx="0" presStyleCnt="5"/>
      <dgm:spPr/>
    </dgm:pt>
    <dgm:pt modelId="{5F41189A-5B91-3E43-AEA5-ABC56A0A6956}" type="pres">
      <dgm:prSet presAssocID="{9AF5A48F-100E-AC44-B538-A7BCDD6358CA}" presName="dstNode" presStyleLbl="node1" presStyleIdx="0" presStyleCnt="5"/>
      <dgm:spPr/>
    </dgm:pt>
    <dgm:pt modelId="{EE037C5C-F51F-E843-BA0E-87EC1AFA1E0A}" type="pres">
      <dgm:prSet presAssocID="{DE087030-D146-0940-8D38-F1450BAD8300}" presName="text_1" presStyleLbl="node1" presStyleIdx="0" presStyleCnt="5">
        <dgm:presLayoutVars>
          <dgm:bulletEnabled val="1"/>
        </dgm:presLayoutVars>
      </dgm:prSet>
      <dgm:spPr/>
    </dgm:pt>
    <dgm:pt modelId="{A3CC397B-A800-0F49-BC4A-F83BCE99908B}" type="pres">
      <dgm:prSet presAssocID="{DE087030-D146-0940-8D38-F1450BAD8300}" presName="accent_1" presStyleCnt="0"/>
      <dgm:spPr/>
    </dgm:pt>
    <dgm:pt modelId="{4AEF78F9-2CC5-8246-B8CB-1B8007F157A1}" type="pres">
      <dgm:prSet presAssocID="{DE087030-D146-0940-8D38-F1450BAD8300}" presName="accentRepeatNode" presStyleLbl="solidFgAcc1" presStyleIdx="0" presStyleCnt="5"/>
      <dgm:spPr/>
    </dgm:pt>
    <dgm:pt modelId="{F4CA4CE5-5FD9-1243-8306-458185DE5DD1}" type="pres">
      <dgm:prSet presAssocID="{4B6467E8-4CE7-2744-A382-BD2492978712}" presName="text_2" presStyleLbl="node1" presStyleIdx="1" presStyleCnt="5">
        <dgm:presLayoutVars>
          <dgm:bulletEnabled val="1"/>
        </dgm:presLayoutVars>
      </dgm:prSet>
      <dgm:spPr/>
    </dgm:pt>
    <dgm:pt modelId="{3CCF710E-347E-6140-A390-88CB64674349}" type="pres">
      <dgm:prSet presAssocID="{4B6467E8-4CE7-2744-A382-BD2492978712}" presName="accent_2" presStyleCnt="0"/>
      <dgm:spPr/>
    </dgm:pt>
    <dgm:pt modelId="{065149B6-A299-A54F-B49A-9A29619B9B29}" type="pres">
      <dgm:prSet presAssocID="{4B6467E8-4CE7-2744-A382-BD2492978712}" presName="accentRepeatNode" presStyleLbl="solidFgAcc1" presStyleIdx="1" presStyleCnt="5"/>
      <dgm:spPr/>
    </dgm:pt>
    <dgm:pt modelId="{F3B89F93-2943-6E47-AD81-E3D2E5BD0CDE}" type="pres">
      <dgm:prSet presAssocID="{4AB2E566-DED0-7E47-B437-F0324B61084E}" presName="text_3" presStyleLbl="node1" presStyleIdx="2" presStyleCnt="5">
        <dgm:presLayoutVars>
          <dgm:bulletEnabled val="1"/>
        </dgm:presLayoutVars>
      </dgm:prSet>
      <dgm:spPr/>
    </dgm:pt>
    <dgm:pt modelId="{5AD6D991-FA97-234B-8CA1-BE356A9DC024}" type="pres">
      <dgm:prSet presAssocID="{4AB2E566-DED0-7E47-B437-F0324B61084E}" presName="accent_3" presStyleCnt="0"/>
      <dgm:spPr/>
    </dgm:pt>
    <dgm:pt modelId="{897A9734-4959-0048-B741-4A657E2EE286}" type="pres">
      <dgm:prSet presAssocID="{4AB2E566-DED0-7E47-B437-F0324B61084E}" presName="accentRepeatNode" presStyleLbl="solidFgAcc1" presStyleIdx="2" presStyleCnt="5"/>
      <dgm:spPr/>
    </dgm:pt>
    <dgm:pt modelId="{56BAE92C-2529-FB46-861B-E81F7D2BA2AC}" type="pres">
      <dgm:prSet presAssocID="{C3386293-4543-9F4F-9711-A77F9C25A07C}" presName="text_4" presStyleLbl="node1" presStyleIdx="3" presStyleCnt="5">
        <dgm:presLayoutVars>
          <dgm:bulletEnabled val="1"/>
        </dgm:presLayoutVars>
      </dgm:prSet>
      <dgm:spPr/>
    </dgm:pt>
    <dgm:pt modelId="{BCB6B34E-469D-934A-8F89-3AADB9608C2A}" type="pres">
      <dgm:prSet presAssocID="{C3386293-4543-9F4F-9711-A77F9C25A07C}" presName="accent_4" presStyleCnt="0"/>
      <dgm:spPr/>
    </dgm:pt>
    <dgm:pt modelId="{0C30C6D7-B7DE-8A49-99DF-5B48CF7D798C}" type="pres">
      <dgm:prSet presAssocID="{C3386293-4543-9F4F-9711-A77F9C25A07C}" presName="accentRepeatNode" presStyleLbl="solidFgAcc1" presStyleIdx="3" presStyleCnt="5"/>
      <dgm:spPr/>
    </dgm:pt>
    <dgm:pt modelId="{A85CBE48-5794-614B-9320-2F74A20BE8EA}" type="pres">
      <dgm:prSet presAssocID="{5FBDF6D4-48B9-A542-9CEE-9DEFEC403FE2}" presName="text_5" presStyleLbl="node1" presStyleIdx="4" presStyleCnt="5">
        <dgm:presLayoutVars>
          <dgm:bulletEnabled val="1"/>
        </dgm:presLayoutVars>
      </dgm:prSet>
      <dgm:spPr/>
    </dgm:pt>
    <dgm:pt modelId="{E2CD0227-C196-5240-97AC-0EB43B1B0FDC}" type="pres">
      <dgm:prSet presAssocID="{5FBDF6D4-48B9-A542-9CEE-9DEFEC403FE2}" presName="accent_5" presStyleCnt="0"/>
      <dgm:spPr/>
    </dgm:pt>
    <dgm:pt modelId="{C0C79104-4390-4F4D-8D4B-6B7EA077ED30}" type="pres">
      <dgm:prSet presAssocID="{5FBDF6D4-48B9-A542-9CEE-9DEFEC403FE2}" presName="accentRepeatNode" presStyleLbl="solidFgAcc1" presStyleIdx="4" presStyleCnt="5">
        <dgm:style>
          <a:lnRef idx="2">
            <a:schemeClr val="accent5">
              <a:shade val="50000"/>
            </a:schemeClr>
          </a:lnRef>
          <a:fillRef idx="1">
            <a:schemeClr val="accent5"/>
          </a:fillRef>
          <a:effectRef idx="0">
            <a:schemeClr val="accent5"/>
          </a:effectRef>
          <a:fontRef idx="minor">
            <a:schemeClr val="lt1"/>
          </a:fontRef>
        </dgm:style>
      </dgm:prSet>
      <dgm:spPr/>
    </dgm:pt>
  </dgm:ptLst>
  <dgm:cxnLst>
    <dgm:cxn modelId="{9F569C06-5EE4-43C7-80F8-E41EC2B39EDE}" type="presOf" srcId="{E906A776-F933-A54B-8E4C-9E6285F67D91}" destId="{744CFD9C-D684-8F4A-820F-65987B5159F2}" srcOrd="0" destOrd="0" presId="urn:microsoft.com/office/officeart/2008/layout/VerticalCurvedList"/>
    <dgm:cxn modelId="{5EF56E1C-C24D-E34D-91C7-7499CF16C874}" srcId="{9AF5A48F-100E-AC44-B538-A7BCDD6358CA}" destId="{4AB2E566-DED0-7E47-B437-F0324B61084E}" srcOrd="2" destOrd="0" parTransId="{6B7546D6-1DBE-8344-8C73-04DBC8187886}" sibTransId="{57D6AE1A-65A0-194A-89CC-C2FEF8D6A96A}"/>
    <dgm:cxn modelId="{60C72A21-ED9F-44E5-9CF7-7D5D2E9A0225}" type="presOf" srcId="{4AB2E566-DED0-7E47-B437-F0324B61084E}" destId="{F3B89F93-2943-6E47-AD81-E3D2E5BD0CDE}" srcOrd="0" destOrd="0" presId="urn:microsoft.com/office/officeart/2008/layout/VerticalCurvedList"/>
    <dgm:cxn modelId="{DBE80D24-3ED1-4CF5-9D69-CDD50B24A891}" type="presOf" srcId="{5FBDF6D4-48B9-A542-9CEE-9DEFEC403FE2}" destId="{A85CBE48-5794-614B-9320-2F74A20BE8EA}" srcOrd="0" destOrd="0" presId="urn:microsoft.com/office/officeart/2008/layout/VerticalCurvedList"/>
    <dgm:cxn modelId="{9F22E54D-D18A-4D8E-8790-31A721132B7B}" type="presOf" srcId="{DE087030-D146-0940-8D38-F1450BAD8300}" destId="{EE037C5C-F51F-E843-BA0E-87EC1AFA1E0A}" srcOrd="0" destOrd="0" presId="urn:microsoft.com/office/officeart/2008/layout/VerticalCurvedList"/>
    <dgm:cxn modelId="{757E7258-DA9D-1444-8901-71F977D9E970}" srcId="{9AF5A48F-100E-AC44-B538-A7BCDD6358CA}" destId="{DE087030-D146-0940-8D38-F1450BAD8300}" srcOrd="0" destOrd="0" parTransId="{4A947B81-0995-5C4A-9A5B-DA46F0AE01A5}" sibTransId="{E906A776-F933-A54B-8E4C-9E6285F67D91}"/>
    <dgm:cxn modelId="{6FD96972-8BE4-479E-95D4-F67A699FE5B0}" type="presOf" srcId="{C3386293-4543-9F4F-9711-A77F9C25A07C}" destId="{56BAE92C-2529-FB46-861B-E81F7D2BA2AC}" srcOrd="0" destOrd="0" presId="urn:microsoft.com/office/officeart/2008/layout/VerticalCurvedList"/>
    <dgm:cxn modelId="{7D1B1A80-DA69-5C43-9BDB-CB98F8F71D3E}" srcId="{9AF5A48F-100E-AC44-B538-A7BCDD6358CA}" destId="{C3386293-4543-9F4F-9711-A77F9C25A07C}" srcOrd="3" destOrd="0" parTransId="{0D49ED41-BD92-3948-9B59-67B019FB4C92}" sibTransId="{9E1E9BBC-2E4F-BF43-9A60-7BDB1CA5D424}"/>
    <dgm:cxn modelId="{316D9486-59C1-7C4B-9A3A-716472F2C7B3}" srcId="{9AF5A48F-100E-AC44-B538-A7BCDD6358CA}" destId="{5FBDF6D4-48B9-A542-9CEE-9DEFEC403FE2}" srcOrd="4" destOrd="0" parTransId="{42A53EC9-1D96-474F-8121-D1272B3F37AC}" sibTransId="{97821199-C4B6-DC49-800F-D1F724314C45}"/>
    <dgm:cxn modelId="{156186A6-20CB-4CEC-AB55-8F510DD088DE}" type="presOf" srcId="{4B6467E8-4CE7-2744-A382-BD2492978712}" destId="{F4CA4CE5-5FD9-1243-8306-458185DE5DD1}" srcOrd="0" destOrd="0" presId="urn:microsoft.com/office/officeart/2008/layout/VerticalCurvedList"/>
    <dgm:cxn modelId="{27AA05B7-1827-425E-B9ED-20AC2D81DD5D}" type="presOf" srcId="{9AF5A48F-100E-AC44-B538-A7BCDD6358CA}" destId="{E541A2ED-5611-3746-9BB6-D19068F2452B}" srcOrd="0" destOrd="0" presId="urn:microsoft.com/office/officeart/2008/layout/VerticalCurvedList"/>
    <dgm:cxn modelId="{6FA0C3C4-C4D3-8D4D-BF92-56A50ACA0B8F}" srcId="{9AF5A48F-100E-AC44-B538-A7BCDD6358CA}" destId="{4B6467E8-4CE7-2744-A382-BD2492978712}" srcOrd="1" destOrd="0" parTransId="{90E81E9E-897C-2547-9380-0C16FBB59E87}" sibTransId="{4D85C626-3E1E-974A-84F9-C1442FA651E8}"/>
    <dgm:cxn modelId="{5AD80CA0-457B-4608-98C9-56B61C1D21B8}" type="presParOf" srcId="{E541A2ED-5611-3746-9BB6-D19068F2452B}" destId="{E9C21052-F3DB-B74E-B6DF-0F0C441BAFD7}" srcOrd="0" destOrd="0" presId="urn:microsoft.com/office/officeart/2008/layout/VerticalCurvedList"/>
    <dgm:cxn modelId="{F4E338AF-25AA-4486-BCE1-B31D0D43AAEA}" type="presParOf" srcId="{E9C21052-F3DB-B74E-B6DF-0F0C441BAFD7}" destId="{7DC142D0-39DA-3649-A804-A9CA9FD7B9BF}" srcOrd="0" destOrd="0" presId="urn:microsoft.com/office/officeart/2008/layout/VerticalCurvedList"/>
    <dgm:cxn modelId="{057DE4FA-7FFE-42F8-BBF1-AE86AC5D57C5}" type="presParOf" srcId="{7DC142D0-39DA-3649-A804-A9CA9FD7B9BF}" destId="{051FCC04-1164-3B40-A4D0-52D383AC3325}" srcOrd="0" destOrd="0" presId="urn:microsoft.com/office/officeart/2008/layout/VerticalCurvedList"/>
    <dgm:cxn modelId="{76E1D00B-8A1A-4C2F-991B-B3AFA5DFBE6A}" type="presParOf" srcId="{7DC142D0-39DA-3649-A804-A9CA9FD7B9BF}" destId="{744CFD9C-D684-8F4A-820F-65987B5159F2}" srcOrd="1" destOrd="0" presId="urn:microsoft.com/office/officeart/2008/layout/VerticalCurvedList"/>
    <dgm:cxn modelId="{FB733085-9036-49B9-89C6-5795A85FEEF9}" type="presParOf" srcId="{7DC142D0-39DA-3649-A804-A9CA9FD7B9BF}" destId="{896586A0-BB06-2447-8999-93B17066E520}" srcOrd="2" destOrd="0" presId="urn:microsoft.com/office/officeart/2008/layout/VerticalCurvedList"/>
    <dgm:cxn modelId="{C5ADC030-5F0B-4D45-B4DB-77CFFABA5CFC}" type="presParOf" srcId="{7DC142D0-39DA-3649-A804-A9CA9FD7B9BF}" destId="{5F41189A-5B91-3E43-AEA5-ABC56A0A6956}" srcOrd="3" destOrd="0" presId="urn:microsoft.com/office/officeart/2008/layout/VerticalCurvedList"/>
    <dgm:cxn modelId="{1765D3EC-8019-4DCB-B0EE-3A8570334F09}" type="presParOf" srcId="{E9C21052-F3DB-B74E-B6DF-0F0C441BAFD7}" destId="{EE037C5C-F51F-E843-BA0E-87EC1AFA1E0A}" srcOrd="1" destOrd="0" presId="urn:microsoft.com/office/officeart/2008/layout/VerticalCurvedList"/>
    <dgm:cxn modelId="{516D7FE6-55E2-407A-A5E3-2842D7596900}" type="presParOf" srcId="{E9C21052-F3DB-B74E-B6DF-0F0C441BAFD7}" destId="{A3CC397B-A800-0F49-BC4A-F83BCE99908B}" srcOrd="2" destOrd="0" presId="urn:microsoft.com/office/officeart/2008/layout/VerticalCurvedList"/>
    <dgm:cxn modelId="{7AD6B1CE-043E-494C-B385-4F1CA5611CAE}" type="presParOf" srcId="{A3CC397B-A800-0F49-BC4A-F83BCE99908B}" destId="{4AEF78F9-2CC5-8246-B8CB-1B8007F157A1}" srcOrd="0" destOrd="0" presId="urn:microsoft.com/office/officeart/2008/layout/VerticalCurvedList"/>
    <dgm:cxn modelId="{3987C6E9-25A4-4F3E-9B3D-B5C0F80D8B00}" type="presParOf" srcId="{E9C21052-F3DB-B74E-B6DF-0F0C441BAFD7}" destId="{F4CA4CE5-5FD9-1243-8306-458185DE5DD1}" srcOrd="3" destOrd="0" presId="urn:microsoft.com/office/officeart/2008/layout/VerticalCurvedList"/>
    <dgm:cxn modelId="{C71A4C83-FC45-4584-A946-010C5263CF7E}" type="presParOf" srcId="{E9C21052-F3DB-B74E-B6DF-0F0C441BAFD7}" destId="{3CCF710E-347E-6140-A390-88CB64674349}" srcOrd="4" destOrd="0" presId="urn:microsoft.com/office/officeart/2008/layout/VerticalCurvedList"/>
    <dgm:cxn modelId="{5ABDF591-D1E3-4D61-B2A9-3EB37EDD6FB4}" type="presParOf" srcId="{3CCF710E-347E-6140-A390-88CB64674349}" destId="{065149B6-A299-A54F-B49A-9A29619B9B29}" srcOrd="0" destOrd="0" presId="urn:microsoft.com/office/officeart/2008/layout/VerticalCurvedList"/>
    <dgm:cxn modelId="{0CD68297-753B-444D-9EC7-571D1F8522DE}" type="presParOf" srcId="{E9C21052-F3DB-B74E-B6DF-0F0C441BAFD7}" destId="{F3B89F93-2943-6E47-AD81-E3D2E5BD0CDE}" srcOrd="5" destOrd="0" presId="urn:microsoft.com/office/officeart/2008/layout/VerticalCurvedList"/>
    <dgm:cxn modelId="{0CA6CF35-9130-48C3-95A9-CA97A711387D}" type="presParOf" srcId="{E9C21052-F3DB-B74E-B6DF-0F0C441BAFD7}" destId="{5AD6D991-FA97-234B-8CA1-BE356A9DC024}" srcOrd="6" destOrd="0" presId="urn:microsoft.com/office/officeart/2008/layout/VerticalCurvedList"/>
    <dgm:cxn modelId="{12EB95EA-F169-4651-81C6-BDC6E856AC7F}" type="presParOf" srcId="{5AD6D991-FA97-234B-8CA1-BE356A9DC024}" destId="{897A9734-4959-0048-B741-4A657E2EE286}" srcOrd="0" destOrd="0" presId="urn:microsoft.com/office/officeart/2008/layout/VerticalCurvedList"/>
    <dgm:cxn modelId="{9E2A330E-AFF2-4FE2-81A2-035F14000D8F}" type="presParOf" srcId="{E9C21052-F3DB-B74E-B6DF-0F0C441BAFD7}" destId="{56BAE92C-2529-FB46-861B-E81F7D2BA2AC}" srcOrd="7" destOrd="0" presId="urn:microsoft.com/office/officeart/2008/layout/VerticalCurvedList"/>
    <dgm:cxn modelId="{EA1547E6-0472-4A34-9ECB-0744DA67BB1E}" type="presParOf" srcId="{E9C21052-F3DB-B74E-B6DF-0F0C441BAFD7}" destId="{BCB6B34E-469D-934A-8F89-3AADB9608C2A}" srcOrd="8" destOrd="0" presId="urn:microsoft.com/office/officeart/2008/layout/VerticalCurvedList"/>
    <dgm:cxn modelId="{2AD1871E-1DE9-4D4C-895E-84D4AD510B75}" type="presParOf" srcId="{BCB6B34E-469D-934A-8F89-3AADB9608C2A}" destId="{0C30C6D7-B7DE-8A49-99DF-5B48CF7D798C}" srcOrd="0" destOrd="0" presId="urn:microsoft.com/office/officeart/2008/layout/VerticalCurvedList"/>
    <dgm:cxn modelId="{A38A8FC6-7CBE-463F-BE24-0F00B4263F54}" type="presParOf" srcId="{E9C21052-F3DB-B74E-B6DF-0F0C441BAFD7}" destId="{A85CBE48-5794-614B-9320-2F74A20BE8EA}" srcOrd="9" destOrd="0" presId="urn:microsoft.com/office/officeart/2008/layout/VerticalCurvedList"/>
    <dgm:cxn modelId="{EAF6BDFE-B3D4-4223-A915-DDE7C2540C29}" type="presParOf" srcId="{E9C21052-F3DB-B74E-B6DF-0F0C441BAFD7}" destId="{E2CD0227-C196-5240-97AC-0EB43B1B0FDC}" srcOrd="10" destOrd="0" presId="urn:microsoft.com/office/officeart/2008/layout/VerticalCurvedList"/>
    <dgm:cxn modelId="{27507422-1AD6-4332-8D28-055BD115E6D9}" type="presParOf" srcId="{E2CD0227-C196-5240-97AC-0EB43B1B0FDC}" destId="{C0C79104-4390-4F4D-8D4B-6B7EA077ED3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FD9C-D684-8F4A-820F-65987B5159F2}">
      <dsp:nvSpPr>
        <dsp:cNvPr id="0" name=""/>
        <dsp:cNvSpPr/>
      </dsp:nvSpPr>
      <dsp:spPr>
        <a:xfrm>
          <a:off x="-4987674" y="-764205"/>
          <a:ext cx="5940073" cy="5940073"/>
        </a:xfrm>
        <a:prstGeom prst="blockArc">
          <a:avLst>
            <a:gd name="adj1" fmla="val 18900000"/>
            <a:gd name="adj2" fmla="val 2700000"/>
            <a:gd name="adj3" fmla="val 36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037C5C-F51F-E843-BA0E-87EC1AFA1E0A}">
      <dsp:nvSpPr>
        <dsp:cNvPr id="0" name=""/>
        <dsp:cNvSpPr/>
      </dsp:nvSpPr>
      <dsp:spPr>
        <a:xfrm>
          <a:off x="416664" y="275640"/>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嵌入式文件系统简介</a:t>
          </a:r>
          <a:endParaRPr lang="zh-CN" altLang="en-US" sz="2700" kern="1200">
            <a:latin typeface="黑体"/>
            <a:ea typeface="黑体"/>
            <a:cs typeface="黑体"/>
          </a:endParaRPr>
        </a:p>
      </dsp:txBody>
      <dsp:txXfrm>
        <a:off x="416664" y="275640"/>
        <a:ext cx="7752258" cy="551634"/>
      </dsp:txXfrm>
    </dsp:sp>
    <dsp:sp modelId="{4AEF78F9-2CC5-8246-B8CB-1B8007F157A1}">
      <dsp:nvSpPr>
        <dsp:cNvPr id="0" name=""/>
        <dsp:cNvSpPr/>
      </dsp:nvSpPr>
      <dsp:spPr>
        <a:xfrm>
          <a:off x="71892" y="20668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A4CE5-5FD9-1243-8306-458185DE5DD1}">
      <dsp:nvSpPr>
        <dsp:cNvPr id="0" name=""/>
        <dsp:cNvSpPr/>
      </dsp:nvSpPr>
      <dsp:spPr>
        <a:xfrm>
          <a:off x="811949" y="1102827"/>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en-US" altLang="zh-CN" sz="2700" b="1" kern="1200">
              <a:latin typeface="黑体"/>
              <a:ea typeface="黑体"/>
              <a:cs typeface="黑体"/>
            </a:rPr>
            <a:t>Linux</a:t>
          </a:r>
          <a:r>
            <a:rPr lang="zh-CN" altLang="en-US" sz="2700" b="1" kern="1200">
              <a:latin typeface="黑体"/>
              <a:ea typeface="黑体"/>
              <a:cs typeface="黑体"/>
            </a:rPr>
            <a:t>文件系统框架</a:t>
          </a:r>
          <a:endParaRPr lang="zh-CN" altLang="en-US" sz="2700" kern="1200">
            <a:latin typeface="黑体"/>
            <a:ea typeface="黑体"/>
            <a:cs typeface="黑体"/>
          </a:endParaRPr>
        </a:p>
      </dsp:txBody>
      <dsp:txXfrm>
        <a:off x="811949" y="1102827"/>
        <a:ext cx="7356973" cy="551634"/>
      </dsp:txXfrm>
    </dsp:sp>
    <dsp:sp modelId="{065149B6-A299-A54F-B49A-9A29619B9B29}">
      <dsp:nvSpPr>
        <dsp:cNvPr id="0" name=""/>
        <dsp:cNvSpPr/>
      </dsp:nvSpPr>
      <dsp:spPr>
        <a:xfrm>
          <a:off x="467177" y="103387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B89F93-2943-6E47-AD81-E3D2E5BD0CDE}">
      <dsp:nvSpPr>
        <dsp:cNvPr id="0" name=""/>
        <dsp:cNvSpPr/>
      </dsp:nvSpPr>
      <dsp:spPr>
        <a:xfrm>
          <a:off x="933269" y="1930013"/>
          <a:ext cx="7235652"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本地文件系统</a:t>
          </a:r>
          <a:endParaRPr lang="zh-CN" altLang="en-US" sz="2700" kern="1200">
            <a:latin typeface="黑体"/>
            <a:ea typeface="黑体"/>
            <a:cs typeface="黑体"/>
          </a:endParaRPr>
        </a:p>
      </dsp:txBody>
      <dsp:txXfrm>
        <a:off x="933269" y="1930013"/>
        <a:ext cx="7235652" cy="551634"/>
      </dsp:txXfrm>
    </dsp:sp>
    <dsp:sp modelId="{897A9734-4959-0048-B741-4A657E2EE286}">
      <dsp:nvSpPr>
        <dsp:cNvPr id="0" name=""/>
        <dsp:cNvSpPr/>
      </dsp:nvSpPr>
      <dsp:spPr>
        <a:xfrm>
          <a:off x="588498" y="1861059"/>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BAE92C-2529-FB46-861B-E81F7D2BA2AC}">
      <dsp:nvSpPr>
        <dsp:cNvPr id="0" name=""/>
        <dsp:cNvSpPr/>
      </dsp:nvSpPr>
      <dsp:spPr>
        <a:xfrm>
          <a:off x="811949" y="2757200"/>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网络文件系统</a:t>
          </a:r>
          <a:endParaRPr lang="zh-CN" altLang="en-US" sz="2700" kern="1200">
            <a:latin typeface="黑体"/>
            <a:ea typeface="黑体"/>
            <a:cs typeface="黑体"/>
          </a:endParaRPr>
        </a:p>
      </dsp:txBody>
      <dsp:txXfrm>
        <a:off x="811949" y="2757200"/>
        <a:ext cx="7356973" cy="551634"/>
      </dsp:txXfrm>
    </dsp:sp>
    <dsp:sp modelId="{0C30C6D7-B7DE-8A49-99DF-5B48CF7D798C}">
      <dsp:nvSpPr>
        <dsp:cNvPr id="0" name=""/>
        <dsp:cNvSpPr/>
      </dsp:nvSpPr>
      <dsp:spPr>
        <a:xfrm>
          <a:off x="467177" y="268824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5CBE48-5794-614B-9320-2F74A20BE8EA}">
      <dsp:nvSpPr>
        <dsp:cNvPr id="0" name=""/>
        <dsp:cNvSpPr/>
      </dsp:nvSpPr>
      <dsp:spPr>
        <a:xfrm>
          <a:off x="416664" y="3584387"/>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根文件系统设计</a:t>
          </a:r>
          <a:endParaRPr lang="zh-CN" altLang="en-US" sz="2700" kern="1200">
            <a:latin typeface="黑体"/>
            <a:ea typeface="黑体"/>
            <a:cs typeface="黑体"/>
          </a:endParaRPr>
        </a:p>
      </dsp:txBody>
      <dsp:txXfrm>
        <a:off x="416664" y="3584387"/>
        <a:ext cx="7752258" cy="551634"/>
      </dsp:txXfrm>
    </dsp:sp>
    <dsp:sp modelId="{C0C79104-4390-4F4D-8D4B-6B7EA077ED30}">
      <dsp:nvSpPr>
        <dsp:cNvPr id="0" name=""/>
        <dsp:cNvSpPr/>
      </dsp:nvSpPr>
      <dsp:spPr>
        <a:xfrm>
          <a:off x="71892" y="351543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FD9C-D684-8F4A-820F-65987B5159F2}">
      <dsp:nvSpPr>
        <dsp:cNvPr id="0" name=""/>
        <dsp:cNvSpPr/>
      </dsp:nvSpPr>
      <dsp:spPr>
        <a:xfrm>
          <a:off x="-4987674" y="-764205"/>
          <a:ext cx="5940073" cy="5940073"/>
        </a:xfrm>
        <a:prstGeom prst="blockArc">
          <a:avLst>
            <a:gd name="adj1" fmla="val 18900000"/>
            <a:gd name="adj2" fmla="val 2700000"/>
            <a:gd name="adj3" fmla="val 36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037C5C-F51F-E843-BA0E-87EC1AFA1E0A}">
      <dsp:nvSpPr>
        <dsp:cNvPr id="0" name=""/>
        <dsp:cNvSpPr/>
      </dsp:nvSpPr>
      <dsp:spPr>
        <a:xfrm>
          <a:off x="416664" y="275640"/>
          <a:ext cx="7752258" cy="551634"/>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嵌入式文件系统简介</a:t>
          </a:r>
          <a:endParaRPr lang="zh-CN" altLang="en-US" sz="2700" kern="1200">
            <a:latin typeface="黑体"/>
            <a:ea typeface="黑体"/>
            <a:cs typeface="黑体"/>
          </a:endParaRPr>
        </a:p>
      </dsp:txBody>
      <dsp:txXfrm>
        <a:off x="416664" y="275640"/>
        <a:ext cx="7752258" cy="551634"/>
      </dsp:txXfrm>
    </dsp:sp>
    <dsp:sp modelId="{4AEF78F9-2CC5-8246-B8CB-1B8007F157A1}">
      <dsp:nvSpPr>
        <dsp:cNvPr id="0" name=""/>
        <dsp:cNvSpPr/>
      </dsp:nvSpPr>
      <dsp:spPr>
        <a:xfrm>
          <a:off x="71892" y="206686"/>
          <a:ext cx="689542" cy="689542"/>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F4CA4CE5-5FD9-1243-8306-458185DE5DD1}">
      <dsp:nvSpPr>
        <dsp:cNvPr id="0" name=""/>
        <dsp:cNvSpPr/>
      </dsp:nvSpPr>
      <dsp:spPr>
        <a:xfrm>
          <a:off x="811949" y="1102827"/>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en-US" altLang="zh-CN" sz="2700" b="1" kern="1200">
              <a:latin typeface="黑体"/>
              <a:ea typeface="黑体"/>
              <a:cs typeface="黑体"/>
            </a:rPr>
            <a:t>Linux</a:t>
          </a:r>
          <a:r>
            <a:rPr lang="zh-CN" altLang="en-US" sz="2700" b="1" kern="1200">
              <a:latin typeface="黑体"/>
              <a:ea typeface="黑体"/>
              <a:cs typeface="黑体"/>
            </a:rPr>
            <a:t>文件系统框架</a:t>
          </a:r>
          <a:endParaRPr lang="zh-CN" altLang="en-US" sz="2700" kern="1200">
            <a:latin typeface="黑体"/>
            <a:ea typeface="黑体"/>
            <a:cs typeface="黑体"/>
          </a:endParaRPr>
        </a:p>
      </dsp:txBody>
      <dsp:txXfrm>
        <a:off x="811949" y="1102827"/>
        <a:ext cx="7356973" cy="551634"/>
      </dsp:txXfrm>
    </dsp:sp>
    <dsp:sp modelId="{065149B6-A299-A54F-B49A-9A29619B9B29}">
      <dsp:nvSpPr>
        <dsp:cNvPr id="0" name=""/>
        <dsp:cNvSpPr/>
      </dsp:nvSpPr>
      <dsp:spPr>
        <a:xfrm>
          <a:off x="467177" y="103387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B89F93-2943-6E47-AD81-E3D2E5BD0CDE}">
      <dsp:nvSpPr>
        <dsp:cNvPr id="0" name=""/>
        <dsp:cNvSpPr/>
      </dsp:nvSpPr>
      <dsp:spPr>
        <a:xfrm>
          <a:off x="933269" y="1930013"/>
          <a:ext cx="7235652"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本地文件系统</a:t>
          </a:r>
          <a:endParaRPr lang="zh-CN" altLang="en-US" sz="2700" kern="1200">
            <a:latin typeface="黑体"/>
            <a:ea typeface="黑体"/>
            <a:cs typeface="黑体"/>
          </a:endParaRPr>
        </a:p>
      </dsp:txBody>
      <dsp:txXfrm>
        <a:off x="933269" y="1930013"/>
        <a:ext cx="7235652" cy="551634"/>
      </dsp:txXfrm>
    </dsp:sp>
    <dsp:sp modelId="{897A9734-4959-0048-B741-4A657E2EE286}">
      <dsp:nvSpPr>
        <dsp:cNvPr id="0" name=""/>
        <dsp:cNvSpPr/>
      </dsp:nvSpPr>
      <dsp:spPr>
        <a:xfrm>
          <a:off x="588498" y="1861059"/>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BAE92C-2529-FB46-861B-E81F7D2BA2AC}">
      <dsp:nvSpPr>
        <dsp:cNvPr id="0" name=""/>
        <dsp:cNvSpPr/>
      </dsp:nvSpPr>
      <dsp:spPr>
        <a:xfrm>
          <a:off x="811949" y="2757200"/>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网络文件系统</a:t>
          </a:r>
          <a:endParaRPr lang="zh-CN" altLang="en-US" sz="2700" kern="1200">
            <a:latin typeface="黑体"/>
            <a:ea typeface="黑体"/>
            <a:cs typeface="黑体"/>
          </a:endParaRPr>
        </a:p>
      </dsp:txBody>
      <dsp:txXfrm>
        <a:off x="811949" y="2757200"/>
        <a:ext cx="7356973" cy="551634"/>
      </dsp:txXfrm>
    </dsp:sp>
    <dsp:sp modelId="{0C30C6D7-B7DE-8A49-99DF-5B48CF7D798C}">
      <dsp:nvSpPr>
        <dsp:cNvPr id="0" name=""/>
        <dsp:cNvSpPr/>
      </dsp:nvSpPr>
      <dsp:spPr>
        <a:xfrm>
          <a:off x="467177" y="268824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5CBE48-5794-614B-9320-2F74A20BE8EA}">
      <dsp:nvSpPr>
        <dsp:cNvPr id="0" name=""/>
        <dsp:cNvSpPr/>
      </dsp:nvSpPr>
      <dsp:spPr>
        <a:xfrm>
          <a:off x="416664" y="3584387"/>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根文件系统设计</a:t>
          </a:r>
          <a:endParaRPr lang="zh-CN" altLang="en-US" sz="2700" kern="1200">
            <a:latin typeface="黑体"/>
            <a:ea typeface="黑体"/>
            <a:cs typeface="黑体"/>
          </a:endParaRPr>
        </a:p>
      </dsp:txBody>
      <dsp:txXfrm>
        <a:off x="416664" y="3584387"/>
        <a:ext cx="7752258" cy="551634"/>
      </dsp:txXfrm>
    </dsp:sp>
    <dsp:sp modelId="{C0C79104-4390-4F4D-8D4B-6B7EA077ED30}">
      <dsp:nvSpPr>
        <dsp:cNvPr id="0" name=""/>
        <dsp:cNvSpPr/>
      </dsp:nvSpPr>
      <dsp:spPr>
        <a:xfrm>
          <a:off x="71892" y="351543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FD9C-D684-8F4A-820F-65987B5159F2}">
      <dsp:nvSpPr>
        <dsp:cNvPr id="0" name=""/>
        <dsp:cNvSpPr/>
      </dsp:nvSpPr>
      <dsp:spPr>
        <a:xfrm>
          <a:off x="-4987674" y="-764205"/>
          <a:ext cx="5940073" cy="5940073"/>
        </a:xfrm>
        <a:prstGeom prst="blockArc">
          <a:avLst>
            <a:gd name="adj1" fmla="val 18900000"/>
            <a:gd name="adj2" fmla="val 2700000"/>
            <a:gd name="adj3" fmla="val 36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037C5C-F51F-E843-BA0E-87EC1AFA1E0A}">
      <dsp:nvSpPr>
        <dsp:cNvPr id="0" name=""/>
        <dsp:cNvSpPr/>
      </dsp:nvSpPr>
      <dsp:spPr>
        <a:xfrm>
          <a:off x="416664" y="275640"/>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嵌入式文件系统简介</a:t>
          </a:r>
          <a:endParaRPr lang="zh-CN" altLang="en-US" sz="2700" kern="1200">
            <a:latin typeface="黑体"/>
            <a:ea typeface="黑体"/>
            <a:cs typeface="黑体"/>
          </a:endParaRPr>
        </a:p>
      </dsp:txBody>
      <dsp:txXfrm>
        <a:off x="416664" y="275640"/>
        <a:ext cx="7752258" cy="551634"/>
      </dsp:txXfrm>
    </dsp:sp>
    <dsp:sp modelId="{4AEF78F9-2CC5-8246-B8CB-1B8007F157A1}">
      <dsp:nvSpPr>
        <dsp:cNvPr id="0" name=""/>
        <dsp:cNvSpPr/>
      </dsp:nvSpPr>
      <dsp:spPr>
        <a:xfrm>
          <a:off x="71892" y="20668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A4CE5-5FD9-1243-8306-458185DE5DD1}">
      <dsp:nvSpPr>
        <dsp:cNvPr id="0" name=""/>
        <dsp:cNvSpPr/>
      </dsp:nvSpPr>
      <dsp:spPr>
        <a:xfrm>
          <a:off x="811949" y="1102827"/>
          <a:ext cx="7356973" cy="551634"/>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en-US" altLang="zh-CN" sz="2700" b="1" kern="1200">
              <a:latin typeface="黑体"/>
              <a:ea typeface="黑体"/>
              <a:cs typeface="黑体"/>
            </a:rPr>
            <a:t>Linux</a:t>
          </a:r>
          <a:r>
            <a:rPr lang="zh-CN" altLang="en-US" sz="2700" b="1" kern="1200">
              <a:latin typeface="黑体"/>
              <a:ea typeface="黑体"/>
              <a:cs typeface="黑体"/>
            </a:rPr>
            <a:t>文件系统框架</a:t>
          </a:r>
          <a:endParaRPr lang="zh-CN" altLang="en-US" sz="2700" kern="1200">
            <a:latin typeface="黑体"/>
            <a:ea typeface="黑体"/>
            <a:cs typeface="黑体"/>
          </a:endParaRPr>
        </a:p>
      </dsp:txBody>
      <dsp:txXfrm>
        <a:off x="811949" y="1102827"/>
        <a:ext cx="7356973" cy="551634"/>
      </dsp:txXfrm>
    </dsp:sp>
    <dsp:sp modelId="{065149B6-A299-A54F-B49A-9A29619B9B29}">
      <dsp:nvSpPr>
        <dsp:cNvPr id="0" name=""/>
        <dsp:cNvSpPr/>
      </dsp:nvSpPr>
      <dsp:spPr>
        <a:xfrm>
          <a:off x="467177" y="1033872"/>
          <a:ext cx="689542" cy="689542"/>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F3B89F93-2943-6E47-AD81-E3D2E5BD0CDE}">
      <dsp:nvSpPr>
        <dsp:cNvPr id="0" name=""/>
        <dsp:cNvSpPr/>
      </dsp:nvSpPr>
      <dsp:spPr>
        <a:xfrm>
          <a:off x="933269" y="1930013"/>
          <a:ext cx="7235652"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本地文件系统</a:t>
          </a:r>
          <a:endParaRPr lang="zh-CN" altLang="en-US" sz="2700" kern="1200">
            <a:latin typeface="黑体"/>
            <a:ea typeface="黑体"/>
            <a:cs typeface="黑体"/>
          </a:endParaRPr>
        </a:p>
      </dsp:txBody>
      <dsp:txXfrm>
        <a:off x="933269" y="1930013"/>
        <a:ext cx="7235652" cy="551634"/>
      </dsp:txXfrm>
    </dsp:sp>
    <dsp:sp modelId="{897A9734-4959-0048-B741-4A657E2EE286}">
      <dsp:nvSpPr>
        <dsp:cNvPr id="0" name=""/>
        <dsp:cNvSpPr/>
      </dsp:nvSpPr>
      <dsp:spPr>
        <a:xfrm>
          <a:off x="588498" y="1861059"/>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BAE92C-2529-FB46-861B-E81F7D2BA2AC}">
      <dsp:nvSpPr>
        <dsp:cNvPr id="0" name=""/>
        <dsp:cNvSpPr/>
      </dsp:nvSpPr>
      <dsp:spPr>
        <a:xfrm>
          <a:off x="811949" y="2757200"/>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网络文件系统</a:t>
          </a:r>
          <a:endParaRPr lang="zh-CN" altLang="en-US" sz="2700" kern="1200">
            <a:latin typeface="黑体"/>
            <a:ea typeface="黑体"/>
            <a:cs typeface="黑体"/>
          </a:endParaRPr>
        </a:p>
      </dsp:txBody>
      <dsp:txXfrm>
        <a:off x="811949" y="2757200"/>
        <a:ext cx="7356973" cy="551634"/>
      </dsp:txXfrm>
    </dsp:sp>
    <dsp:sp modelId="{0C30C6D7-B7DE-8A49-99DF-5B48CF7D798C}">
      <dsp:nvSpPr>
        <dsp:cNvPr id="0" name=""/>
        <dsp:cNvSpPr/>
      </dsp:nvSpPr>
      <dsp:spPr>
        <a:xfrm>
          <a:off x="467177" y="268824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5CBE48-5794-614B-9320-2F74A20BE8EA}">
      <dsp:nvSpPr>
        <dsp:cNvPr id="0" name=""/>
        <dsp:cNvSpPr/>
      </dsp:nvSpPr>
      <dsp:spPr>
        <a:xfrm>
          <a:off x="416664" y="3584387"/>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根文件系统设计</a:t>
          </a:r>
          <a:endParaRPr lang="zh-CN" altLang="en-US" sz="2700" kern="1200">
            <a:latin typeface="黑体"/>
            <a:ea typeface="黑体"/>
            <a:cs typeface="黑体"/>
          </a:endParaRPr>
        </a:p>
      </dsp:txBody>
      <dsp:txXfrm>
        <a:off x="416664" y="3584387"/>
        <a:ext cx="7752258" cy="551634"/>
      </dsp:txXfrm>
    </dsp:sp>
    <dsp:sp modelId="{C0C79104-4390-4F4D-8D4B-6B7EA077ED30}">
      <dsp:nvSpPr>
        <dsp:cNvPr id="0" name=""/>
        <dsp:cNvSpPr/>
      </dsp:nvSpPr>
      <dsp:spPr>
        <a:xfrm>
          <a:off x="71892" y="351543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FD9C-D684-8F4A-820F-65987B5159F2}">
      <dsp:nvSpPr>
        <dsp:cNvPr id="0" name=""/>
        <dsp:cNvSpPr/>
      </dsp:nvSpPr>
      <dsp:spPr>
        <a:xfrm>
          <a:off x="-4987674" y="-764205"/>
          <a:ext cx="5940073" cy="5940073"/>
        </a:xfrm>
        <a:prstGeom prst="blockArc">
          <a:avLst>
            <a:gd name="adj1" fmla="val 18900000"/>
            <a:gd name="adj2" fmla="val 2700000"/>
            <a:gd name="adj3" fmla="val 36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037C5C-F51F-E843-BA0E-87EC1AFA1E0A}">
      <dsp:nvSpPr>
        <dsp:cNvPr id="0" name=""/>
        <dsp:cNvSpPr/>
      </dsp:nvSpPr>
      <dsp:spPr>
        <a:xfrm>
          <a:off x="416664" y="275640"/>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嵌入式文件系统简介</a:t>
          </a:r>
          <a:endParaRPr lang="zh-CN" altLang="en-US" sz="2700" kern="1200">
            <a:latin typeface="黑体"/>
            <a:ea typeface="黑体"/>
            <a:cs typeface="黑体"/>
          </a:endParaRPr>
        </a:p>
      </dsp:txBody>
      <dsp:txXfrm>
        <a:off x="416664" y="275640"/>
        <a:ext cx="7752258" cy="551634"/>
      </dsp:txXfrm>
    </dsp:sp>
    <dsp:sp modelId="{4AEF78F9-2CC5-8246-B8CB-1B8007F157A1}">
      <dsp:nvSpPr>
        <dsp:cNvPr id="0" name=""/>
        <dsp:cNvSpPr/>
      </dsp:nvSpPr>
      <dsp:spPr>
        <a:xfrm>
          <a:off x="71892" y="20668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A4CE5-5FD9-1243-8306-458185DE5DD1}">
      <dsp:nvSpPr>
        <dsp:cNvPr id="0" name=""/>
        <dsp:cNvSpPr/>
      </dsp:nvSpPr>
      <dsp:spPr>
        <a:xfrm>
          <a:off x="811949" y="1102827"/>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en-US" altLang="zh-CN" sz="2700" b="1" kern="1200">
              <a:latin typeface="黑体"/>
              <a:ea typeface="黑体"/>
              <a:cs typeface="黑体"/>
            </a:rPr>
            <a:t>Linux</a:t>
          </a:r>
          <a:r>
            <a:rPr lang="zh-CN" altLang="en-US" sz="2700" b="1" kern="1200">
              <a:latin typeface="黑体"/>
              <a:ea typeface="黑体"/>
              <a:cs typeface="黑体"/>
            </a:rPr>
            <a:t>文件系统框架</a:t>
          </a:r>
          <a:endParaRPr lang="zh-CN" altLang="en-US" sz="2700" kern="1200">
            <a:latin typeface="黑体"/>
            <a:ea typeface="黑体"/>
            <a:cs typeface="黑体"/>
          </a:endParaRPr>
        </a:p>
      </dsp:txBody>
      <dsp:txXfrm>
        <a:off x="811949" y="1102827"/>
        <a:ext cx="7356973" cy="551634"/>
      </dsp:txXfrm>
    </dsp:sp>
    <dsp:sp modelId="{065149B6-A299-A54F-B49A-9A29619B9B29}">
      <dsp:nvSpPr>
        <dsp:cNvPr id="0" name=""/>
        <dsp:cNvSpPr/>
      </dsp:nvSpPr>
      <dsp:spPr>
        <a:xfrm>
          <a:off x="467177" y="103387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B89F93-2943-6E47-AD81-E3D2E5BD0CDE}">
      <dsp:nvSpPr>
        <dsp:cNvPr id="0" name=""/>
        <dsp:cNvSpPr/>
      </dsp:nvSpPr>
      <dsp:spPr>
        <a:xfrm>
          <a:off x="933269" y="1930013"/>
          <a:ext cx="7235652" cy="551634"/>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本地文件系统</a:t>
          </a:r>
          <a:endParaRPr lang="zh-CN" altLang="en-US" sz="2700" kern="1200">
            <a:latin typeface="黑体"/>
            <a:ea typeface="黑体"/>
            <a:cs typeface="黑体"/>
          </a:endParaRPr>
        </a:p>
      </dsp:txBody>
      <dsp:txXfrm>
        <a:off x="933269" y="1930013"/>
        <a:ext cx="7235652" cy="551634"/>
      </dsp:txXfrm>
    </dsp:sp>
    <dsp:sp modelId="{897A9734-4959-0048-B741-4A657E2EE286}">
      <dsp:nvSpPr>
        <dsp:cNvPr id="0" name=""/>
        <dsp:cNvSpPr/>
      </dsp:nvSpPr>
      <dsp:spPr>
        <a:xfrm>
          <a:off x="588498" y="1861059"/>
          <a:ext cx="689542" cy="689542"/>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56BAE92C-2529-FB46-861B-E81F7D2BA2AC}">
      <dsp:nvSpPr>
        <dsp:cNvPr id="0" name=""/>
        <dsp:cNvSpPr/>
      </dsp:nvSpPr>
      <dsp:spPr>
        <a:xfrm>
          <a:off x="811949" y="2757200"/>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网络文件系统</a:t>
          </a:r>
          <a:endParaRPr lang="zh-CN" altLang="en-US" sz="2700" kern="1200">
            <a:latin typeface="黑体"/>
            <a:ea typeface="黑体"/>
            <a:cs typeface="黑体"/>
          </a:endParaRPr>
        </a:p>
      </dsp:txBody>
      <dsp:txXfrm>
        <a:off x="811949" y="2757200"/>
        <a:ext cx="7356973" cy="551634"/>
      </dsp:txXfrm>
    </dsp:sp>
    <dsp:sp modelId="{0C30C6D7-B7DE-8A49-99DF-5B48CF7D798C}">
      <dsp:nvSpPr>
        <dsp:cNvPr id="0" name=""/>
        <dsp:cNvSpPr/>
      </dsp:nvSpPr>
      <dsp:spPr>
        <a:xfrm>
          <a:off x="467177" y="268824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5CBE48-5794-614B-9320-2F74A20BE8EA}">
      <dsp:nvSpPr>
        <dsp:cNvPr id="0" name=""/>
        <dsp:cNvSpPr/>
      </dsp:nvSpPr>
      <dsp:spPr>
        <a:xfrm>
          <a:off x="416664" y="3584387"/>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根文件系统设计</a:t>
          </a:r>
          <a:endParaRPr lang="zh-CN" altLang="en-US" sz="2700" kern="1200">
            <a:latin typeface="黑体"/>
            <a:ea typeface="黑体"/>
            <a:cs typeface="黑体"/>
          </a:endParaRPr>
        </a:p>
      </dsp:txBody>
      <dsp:txXfrm>
        <a:off x="416664" y="3584387"/>
        <a:ext cx="7752258" cy="551634"/>
      </dsp:txXfrm>
    </dsp:sp>
    <dsp:sp modelId="{C0C79104-4390-4F4D-8D4B-6B7EA077ED30}">
      <dsp:nvSpPr>
        <dsp:cNvPr id="0" name=""/>
        <dsp:cNvSpPr/>
      </dsp:nvSpPr>
      <dsp:spPr>
        <a:xfrm>
          <a:off x="71892" y="351543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FD9C-D684-8F4A-820F-65987B5159F2}">
      <dsp:nvSpPr>
        <dsp:cNvPr id="0" name=""/>
        <dsp:cNvSpPr/>
      </dsp:nvSpPr>
      <dsp:spPr>
        <a:xfrm>
          <a:off x="-4987674" y="-764205"/>
          <a:ext cx="5940073" cy="5940073"/>
        </a:xfrm>
        <a:prstGeom prst="blockArc">
          <a:avLst>
            <a:gd name="adj1" fmla="val 18900000"/>
            <a:gd name="adj2" fmla="val 2700000"/>
            <a:gd name="adj3" fmla="val 36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037C5C-F51F-E843-BA0E-87EC1AFA1E0A}">
      <dsp:nvSpPr>
        <dsp:cNvPr id="0" name=""/>
        <dsp:cNvSpPr/>
      </dsp:nvSpPr>
      <dsp:spPr>
        <a:xfrm>
          <a:off x="416664" y="275640"/>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嵌入式文件系统简介</a:t>
          </a:r>
          <a:endParaRPr lang="zh-CN" altLang="en-US" sz="2700" kern="1200">
            <a:latin typeface="黑体"/>
            <a:ea typeface="黑体"/>
            <a:cs typeface="黑体"/>
          </a:endParaRPr>
        </a:p>
      </dsp:txBody>
      <dsp:txXfrm>
        <a:off x="416664" y="275640"/>
        <a:ext cx="7752258" cy="551634"/>
      </dsp:txXfrm>
    </dsp:sp>
    <dsp:sp modelId="{4AEF78F9-2CC5-8246-B8CB-1B8007F157A1}">
      <dsp:nvSpPr>
        <dsp:cNvPr id="0" name=""/>
        <dsp:cNvSpPr/>
      </dsp:nvSpPr>
      <dsp:spPr>
        <a:xfrm>
          <a:off x="71892" y="20668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A4CE5-5FD9-1243-8306-458185DE5DD1}">
      <dsp:nvSpPr>
        <dsp:cNvPr id="0" name=""/>
        <dsp:cNvSpPr/>
      </dsp:nvSpPr>
      <dsp:spPr>
        <a:xfrm>
          <a:off x="811949" y="1102827"/>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en-US" altLang="zh-CN" sz="2700" b="1" kern="1200">
              <a:latin typeface="黑体"/>
              <a:ea typeface="黑体"/>
              <a:cs typeface="黑体"/>
            </a:rPr>
            <a:t>Linux</a:t>
          </a:r>
          <a:r>
            <a:rPr lang="zh-CN" altLang="en-US" sz="2700" b="1" kern="1200">
              <a:latin typeface="黑体"/>
              <a:ea typeface="黑体"/>
              <a:cs typeface="黑体"/>
            </a:rPr>
            <a:t>文件系统框架</a:t>
          </a:r>
          <a:endParaRPr lang="zh-CN" altLang="en-US" sz="2700" kern="1200">
            <a:latin typeface="黑体"/>
            <a:ea typeface="黑体"/>
            <a:cs typeface="黑体"/>
          </a:endParaRPr>
        </a:p>
      </dsp:txBody>
      <dsp:txXfrm>
        <a:off x="811949" y="1102827"/>
        <a:ext cx="7356973" cy="551634"/>
      </dsp:txXfrm>
    </dsp:sp>
    <dsp:sp modelId="{065149B6-A299-A54F-B49A-9A29619B9B29}">
      <dsp:nvSpPr>
        <dsp:cNvPr id="0" name=""/>
        <dsp:cNvSpPr/>
      </dsp:nvSpPr>
      <dsp:spPr>
        <a:xfrm>
          <a:off x="467177" y="103387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B89F93-2943-6E47-AD81-E3D2E5BD0CDE}">
      <dsp:nvSpPr>
        <dsp:cNvPr id="0" name=""/>
        <dsp:cNvSpPr/>
      </dsp:nvSpPr>
      <dsp:spPr>
        <a:xfrm>
          <a:off x="933269" y="1930013"/>
          <a:ext cx="7235652"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本地文件系统</a:t>
          </a:r>
          <a:endParaRPr lang="zh-CN" altLang="en-US" sz="2700" kern="1200">
            <a:latin typeface="黑体"/>
            <a:ea typeface="黑体"/>
            <a:cs typeface="黑体"/>
          </a:endParaRPr>
        </a:p>
      </dsp:txBody>
      <dsp:txXfrm>
        <a:off x="933269" y="1930013"/>
        <a:ext cx="7235652" cy="551634"/>
      </dsp:txXfrm>
    </dsp:sp>
    <dsp:sp modelId="{897A9734-4959-0048-B741-4A657E2EE286}">
      <dsp:nvSpPr>
        <dsp:cNvPr id="0" name=""/>
        <dsp:cNvSpPr/>
      </dsp:nvSpPr>
      <dsp:spPr>
        <a:xfrm>
          <a:off x="588498" y="1861059"/>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BAE92C-2529-FB46-861B-E81F7D2BA2AC}">
      <dsp:nvSpPr>
        <dsp:cNvPr id="0" name=""/>
        <dsp:cNvSpPr/>
      </dsp:nvSpPr>
      <dsp:spPr>
        <a:xfrm>
          <a:off x="811949" y="2757200"/>
          <a:ext cx="7356973" cy="551634"/>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网络文件系统</a:t>
          </a:r>
          <a:endParaRPr lang="zh-CN" altLang="en-US" sz="2700" kern="1200">
            <a:latin typeface="黑体"/>
            <a:ea typeface="黑体"/>
            <a:cs typeface="黑体"/>
          </a:endParaRPr>
        </a:p>
      </dsp:txBody>
      <dsp:txXfrm>
        <a:off x="811949" y="2757200"/>
        <a:ext cx="7356973" cy="551634"/>
      </dsp:txXfrm>
    </dsp:sp>
    <dsp:sp modelId="{0C30C6D7-B7DE-8A49-99DF-5B48CF7D798C}">
      <dsp:nvSpPr>
        <dsp:cNvPr id="0" name=""/>
        <dsp:cNvSpPr/>
      </dsp:nvSpPr>
      <dsp:spPr>
        <a:xfrm>
          <a:off x="467177" y="2688246"/>
          <a:ext cx="689542" cy="689542"/>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A85CBE48-5794-614B-9320-2F74A20BE8EA}">
      <dsp:nvSpPr>
        <dsp:cNvPr id="0" name=""/>
        <dsp:cNvSpPr/>
      </dsp:nvSpPr>
      <dsp:spPr>
        <a:xfrm>
          <a:off x="416664" y="3584387"/>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根文件系统设计</a:t>
          </a:r>
          <a:endParaRPr lang="zh-CN" altLang="en-US" sz="2700" kern="1200">
            <a:latin typeface="黑体"/>
            <a:ea typeface="黑体"/>
            <a:cs typeface="黑体"/>
          </a:endParaRPr>
        </a:p>
      </dsp:txBody>
      <dsp:txXfrm>
        <a:off x="416664" y="3584387"/>
        <a:ext cx="7752258" cy="551634"/>
      </dsp:txXfrm>
    </dsp:sp>
    <dsp:sp modelId="{C0C79104-4390-4F4D-8D4B-6B7EA077ED30}">
      <dsp:nvSpPr>
        <dsp:cNvPr id="0" name=""/>
        <dsp:cNvSpPr/>
      </dsp:nvSpPr>
      <dsp:spPr>
        <a:xfrm>
          <a:off x="71892" y="351543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FD9C-D684-8F4A-820F-65987B5159F2}">
      <dsp:nvSpPr>
        <dsp:cNvPr id="0" name=""/>
        <dsp:cNvSpPr/>
      </dsp:nvSpPr>
      <dsp:spPr>
        <a:xfrm>
          <a:off x="-4987674" y="-764205"/>
          <a:ext cx="5940073" cy="5940073"/>
        </a:xfrm>
        <a:prstGeom prst="blockArc">
          <a:avLst>
            <a:gd name="adj1" fmla="val 18900000"/>
            <a:gd name="adj2" fmla="val 2700000"/>
            <a:gd name="adj3" fmla="val 36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037C5C-F51F-E843-BA0E-87EC1AFA1E0A}">
      <dsp:nvSpPr>
        <dsp:cNvPr id="0" name=""/>
        <dsp:cNvSpPr/>
      </dsp:nvSpPr>
      <dsp:spPr>
        <a:xfrm>
          <a:off x="416664" y="275640"/>
          <a:ext cx="7752258"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嵌入式文件系统简介</a:t>
          </a:r>
          <a:endParaRPr lang="zh-CN" altLang="en-US" sz="2700" kern="1200">
            <a:latin typeface="黑体"/>
            <a:ea typeface="黑体"/>
            <a:cs typeface="黑体"/>
          </a:endParaRPr>
        </a:p>
      </dsp:txBody>
      <dsp:txXfrm>
        <a:off x="416664" y="275640"/>
        <a:ext cx="7752258" cy="551634"/>
      </dsp:txXfrm>
    </dsp:sp>
    <dsp:sp modelId="{4AEF78F9-2CC5-8246-B8CB-1B8007F157A1}">
      <dsp:nvSpPr>
        <dsp:cNvPr id="0" name=""/>
        <dsp:cNvSpPr/>
      </dsp:nvSpPr>
      <dsp:spPr>
        <a:xfrm>
          <a:off x="71892" y="20668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A4CE5-5FD9-1243-8306-458185DE5DD1}">
      <dsp:nvSpPr>
        <dsp:cNvPr id="0" name=""/>
        <dsp:cNvSpPr/>
      </dsp:nvSpPr>
      <dsp:spPr>
        <a:xfrm>
          <a:off x="811949" y="1102827"/>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en-US" altLang="zh-CN" sz="2700" b="1" kern="1200">
              <a:latin typeface="黑体"/>
              <a:ea typeface="黑体"/>
              <a:cs typeface="黑体"/>
            </a:rPr>
            <a:t>Linux</a:t>
          </a:r>
          <a:r>
            <a:rPr lang="zh-CN" altLang="en-US" sz="2700" b="1" kern="1200">
              <a:latin typeface="黑体"/>
              <a:ea typeface="黑体"/>
              <a:cs typeface="黑体"/>
            </a:rPr>
            <a:t>文件系统框架</a:t>
          </a:r>
          <a:endParaRPr lang="zh-CN" altLang="en-US" sz="2700" kern="1200">
            <a:latin typeface="黑体"/>
            <a:ea typeface="黑体"/>
            <a:cs typeface="黑体"/>
          </a:endParaRPr>
        </a:p>
      </dsp:txBody>
      <dsp:txXfrm>
        <a:off x="811949" y="1102827"/>
        <a:ext cx="7356973" cy="551634"/>
      </dsp:txXfrm>
    </dsp:sp>
    <dsp:sp modelId="{065149B6-A299-A54F-B49A-9A29619B9B29}">
      <dsp:nvSpPr>
        <dsp:cNvPr id="0" name=""/>
        <dsp:cNvSpPr/>
      </dsp:nvSpPr>
      <dsp:spPr>
        <a:xfrm>
          <a:off x="467177" y="1033872"/>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B89F93-2943-6E47-AD81-E3D2E5BD0CDE}">
      <dsp:nvSpPr>
        <dsp:cNvPr id="0" name=""/>
        <dsp:cNvSpPr/>
      </dsp:nvSpPr>
      <dsp:spPr>
        <a:xfrm>
          <a:off x="933269" y="1930013"/>
          <a:ext cx="7235652"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本地文件系统</a:t>
          </a:r>
          <a:endParaRPr lang="zh-CN" altLang="en-US" sz="2700" kern="1200">
            <a:latin typeface="黑体"/>
            <a:ea typeface="黑体"/>
            <a:cs typeface="黑体"/>
          </a:endParaRPr>
        </a:p>
      </dsp:txBody>
      <dsp:txXfrm>
        <a:off x="933269" y="1930013"/>
        <a:ext cx="7235652" cy="551634"/>
      </dsp:txXfrm>
    </dsp:sp>
    <dsp:sp modelId="{897A9734-4959-0048-B741-4A657E2EE286}">
      <dsp:nvSpPr>
        <dsp:cNvPr id="0" name=""/>
        <dsp:cNvSpPr/>
      </dsp:nvSpPr>
      <dsp:spPr>
        <a:xfrm>
          <a:off x="588498" y="1861059"/>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6BAE92C-2529-FB46-861B-E81F7D2BA2AC}">
      <dsp:nvSpPr>
        <dsp:cNvPr id="0" name=""/>
        <dsp:cNvSpPr/>
      </dsp:nvSpPr>
      <dsp:spPr>
        <a:xfrm>
          <a:off x="811949" y="2757200"/>
          <a:ext cx="7356973" cy="551634"/>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网络文件系统</a:t>
          </a:r>
          <a:endParaRPr lang="zh-CN" altLang="en-US" sz="2700" kern="1200">
            <a:latin typeface="黑体"/>
            <a:ea typeface="黑体"/>
            <a:cs typeface="黑体"/>
          </a:endParaRPr>
        </a:p>
      </dsp:txBody>
      <dsp:txXfrm>
        <a:off x="811949" y="2757200"/>
        <a:ext cx="7356973" cy="551634"/>
      </dsp:txXfrm>
    </dsp:sp>
    <dsp:sp modelId="{0C30C6D7-B7DE-8A49-99DF-5B48CF7D798C}">
      <dsp:nvSpPr>
        <dsp:cNvPr id="0" name=""/>
        <dsp:cNvSpPr/>
      </dsp:nvSpPr>
      <dsp:spPr>
        <a:xfrm>
          <a:off x="467177" y="2688246"/>
          <a:ext cx="689542" cy="689542"/>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85CBE48-5794-614B-9320-2F74A20BE8EA}">
      <dsp:nvSpPr>
        <dsp:cNvPr id="0" name=""/>
        <dsp:cNvSpPr/>
      </dsp:nvSpPr>
      <dsp:spPr>
        <a:xfrm>
          <a:off x="416664" y="3584387"/>
          <a:ext cx="7752258" cy="551634"/>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37860" tIns="68580" rIns="68580" bIns="68580" numCol="1" spcCol="1270" anchor="ctr" anchorCtr="0">
          <a:noAutofit/>
        </a:bodyPr>
        <a:lstStyle/>
        <a:p>
          <a:pPr marL="0" lvl="0" indent="0" algn="l" defTabSz="1200150" rtl="0">
            <a:lnSpc>
              <a:spcPct val="90000"/>
            </a:lnSpc>
            <a:spcBef>
              <a:spcPct val="0"/>
            </a:spcBef>
            <a:spcAft>
              <a:spcPct val="35000"/>
            </a:spcAft>
            <a:buNone/>
          </a:pPr>
          <a:r>
            <a:rPr lang="zh-CN" altLang="en-US" sz="2700" b="1" kern="1200">
              <a:latin typeface="黑体"/>
              <a:ea typeface="黑体"/>
              <a:cs typeface="黑体"/>
            </a:rPr>
            <a:t>根文件系统设计</a:t>
          </a:r>
          <a:endParaRPr lang="zh-CN" altLang="en-US" sz="2700" kern="1200">
            <a:latin typeface="黑体"/>
            <a:ea typeface="黑体"/>
            <a:cs typeface="黑体"/>
          </a:endParaRPr>
        </a:p>
      </dsp:txBody>
      <dsp:txXfrm>
        <a:off x="416664" y="3584387"/>
        <a:ext cx="7752258" cy="551634"/>
      </dsp:txXfrm>
    </dsp:sp>
    <dsp:sp modelId="{C0C79104-4390-4F4D-8D4B-6B7EA077ED30}">
      <dsp:nvSpPr>
        <dsp:cNvPr id="0" name=""/>
        <dsp:cNvSpPr/>
      </dsp:nvSpPr>
      <dsp:spPr>
        <a:xfrm>
          <a:off x="71892" y="3515432"/>
          <a:ext cx="689542" cy="689542"/>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22C2EA85-F987-4BF1-B035-59B3550AB80A}" type="datetimeFigureOut">
              <a:rPr lang="zh-CN" altLang="en-US"/>
              <a:pPr>
                <a:defRPr/>
              </a:pPr>
              <a:t>2020/12/31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4D08F190-EEFD-4ED7-8747-745A2A85A70D}"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Times New Roman" panose="02020603050405020304" pitchFamily="18" charset="0"/>
              <a:buNone/>
            </a:pPr>
            <a:fld id="{D6DB303E-2ACD-49F8-95E5-44B089072783}" type="slidenum">
              <a:rPr lang="en-US" altLang="zh-CN">
                <a:solidFill>
                  <a:srgbClr val="000000"/>
                </a:solidFill>
                <a:latin typeface="AR PL UMing CN" pitchFamily="16" charset="0"/>
              </a:rPr>
              <a:pPr eaLnBrk="1" hangingPunct="1">
                <a:spcBef>
                  <a:spcPct val="0"/>
                </a:spcBef>
                <a:buFont typeface="Times New Roman" panose="02020603050405020304" pitchFamily="18" charset="0"/>
                <a:buNone/>
              </a:pPr>
              <a:t>10</a:t>
            </a:fld>
            <a:endParaRPr lang="en-US" altLang="zh-CN">
              <a:solidFill>
                <a:srgbClr val="000000"/>
              </a:solidFill>
              <a:latin typeface="AR PL UMing CN" pitchFamily="16" charset="0"/>
            </a:endParaRPr>
          </a:p>
        </p:txBody>
      </p:sp>
      <p:sp>
        <p:nvSpPr>
          <p:cNvPr id="53251" name="Rectangle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MTD(memory technology device</a:t>
            </a:r>
            <a:r>
              <a:rPr lang="zh-CN" altLang="en-US" sz="1200" b="0" i="0" u="none" strike="noStrike" kern="1200" dirty="0">
                <a:solidFill>
                  <a:schemeClr val="tx1"/>
                </a:solidFill>
                <a:effectLst/>
                <a:latin typeface="+mn-lt"/>
                <a:ea typeface="+mn-ea"/>
                <a:cs typeface="+mn-cs"/>
              </a:rPr>
              <a:t>内存技术设备</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是用于访问</a:t>
            </a:r>
            <a:r>
              <a:rPr lang="en-US" altLang="zh-CN" sz="1200" b="0" i="0" u="none" strike="noStrike" kern="1200" dirty="0">
                <a:solidFill>
                  <a:schemeClr val="tx1"/>
                </a:solidFill>
                <a:effectLst/>
                <a:latin typeface="+mn-lt"/>
                <a:ea typeface="+mn-ea"/>
                <a:cs typeface="+mn-cs"/>
              </a:rPr>
              <a:t>memory</a:t>
            </a:r>
            <a:r>
              <a:rPr lang="zh-CN" altLang="en-US" sz="1200" b="0" i="0" u="none" strike="noStrike" kern="1200" dirty="0">
                <a:solidFill>
                  <a:schemeClr val="tx1"/>
                </a:solidFill>
                <a:effectLst/>
                <a:latin typeface="+mn-lt"/>
                <a:ea typeface="+mn-ea"/>
                <a:cs typeface="+mn-cs"/>
              </a:rPr>
              <a:t>设备</a:t>
            </a:r>
            <a:r>
              <a:rPr lang="en-US" altLang="zh-CN" sz="1200" b="0" i="0" u="none" strike="noStrike" kern="1200" dirty="0">
                <a:solidFill>
                  <a:schemeClr val="tx1"/>
                </a:solidFill>
                <a:effectLst/>
                <a:latin typeface="+mn-lt"/>
                <a:ea typeface="+mn-ea"/>
                <a:cs typeface="+mn-cs"/>
              </a:rPr>
              <a:t>(ROM</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flash)</a:t>
            </a:r>
            <a:r>
              <a:rPr lang="zh-CN" altLang="en-US" sz="1200" b="0" i="0" u="none" strike="noStrike" kern="1200" dirty="0">
                <a:solidFill>
                  <a:schemeClr val="tx1"/>
                </a:solidFill>
                <a:effectLst/>
                <a:latin typeface="+mn-lt"/>
                <a:ea typeface="+mn-ea"/>
                <a:cs typeface="+mn-cs"/>
              </a:rPr>
              <a:t>的</a:t>
            </a:r>
            <a:r>
              <a:rPr lang="en-US" altLang="zh-CN" sz="1200" b="0" i="0" u="none" strike="noStrike" kern="1200" dirty="0">
                <a:solidFill>
                  <a:schemeClr val="tx1"/>
                </a:solidFill>
                <a:effectLst/>
                <a:latin typeface="+mn-lt"/>
                <a:ea typeface="+mn-ea"/>
                <a:cs typeface="+mn-cs"/>
              </a:rPr>
              <a:t>Linux</a:t>
            </a:r>
            <a:r>
              <a:rPr lang="zh-CN" altLang="en-US" sz="1200" b="0" i="0" u="none" strike="noStrike" kern="1200" dirty="0">
                <a:solidFill>
                  <a:schemeClr val="tx1"/>
                </a:solidFill>
                <a:effectLst/>
                <a:latin typeface="+mn-lt"/>
                <a:ea typeface="+mn-ea"/>
                <a:cs typeface="+mn-cs"/>
              </a:rPr>
              <a:t>的子系统。</a:t>
            </a:r>
            <a:endParaRPr lang="zh-CN" altLang="en-US" dirty="0"/>
          </a:p>
        </p:txBody>
      </p:sp>
      <p:sp>
        <p:nvSpPr>
          <p:cNvPr id="4" name="灯片编号占位符 3"/>
          <p:cNvSpPr>
            <a:spLocks noGrp="1"/>
          </p:cNvSpPr>
          <p:nvPr>
            <p:ph type="sldNum" sz="quarter" idx="10"/>
          </p:nvPr>
        </p:nvSpPr>
        <p:spPr/>
        <p:txBody>
          <a:bodyPr/>
          <a:lstStyle/>
          <a:p>
            <a:fld id="{4D08F190-EEFD-4ED7-8747-745A2A85A70D}" type="slidenum">
              <a:rPr lang="zh-CN" altLang="en-US" smtClean="0"/>
              <a:pPr/>
              <a:t>11</a:t>
            </a:fld>
            <a:endParaRPr lang="zh-CN" altLang="en-US"/>
          </a:p>
        </p:txBody>
      </p:sp>
    </p:spTree>
    <p:extLst>
      <p:ext uri="{BB962C8B-B14F-4D97-AF65-F5344CB8AC3E}">
        <p14:creationId xmlns:p14="http://schemas.microsoft.com/office/powerpoint/2010/main" val="143115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Times New Roman" panose="02020603050405020304" pitchFamily="18" charset="0"/>
              <a:buNone/>
            </a:pPr>
            <a:fld id="{15C93294-3027-4F77-A584-A7F64CB7780B}" type="slidenum">
              <a:rPr lang="en-US" altLang="zh-CN">
                <a:solidFill>
                  <a:srgbClr val="000000"/>
                </a:solidFill>
                <a:latin typeface="AR PL UMing CN" pitchFamily="16" charset="0"/>
              </a:rPr>
              <a:pPr eaLnBrk="1" hangingPunct="1">
                <a:spcBef>
                  <a:spcPct val="0"/>
                </a:spcBef>
                <a:buFont typeface="Times New Roman" panose="02020603050405020304" pitchFamily="18" charset="0"/>
                <a:buNone/>
              </a:pPr>
              <a:t>13</a:t>
            </a:fld>
            <a:endParaRPr lang="en-US" altLang="zh-CN">
              <a:solidFill>
                <a:srgbClr val="000000"/>
              </a:solidFill>
              <a:latin typeface="AR PL UMing CN" pitchFamily="16" charset="0"/>
            </a:endParaRPr>
          </a:p>
        </p:txBody>
      </p:sp>
      <p:sp>
        <p:nvSpPr>
          <p:cNvPr id="54275" name="Rectangle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zh-C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Times New Roman" panose="02020603050405020304" pitchFamily="18" charset="0"/>
              <a:buNone/>
            </a:pPr>
            <a:fld id="{E548F395-B03D-41AB-8B3F-560E49885EE0}" type="slidenum">
              <a:rPr lang="en-US" altLang="zh-CN">
                <a:solidFill>
                  <a:srgbClr val="000000"/>
                </a:solidFill>
                <a:latin typeface="AR PL UMing CN" pitchFamily="16" charset="0"/>
              </a:rPr>
              <a:pPr eaLnBrk="1" hangingPunct="1">
                <a:spcBef>
                  <a:spcPct val="0"/>
                </a:spcBef>
                <a:buFont typeface="Times New Roman" panose="02020603050405020304" pitchFamily="18" charset="0"/>
                <a:buNone/>
              </a:pPr>
              <a:t>14</a:t>
            </a:fld>
            <a:endParaRPr lang="en-US" altLang="zh-CN">
              <a:solidFill>
                <a:srgbClr val="000000"/>
              </a:solidFill>
              <a:latin typeface="AR PL UMing CN" pitchFamily="16" charset="0"/>
            </a:endParaRPr>
          </a:p>
        </p:txBody>
      </p:sp>
      <p:sp>
        <p:nvSpPr>
          <p:cNvPr id="55299" name="Rectangle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zh-C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tabLst>
                <a:tab pos="723900" algn="l"/>
                <a:tab pos="1447800" algn="l"/>
                <a:tab pos="2171700" algn="l"/>
                <a:tab pos="2895600" algn="l"/>
              </a:tabLst>
              <a:defRPr sz="12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Times New Roman" panose="02020603050405020304" pitchFamily="18" charset="0"/>
              <a:buNone/>
            </a:pPr>
            <a:fld id="{EC60F53C-58ED-4894-93CE-6BA5B10569DE}" type="slidenum">
              <a:rPr lang="en-US" altLang="zh-CN">
                <a:solidFill>
                  <a:srgbClr val="000000"/>
                </a:solidFill>
                <a:latin typeface="AR PL UMing CN" pitchFamily="16" charset="0"/>
              </a:rPr>
              <a:pPr eaLnBrk="1" hangingPunct="1">
                <a:spcBef>
                  <a:spcPct val="0"/>
                </a:spcBef>
                <a:buFont typeface="Times New Roman" panose="02020603050405020304" pitchFamily="18" charset="0"/>
                <a:buNone/>
              </a:pPr>
              <a:t>15</a:t>
            </a:fld>
            <a:endParaRPr lang="en-US" altLang="zh-CN">
              <a:solidFill>
                <a:srgbClr val="000000"/>
              </a:solidFill>
              <a:latin typeface="AR PL UMing CN" pitchFamily="16" charset="0"/>
            </a:endParaRPr>
          </a:p>
        </p:txBody>
      </p:sp>
      <p:sp>
        <p:nvSpPr>
          <p:cNvPr id="56323" name="Rectangle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2"/>
          <p:cNvSpPr>
            <a:spLocks noGrp="1" noChangeArrowheads="1"/>
          </p:cNvSpPr>
          <p:nvPr>
            <p:ph type="body" idx="1"/>
          </p:nvPr>
        </p:nvSpPr>
        <p:spPr bwMode="auto">
          <a:xfrm>
            <a:off x="685800" y="4343400"/>
            <a:ext cx="5486400"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endParaRPr lang="zh-C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4D08F190-EEFD-4ED7-8747-745A2A85A70D}" type="slidenum">
              <a:rPr lang="zh-CN" altLang="en-US" smtClean="0"/>
              <a:pPr/>
              <a:t>18</a:t>
            </a:fld>
            <a:endParaRPr lang="zh-CN" altLang="en-US"/>
          </a:p>
        </p:txBody>
      </p:sp>
    </p:spTree>
    <p:extLst>
      <p:ext uri="{BB962C8B-B14F-4D97-AF65-F5344CB8AC3E}">
        <p14:creationId xmlns:p14="http://schemas.microsoft.com/office/powerpoint/2010/main" val="618250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D08F190-EEFD-4ED7-8747-745A2A85A70D}" type="slidenum">
              <a:rPr lang="zh-CN" altLang="en-US" smtClean="0"/>
              <a:pPr/>
              <a:t>49</a:t>
            </a:fld>
            <a:endParaRPr lang="zh-CN" altLang="en-US"/>
          </a:p>
        </p:txBody>
      </p:sp>
    </p:spTree>
    <p:extLst>
      <p:ext uri="{BB962C8B-B14F-4D97-AF65-F5344CB8AC3E}">
        <p14:creationId xmlns:p14="http://schemas.microsoft.com/office/powerpoint/2010/main" val="87344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57B60F9-F6E2-4C2F-BAC7-BBD93FB03629}" type="datetimeFigureOut">
              <a:rPr lang="zh-CN" altLang="en-US"/>
              <a:pPr>
                <a:defRPr/>
              </a:pPr>
              <a:t>2020/12/31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1B63F4-A5FD-4A4A-ABAE-75BD3FE1D234}" type="slidenum">
              <a:rPr lang="zh-CN" altLang="en-US"/>
              <a:pPr/>
              <a:t>‹#›</a:t>
            </a:fld>
            <a:endParaRPr lang="zh-CN" altLang="en-US"/>
          </a:p>
        </p:txBody>
      </p:sp>
    </p:spTree>
    <p:extLst>
      <p:ext uri="{BB962C8B-B14F-4D97-AF65-F5344CB8AC3E}">
        <p14:creationId xmlns:p14="http://schemas.microsoft.com/office/powerpoint/2010/main" val="187107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D20B566-28FF-492A-A254-0EE91CA983AB}" type="datetimeFigureOut">
              <a:rPr lang="zh-CN" altLang="en-US"/>
              <a:pPr>
                <a:defRPr/>
              </a:pPr>
              <a:t>2020/12/31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9A0EE2D-A0E5-4C0B-A475-96091BD4345E}" type="slidenum">
              <a:rPr lang="zh-CN" altLang="en-US"/>
              <a:pPr/>
              <a:t>‹#›</a:t>
            </a:fld>
            <a:endParaRPr lang="zh-CN" altLang="en-US"/>
          </a:p>
        </p:txBody>
      </p:sp>
    </p:spTree>
    <p:extLst>
      <p:ext uri="{BB962C8B-B14F-4D97-AF65-F5344CB8AC3E}">
        <p14:creationId xmlns:p14="http://schemas.microsoft.com/office/powerpoint/2010/main" val="401401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FA01932-B137-471F-88F4-8A88797C390D}" type="datetimeFigureOut">
              <a:rPr lang="zh-CN" altLang="en-US"/>
              <a:pPr>
                <a:defRPr/>
              </a:pPr>
              <a:t>2020/12/31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FA76DE9-E5DD-41C3-902B-6A86F9C79E49}" type="slidenum">
              <a:rPr lang="zh-CN" altLang="en-US"/>
              <a:pPr/>
              <a:t>‹#›</a:t>
            </a:fld>
            <a:endParaRPr lang="zh-CN" altLang="en-US"/>
          </a:p>
        </p:txBody>
      </p:sp>
    </p:spTree>
    <p:extLst>
      <p:ext uri="{BB962C8B-B14F-4D97-AF65-F5344CB8AC3E}">
        <p14:creationId xmlns:p14="http://schemas.microsoft.com/office/powerpoint/2010/main" val="391298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单击以编辑母版副标题样式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093FBE8F-3D44-45D0-BA34-FBF99EC4E154}" type="datetimeFigureOut">
              <a:rPr lang="zh-CN" altLang="en-US" smtClean="0"/>
              <a:pPr>
                <a:defRPr/>
              </a:pPr>
              <a:t>2020/12/31</a:t>
            </a:fld>
            <a:endParaRPr lang="zh-CN" altLang="en-US"/>
          </a:p>
        </p:txBody>
      </p:sp>
      <p:sp>
        <p:nvSpPr>
          <p:cNvPr id="39" name="Rectangle 6"/>
          <p:cNvSpPr>
            <a:spLocks noGrp="1" noChangeArrowheads="1"/>
          </p:cNvSpPr>
          <p:nvPr>
            <p:ph type="ftr" sz="quarter" idx="11"/>
          </p:nvPr>
        </p:nvSpPr>
        <p:spPr/>
        <p:txBody>
          <a:bodyPr/>
          <a:lstStyle>
            <a:lvl1pPr>
              <a:defRPr/>
            </a:lvl1pPr>
          </a:lstStyle>
          <a:p>
            <a:pPr>
              <a:defRPr/>
            </a:pPr>
            <a:endParaRPr lang="zh-CN" altLang="en-US"/>
          </a:p>
        </p:txBody>
      </p:sp>
      <p:sp>
        <p:nvSpPr>
          <p:cNvPr id="40" name="Rectangle 7"/>
          <p:cNvSpPr>
            <a:spLocks noGrp="1" noChangeArrowheads="1"/>
          </p:cNvSpPr>
          <p:nvPr>
            <p:ph type="sldNum" sz="quarter" idx="12"/>
          </p:nvPr>
        </p:nvSpPr>
        <p:spPr/>
        <p:txBody>
          <a:bodyPr/>
          <a:lstStyle>
            <a:lvl1pPr>
              <a:defRPr/>
            </a:lvl1pPr>
          </a:lstStyle>
          <a:p>
            <a:fld id="{39B27389-513C-4B46-A2D2-E48CB33A3BDF}" type="slidenum">
              <a:rPr lang="zh-CN" altLang="en-US" smtClean="0"/>
              <a:pPr/>
              <a:t>‹#›</a:t>
            </a:fld>
            <a:endParaRPr lang="zh-CN" altLang="en-US"/>
          </a:p>
        </p:txBody>
      </p:sp>
      <p:pic>
        <p:nvPicPr>
          <p:cNvPr id="41"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005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54C4D582-2BF2-40F1-A291-959DF4ECCBDB}" type="datetimeFigureOut">
              <a:rPr lang="zh-CN" altLang="en-US" smtClean="0"/>
              <a:pPr>
                <a:defRPr/>
              </a:pPr>
              <a:t>2020/12/31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31E57C4C-56C6-48EB-A0D3-46AAB521E911}" type="slidenum">
              <a:rPr lang="zh-CN" altLang="en-US" smtClean="0"/>
              <a:pPr/>
              <a:t>‹#›</a:t>
            </a:fld>
            <a:endParaRPr lang="zh-CN" altLang="en-US"/>
          </a:p>
        </p:txBody>
      </p:sp>
    </p:spTree>
    <p:extLst>
      <p:ext uri="{BB962C8B-B14F-4D97-AF65-F5344CB8AC3E}">
        <p14:creationId xmlns:p14="http://schemas.microsoft.com/office/powerpoint/2010/main" val="652913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E12732E0-8A89-403B-B0AA-383160AAFEB7}" type="datetimeFigureOut">
              <a:rPr lang="zh-CN" altLang="en-US" smtClean="0"/>
              <a:pPr>
                <a:defRPr/>
              </a:pPr>
              <a:t>2020/12/31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F6B3A4A4-0466-4021-B284-79A6C42F2A61}" type="slidenum">
              <a:rPr lang="zh-CN" altLang="en-US" smtClean="0"/>
              <a:pPr/>
              <a:t>‹#›</a:t>
            </a:fld>
            <a:endParaRPr lang="zh-CN" altLang="en-US"/>
          </a:p>
        </p:txBody>
      </p:sp>
    </p:spTree>
    <p:extLst>
      <p:ext uri="{BB962C8B-B14F-4D97-AF65-F5344CB8AC3E}">
        <p14:creationId xmlns:p14="http://schemas.microsoft.com/office/powerpoint/2010/main" val="259179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953ED474-61F5-4095-924F-7525186E3289}" type="datetimeFigureOut">
              <a:rPr lang="zh-CN" altLang="en-US" smtClean="0"/>
              <a:pPr>
                <a:defRPr/>
              </a:pPr>
              <a:t>2020/12/31</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4FC48E19-B62F-4A84-937F-1021D04FFD10}" type="slidenum">
              <a:rPr lang="zh-CN" altLang="en-US" smtClean="0"/>
              <a:pPr/>
              <a:t>‹#›</a:t>
            </a:fld>
            <a:endParaRPr lang="zh-CN" altLang="en-US"/>
          </a:p>
        </p:txBody>
      </p:sp>
    </p:spTree>
    <p:extLst>
      <p:ext uri="{BB962C8B-B14F-4D97-AF65-F5344CB8AC3E}">
        <p14:creationId xmlns:p14="http://schemas.microsoft.com/office/powerpoint/2010/main" val="2237640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26020B86-0179-4B2B-A097-8EE7B8E502C7}" type="datetimeFigureOut">
              <a:rPr lang="zh-CN" altLang="en-US" smtClean="0"/>
              <a:pPr>
                <a:defRPr/>
              </a:pPr>
              <a:t>2020/12/31</a:t>
            </a:fld>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fld id="{0FC5AA31-8E5B-45D0-A90E-391F259003A0}" type="slidenum">
              <a:rPr lang="zh-CN" altLang="en-US" smtClean="0"/>
              <a:pPr/>
              <a:t>‹#›</a:t>
            </a:fld>
            <a:endParaRPr lang="zh-CN" altLang="en-US"/>
          </a:p>
        </p:txBody>
      </p:sp>
    </p:spTree>
    <p:extLst>
      <p:ext uri="{BB962C8B-B14F-4D97-AF65-F5344CB8AC3E}">
        <p14:creationId xmlns:p14="http://schemas.microsoft.com/office/powerpoint/2010/main" val="1890325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5225C663-66E5-4436-8692-83651DDEA43A}" type="datetimeFigureOut">
              <a:rPr lang="zh-CN" altLang="en-US" smtClean="0"/>
              <a:pPr>
                <a:defRPr/>
              </a:pPr>
              <a:t>2020/12/31</a:t>
            </a:fld>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fld id="{7567CD75-C7EB-41AA-9988-6BA3AD6F8F14}" type="slidenum">
              <a:rPr lang="zh-CN" altLang="en-US" smtClean="0"/>
              <a:pPr/>
              <a:t>‹#›</a:t>
            </a:fld>
            <a:endParaRPr lang="zh-CN" altLang="en-US"/>
          </a:p>
        </p:txBody>
      </p:sp>
    </p:spTree>
    <p:extLst>
      <p:ext uri="{BB962C8B-B14F-4D97-AF65-F5344CB8AC3E}">
        <p14:creationId xmlns:p14="http://schemas.microsoft.com/office/powerpoint/2010/main" val="3683692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51580D7F-E4C6-4613-AF92-FFC11AACC376}" type="datetimeFigureOut">
              <a:rPr lang="zh-CN" altLang="en-US" smtClean="0"/>
              <a:pPr>
                <a:defRPr/>
              </a:pPr>
              <a:t>2020/12/31</a:t>
            </a:fld>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fld id="{B99A5218-5C59-461F-9519-36CB4C8227BE}" type="slidenum">
              <a:rPr lang="zh-CN" altLang="en-US" smtClean="0"/>
              <a:pPr/>
              <a:t>‹#›</a:t>
            </a:fld>
            <a:endParaRPr lang="zh-CN" altLang="en-US"/>
          </a:p>
        </p:txBody>
      </p:sp>
    </p:spTree>
    <p:extLst>
      <p:ext uri="{BB962C8B-B14F-4D97-AF65-F5344CB8AC3E}">
        <p14:creationId xmlns:p14="http://schemas.microsoft.com/office/powerpoint/2010/main" val="2639163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80CAC675-84A6-450B-956C-60703CC19F82}" type="datetimeFigureOut">
              <a:rPr lang="zh-CN" altLang="en-US" smtClean="0"/>
              <a:pPr>
                <a:defRPr/>
              </a:pPr>
              <a:t>2020/12/31</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A88D1BA9-BD0F-4DA9-AA2D-236D1DD4A416}" type="slidenum">
              <a:rPr lang="zh-CN" altLang="en-US" smtClean="0"/>
              <a:pPr/>
              <a:t>‹#›</a:t>
            </a:fld>
            <a:endParaRPr lang="zh-CN" altLang="en-US"/>
          </a:p>
        </p:txBody>
      </p:sp>
    </p:spTree>
    <p:extLst>
      <p:ext uri="{BB962C8B-B14F-4D97-AF65-F5344CB8AC3E}">
        <p14:creationId xmlns:p14="http://schemas.microsoft.com/office/powerpoint/2010/main" val="378434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F369D51-6295-4756-B953-837C895C95BA}" type="datetimeFigureOut">
              <a:rPr lang="zh-CN" altLang="en-US"/>
              <a:pPr>
                <a:defRPr/>
              </a:pPr>
              <a:t>2020/12/31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1B4FCEA-36F9-42A7-BAC1-FFDE18E82BCC}" type="slidenum">
              <a:rPr lang="zh-CN" altLang="en-US"/>
              <a:pPr/>
              <a:t>‹#›</a:t>
            </a:fld>
            <a:endParaRPr lang="zh-CN" altLang="en-US"/>
          </a:p>
        </p:txBody>
      </p:sp>
    </p:spTree>
    <p:extLst>
      <p:ext uri="{BB962C8B-B14F-4D97-AF65-F5344CB8AC3E}">
        <p14:creationId xmlns:p14="http://schemas.microsoft.com/office/powerpoint/2010/main" val="4270119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EDFBC2A3-B21C-4E74-A50E-4A5FC80F2729}" type="datetimeFigureOut">
              <a:rPr lang="zh-CN" altLang="en-US" smtClean="0"/>
              <a:pPr>
                <a:defRPr/>
              </a:pPr>
              <a:t>2020/12/31</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AC3B0E77-8AF7-4159-A239-22D1052F19AB}" type="slidenum">
              <a:rPr lang="zh-CN" altLang="en-US" smtClean="0"/>
              <a:pPr/>
              <a:t>‹#›</a:t>
            </a:fld>
            <a:endParaRPr lang="zh-CN" altLang="en-US"/>
          </a:p>
        </p:txBody>
      </p:sp>
    </p:spTree>
    <p:extLst>
      <p:ext uri="{BB962C8B-B14F-4D97-AF65-F5344CB8AC3E}">
        <p14:creationId xmlns:p14="http://schemas.microsoft.com/office/powerpoint/2010/main" val="659738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639C7868-1C19-4368-A266-32A5AA8AC8D5}" type="datetimeFigureOut">
              <a:rPr lang="zh-CN" altLang="en-US" smtClean="0"/>
              <a:pPr>
                <a:defRPr/>
              </a:pPr>
              <a:t>2020/12/31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3E40D898-D421-4D9D-A2BD-2B926E6F39AB}" type="slidenum">
              <a:rPr lang="zh-CN" altLang="en-US" smtClean="0"/>
              <a:pPr/>
              <a:t>‹#›</a:t>
            </a:fld>
            <a:endParaRPr lang="zh-CN" altLang="en-US"/>
          </a:p>
        </p:txBody>
      </p:sp>
    </p:spTree>
    <p:extLst>
      <p:ext uri="{BB962C8B-B14F-4D97-AF65-F5344CB8AC3E}">
        <p14:creationId xmlns:p14="http://schemas.microsoft.com/office/powerpoint/2010/main" val="3580955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D4728B1F-5DE3-4DAC-AD56-32BD54BE976F}" type="datetimeFigureOut">
              <a:rPr lang="zh-CN" altLang="en-US" smtClean="0"/>
              <a:pPr>
                <a:defRPr/>
              </a:pPr>
              <a:t>2020/12/31</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BAF9BDD8-11EE-4E74-A9F1-9018913FAF63}" type="slidenum">
              <a:rPr lang="zh-CN" altLang="en-US" smtClean="0"/>
              <a:pPr/>
              <a:t>‹#›</a:t>
            </a:fld>
            <a:endParaRPr lang="zh-CN" altLang="en-US"/>
          </a:p>
        </p:txBody>
      </p:sp>
    </p:spTree>
    <p:extLst>
      <p:ext uri="{BB962C8B-B14F-4D97-AF65-F5344CB8AC3E}">
        <p14:creationId xmlns:p14="http://schemas.microsoft.com/office/powerpoint/2010/main" val="169042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F797C4B0-49B8-44A5-8BD5-0590F892C1AC}" type="datetimeFigureOut">
              <a:rPr lang="zh-CN" altLang="en-US" smtClean="0"/>
              <a:pPr>
                <a:defRPr/>
              </a:pPr>
              <a:t>2020/12/31</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A095C581-F8DD-4492-BCA1-E92140EB908A}" type="slidenum">
              <a:rPr lang="zh-CN" altLang="en-US" smtClean="0"/>
              <a:pPr/>
              <a:t>‹#›</a:t>
            </a:fld>
            <a:endParaRPr lang="zh-CN" altLang="en-US"/>
          </a:p>
        </p:txBody>
      </p:sp>
    </p:spTree>
    <p:extLst>
      <p:ext uri="{BB962C8B-B14F-4D97-AF65-F5344CB8AC3E}">
        <p14:creationId xmlns:p14="http://schemas.microsoft.com/office/powerpoint/2010/main" val="903433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3313" y="215900"/>
            <a:ext cx="7793037" cy="696913"/>
          </a:xfrm>
        </p:spPr>
        <p:txBody>
          <a:bodyPr/>
          <a:lstStyle/>
          <a:p>
            <a:r>
              <a:rPr lang="zh-CN" altLang="en-US"/>
              <a:t>单击此处编辑母版标题样式</a:t>
            </a:r>
          </a:p>
        </p:txBody>
      </p:sp>
      <p:sp>
        <p:nvSpPr>
          <p:cNvPr id="3" name="表格占位符 2"/>
          <p:cNvSpPr>
            <a:spLocks noGrp="1"/>
          </p:cNvSpPr>
          <p:nvPr>
            <p:ph type="tbl" idx="1"/>
          </p:nvPr>
        </p:nvSpPr>
        <p:spPr>
          <a:xfrm>
            <a:off x="1123950" y="1508125"/>
            <a:ext cx="7772400" cy="4511675"/>
          </a:xfrm>
        </p:spPr>
        <p:txBody>
          <a:bodyPr rtlCol="0">
            <a:normAutofit/>
          </a:bodyPr>
          <a:lstStyle/>
          <a:p>
            <a:pPr lvl="0"/>
            <a:r>
              <a:rPr lang="zh-CN" altLang="en-US" noProof="0"/>
              <a:t>单击图标添加表格</a:t>
            </a:r>
          </a:p>
        </p:txBody>
      </p:sp>
      <p:sp>
        <p:nvSpPr>
          <p:cNvPr id="4" name="Rectangle 36"/>
          <p:cNvSpPr>
            <a:spLocks noGrp="1" noChangeArrowheads="1"/>
          </p:cNvSpPr>
          <p:nvPr>
            <p:ph type="dt" sz="half" idx="10"/>
          </p:nvPr>
        </p:nvSpPr>
        <p:spPr/>
        <p:txBody>
          <a:bodyPr/>
          <a:lstStyle>
            <a:lvl1pPr>
              <a:defRPr/>
            </a:lvl1pPr>
          </a:lstStyle>
          <a:p>
            <a:pPr>
              <a:defRPr/>
            </a:pPr>
            <a:fld id="{F797C4B0-49B8-44A5-8BD5-0590F892C1AC}" type="datetimeFigureOut">
              <a:rPr lang="zh-CN" altLang="en-US" smtClean="0"/>
              <a:pPr>
                <a:defRPr/>
              </a:pPr>
              <a:t>2020/12/31</a:t>
            </a:fld>
            <a:endParaRPr lang="zh-CN" altLang="en-US"/>
          </a:p>
        </p:txBody>
      </p:sp>
      <p:sp>
        <p:nvSpPr>
          <p:cNvPr id="5" name="Rectangle 37"/>
          <p:cNvSpPr>
            <a:spLocks noGrp="1" noChangeArrowheads="1"/>
          </p:cNvSpPr>
          <p:nvPr>
            <p:ph type="ftr" sz="quarter" idx="11"/>
          </p:nvPr>
        </p:nvSpPr>
        <p:spPr/>
        <p:txBody>
          <a:bodyPr/>
          <a:lstStyle>
            <a:lvl1pPr>
              <a:defRPr/>
            </a:lvl1pPr>
          </a:lstStyle>
          <a:p>
            <a:pPr>
              <a:defRPr/>
            </a:pPr>
            <a:endParaRPr lang="zh-CN" altLang="en-US"/>
          </a:p>
        </p:txBody>
      </p:sp>
      <p:sp>
        <p:nvSpPr>
          <p:cNvPr id="6" name="Rectangle 38"/>
          <p:cNvSpPr>
            <a:spLocks noGrp="1" noChangeArrowheads="1"/>
          </p:cNvSpPr>
          <p:nvPr>
            <p:ph type="sldNum" sz="quarter" idx="12"/>
          </p:nvPr>
        </p:nvSpPr>
        <p:spPr/>
        <p:txBody>
          <a:bodyPr/>
          <a:lstStyle>
            <a:lvl1pPr>
              <a:defRPr/>
            </a:lvl1pPr>
          </a:lstStyle>
          <a:p>
            <a:fld id="{A095C581-F8DD-4492-BCA1-E92140EB908A}" type="slidenum">
              <a:rPr lang="zh-CN" altLang="en-US" smtClean="0"/>
              <a:pPr/>
              <a:t>‹#›</a:t>
            </a:fld>
            <a:endParaRPr lang="zh-CN" altLang="en-US"/>
          </a:p>
        </p:txBody>
      </p:sp>
    </p:spTree>
    <p:extLst>
      <p:ext uri="{BB962C8B-B14F-4D97-AF65-F5344CB8AC3E}">
        <p14:creationId xmlns:p14="http://schemas.microsoft.com/office/powerpoint/2010/main" val="232096269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260F095-0FEF-4481-977A-7A60D88D9FAA}" type="datetimeFigureOut">
              <a:rPr lang="zh-CN" altLang="en-US"/>
              <a:pPr>
                <a:defRPr/>
              </a:pPr>
              <a:t>2020/12/31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1A498BA-BBC5-4491-959C-809D95134046}" type="slidenum">
              <a:rPr lang="zh-CN" altLang="en-US"/>
              <a:pPr/>
              <a:t>‹#›</a:t>
            </a:fld>
            <a:endParaRPr lang="zh-CN" altLang="en-US"/>
          </a:p>
        </p:txBody>
      </p:sp>
    </p:spTree>
    <p:extLst>
      <p:ext uri="{BB962C8B-B14F-4D97-AF65-F5344CB8AC3E}">
        <p14:creationId xmlns:p14="http://schemas.microsoft.com/office/powerpoint/2010/main" val="13903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2AD7770-5407-4A1D-B313-C5B0DE72745A}" type="datetimeFigureOut">
              <a:rPr lang="zh-CN" altLang="en-US"/>
              <a:pPr>
                <a:defRPr/>
              </a:pPr>
              <a:t>2020/12/31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AAF2131-651E-4471-AD2E-63C0542944A6}" type="slidenum">
              <a:rPr lang="zh-CN" altLang="en-US"/>
              <a:pPr/>
              <a:t>‹#›</a:t>
            </a:fld>
            <a:endParaRPr lang="zh-CN" altLang="en-US"/>
          </a:p>
        </p:txBody>
      </p:sp>
    </p:spTree>
    <p:extLst>
      <p:ext uri="{BB962C8B-B14F-4D97-AF65-F5344CB8AC3E}">
        <p14:creationId xmlns:p14="http://schemas.microsoft.com/office/powerpoint/2010/main" val="163079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14C7970-FE1E-4490-B83C-88A608189B33}" type="datetimeFigureOut">
              <a:rPr lang="zh-CN" altLang="en-US"/>
              <a:pPr>
                <a:defRPr/>
              </a:pPr>
              <a:t>2020/12/31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F47CFD49-0A75-4D79-8F52-547020987603}" type="slidenum">
              <a:rPr lang="zh-CN" altLang="en-US"/>
              <a:pPr/>
              <a:t>‹#›</a:t>
            </a:fld>
            <a:endParaRPr lang="zh-CN" altLang="en-US"/>
          </a:p>
        </p:txBody>
      </p:sp>
    </p:spTree>
    <p:extLst>
      <p:ext uri="{BB962C8B-B14F-4D97-AF65-F5344CB8AC3E}">
        <p14:creationId xmlns:p14="http://schemas.microsoft.com/office/powerpoint/2010/main" val="190547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A22AEEB-8C4E-4981-A657-6626104A3BD4}" type="datetimeFigureOut">
              <a:rPr lang="zh-CN" altLang="en-US"/>
              <a:pPr>
                <a:defRPr/>
              </a:pPr>
              <a:t>2020/12/31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F5C81EB-1AF6-4698-8D97-31253BF515FE}" type="slidenum">
              <a:rPr lang="zh-CN" altLang="en-US"/>
              <a:pPr/>
              <a:t>‹#›</a:t>
            </a:fld>
            <a:endParaRPr lang="zh-CN" altLang="en-US"/>
          </a:p>
        </p:txBody>
      </p:sp>
    </p:spTree>
    <p:extLst>
      <p:ext uri="{BB962C8B-B14F-4D97-AF65-F5344CB8AC3E}">
        <p14:creationId xmlns:p14="http://schemas.microsoft.com/office/powerpoint/2010/main" val="412418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88BDC5-66F7-46BA-992E-584FCA864E6A}" type="datetimeFigureOut">
              <a:rPr lang="zh-CN" altLang="en-US"/>
              <a:pPr>
                <a:defRPr/>
              </a:pPr>
              <a:t>2020/12/31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A5EAE30-ACDF-41AC-AE70-4649EADF017D}" type="slidenum">
              <a:rPr lang="zh-CN" altLang="en-US"/>
              <a:pPr/>
              <a:t>‹#›</a:t>
            </a:fld>
            <a:endParaRPr lang="zh-CN" altLang="en-US"/>
          </a:p>
        </p:txBody>
      </p:sp>
    </p:spTree>
    <p:extLst>
      <p:ext uri="{BB962C8B-B14F-4D97-AF65-F5344CB8AC3E}">
        <p14:creationId xmlns:p14="http://schemas.microsoft.com/office/powerpoint/2010/main" val="289524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E927259-4967-47B9-A6C3-03F08A516C5F}" type="datetimeFigureOut">
              <a:rPr lang="zh-CN" altLang="en-US"/>
              <a:pPr>
                <a:defRPr/>
              </a:pPr>
              <a:t>2020/12/31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C237340-8F20-44C4-B906-5736338F1985}" type="slidenum">
              <a:rPr lang="zh-CN" altLang="en-US"/>
              <a:pPr/>
              <a:t>‹#›</a:t>
            </a:fld>
            <a:endParaRPr lang="zh-CN" altLang="en-US"/>
          </a:p>
        </p:txBody>
      </p:sp>
    </p:spTree>
    <p:extLst>
      <p:ext uri="{BB962C8B-B14F-4D97-AF65-F5344CB8AC3E}">
        <p14:creationId xmlns:p14="http://schemas.microsoft.com/office/powerpoint/2010/main" val="249872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F3F7A9-A9C5-424D-A3F8-3F4C6F44FFE7}" type="datetimeFigureOut">
              <a:rPr lang="zh-CN" altLang="en-US"/>
              <a:pPr>
                <a:defRPr/>
              </a:pPr>
              <a:t>2020/12/31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E903E1A-CABA-42D9-8CA8-2AB4A5191023}" type="slidenum">
              <a:rPr lang="zh-CN" altLang="en-US"/>
              <a:pPr/>
              <a:t>‹#›</a:t>
            </a:fld>
            <a:endParaRPr lang="zh-CN" altLang="en-US"/>
          </a:p>
        </p:txBody>
      </p:sp>
    </p:spTree>
    <p:extLst>
      <p:ext uri="{BB962C8B-B14F-4D97-AF65-F5344CB8AC3E}">
        <p14:creationId xmlns:p14="http://schemas.microsoft.com/office/powerpoint/2010/main" val="359915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userDrawn="1"/>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defRPr/>
            </a:pPr>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目录</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268C7DC3-E705-4B5B-B264-036A00601B29}" type="datetimeFigureOut">
              <a:rPr lang="zh-CN" altLang="en-US"/>
              <a:pPr>
                <a:defRPr/>
              </a:pPr>
              <a:t>2020/12/31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FADAB4E-5155-481F-90FD-E7142B8F08D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anose="05000000000000000000"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anose="05000000000000000000"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268C7DC3-E705-4B5B-B264-036A00601B29}" type="datetimeFigureOut">
              <a:rPr lang="zh-CN" altLang="en-US" smtClean="0"/>
              <a:pPr>
                <a:defRPr/>
              </a:pPr>
              <a:t>2020/12/31</a:t>
            </a:fld>
            <a:endParaRPr lang="zh-CN" altLang="en-US"/>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zh-CN" altLang="en-US"/>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6FADAB4E-5155-481F-90FD-E7142B8F08D6}" type="slidenum">
              <a:rPr lang="zh-CN" altLang="en-US" smtClean="0"/>
              <a:pPr/>
              <a:t>‹#›</a:t>
            </a:fld>
            <a:endParaRPr lang="zh-CN"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Tree>
    <p:extLst>
      <p:ext uri="{BB962C8B-B14F-4D97-AF65-F5344CB8AC3E}">
        <p14:creationId xmlns:p14="http://schemas.microsoft.com/office/powerpoint/2010/main" val="426785188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hyperlink" Target="https://blog.csdn.net/sunxiaopengsun/article/details/79446813?utm_medium=distribute.pc_relevant.none-task-blog-baidujs_baidulandingword-2&amp;spm=1001.2101.3001.4242"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s://www.cnblogs.com/electronic/p/11146614.html"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r>
              <a:rPr lang="zh-CN" altLang="en-US"/>
              <a:t>第</a:t>
            </a:r>
            <a:r>
              <a:rPr lang="en-US" altLang="zh-CN"/>
              <a:t>11</a:t>
            </a:r>
            <a:r>
              <a:rPr lang="zh-CN" altLang="en-US"/>
              <a:t>讲 嵌入式文件系统</a:t>
            </a:r>
            <a:endParaRPr lang="en-US" altLang="zh-CN"/>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r>
              <a:rPr lang="en-US" altLang="zh-CN" sz="3600" dirty="0"/>
              <a:t>Linux</a:t>
            </a:r>
            <a:r>
              <a:rPr lang="zh-CN" altLang="en-US" sz="3600" dirty="0"/>
              <a:t>文件管理器接口</a:t>
            </a:r>
            <a:r>
              <a:rPr lang="en-US" altLang="zh-CN" sz="3600" dirty="0"/>
              <a:t> </a:t>
            </a:r>
            <a:r>
              <a:rPr lang="en-US" altLang="zh-CN" sz="3600" dirty="0" err="1"/>
              <a:t>虚拟文件系统</a:t>
            </a:r>
            <a:endParaRPr lang="en-US" altLang="zh-CN" sz="3600" dirty="0"/>
          </a:p>
        </p:txBody>
      </p:sp>
      <p:sp>
        <p:nvSpPr>
          <p:cNvPr id="5123" name="Rectangle 2"/>
          <p:cNvSpPr>
            <a:spLocks noGrp="1" noChangeArrowheads="1"/>
          </p:cNvSpPr>
          <p:nvPr>
            <p:ph idx="1"/>
          </p:nvPr>
        </p:nvSpPr>
        <p:spPr/>
        <p:txBody>
          <a:bodyPr/>
          <a:lstStyle/>
          <a:p>
            <a:r>
              <a:rPr lang="en-US" altLang="zh-CN" sz="2000" dirty="0" err="1"/>
              <a:t>UNIX虚拟文件系统</a:t>
            </a:r>
            <a:r>
              <a:rPr lang="en-US" altLang="zh-CN" sz="2000" dirty="0"/>
              <a:t>(Virtual File system)</a:t>
            </a:r>
          </a:p>
          <a:p>
            <a:pPr lvl="1"/>
            <a:r>
              <a:rPr lang="en-US" altLang="zh-CN" sz="1600" dirty="0" err="1"/>
              <a:t>VFS是一个</a:t>
            </a:r>
            <a:r>
              <a:rPr lang="en-US" altLang="zh-CN" sz="1600" b="1" dirty="0" err="1"/>
              <a:t>软件层</a:t>
            </a:r>
            <a:r>
              <a:rPr lang="en-US" altLang="zh-CN" sz="1600" dirty="0" err="1"/>
              <a:t>，用来处理与Unix标准文件系统相关的所有系统调用</a:t>
            </a:r>
            <a:r>
              <a:rPr lang="en-US" altLang="zh-CN" sz="1600" dirty="0"/>
              <a:t>。 </a:t>
            </a:r>
          </a:p>
          <a:p>
            <a:pPr lvl="1"/>
            <a:r>
              <a:rPr lang="en-US" altLang="zh-CN" sz="1600" dirty="0"/>
              <a:t>VFS </a:t>
            </a:r>
            <a:r>
              <a:rPr lang="en-US" altLang="zh-CN" sz="1600" dirty="0" err="1"/>
              <a:t>是用户应用程序与文件系统实现之间的</a:t>
            </a:r>
            <a:r>
              <a:rPr lang="en-US" altLang="zh-CN" sz="1600" b="1" dirty="0" err="1"/>
              <a:t>抽象层</a:t>
            </a:r>
            <a:r>
              <a:rPr lang="zh-CN" altLang="en-US" sz="1600" dirty="0"/>
              <a:t>，</a:t>
            </a:r>
            <a:r>
              <a:rPr lang="en-US" altLang="zh-CN" sz="1600" dirty="0" err="1"/>
              <a:t>能为各种文件系统提供一个通用的、统一的接口</a:t>
            </a:r>
            <a:r>
              <a:rPr lang="zh-CN" altLang="en-US" sz="1600" dirty="0"/>
              <a:t>。</a:t>
            </a:r>
            <a:endParaRPr lang="en-US" altLang="zh-CN" sz="1600" dirty="0"/>
          </a:p>
          <a:p>
            <a:pPr lvl="1"/>
            <a:r>
              <a:rPr lang="en-US" altLang="zh-CN" sz="1600" dirty="0"/>
              <a:t>VFS </a:t>
            </a:r>
            <a:r>
              <a:rPr lang="zh-CN" altLang="en-US" sz="1600" dirty="0"/>
              <a:t>是一套代码框架（</a:t>
            </a:r>
            <a:r>
              <a:rPr lang="en-US" altLang="zh-CN" sz="1600" dirty="0"/>
              <a:t>framework</a:t>
            </a:r>
            <a:r>
              <a:rPr lang="zh-CN" altLang="en-US" sz="1600" dirty="0"/>
              <a:t>），它处于文件系统的使用者与具体的文件系统之间，将两者隔离开来。</a:t>
            </a:r>
            <a:endParaRPr lang="en-US" altLang="zh-CN" sz="1600" dirty="0"/>
          </a:p>
          <a:p>
            <a:r>
              <a:rPr lang="zh-CN" altLang="en-US" sz="2000" dirty="0"/>
              <a:t>这种引入一个抽象层次的设计思想，</a:t>
            </a:r>
            <a:endParaRPr lang="en-US" altLang="zh-CN" sz="2000" dirty="0"/>
          </a:p>
          <a:p>
            <a:pPr lvl="1"/>
            <a:r>
              <a:rPr lang="zh-CN" altLang="en-US" sz="1600" dirty="0"/>
              <a:t>即“上层不依赖于具体实现，而依赖于接口；</a:t>
            </a:r>
            <a:endParaRPr lang="en-US" altLang="zh-CN" sz="1600" dirty="0"/>
          </a:p>
          <a:p>
            <a:pPr lvl="1"/>
            <a:r>
              <a:rPr lang="zh-CN" altLang="en-US" sz="1600" dirty="0"/>
              <a:t>下层不依赖于具体实现，而依赖于接口”，</a:t>
            </a:r>
            <a:endParaRPr lang="en-US" altLang="zh-CN" sz="1600" dirty="0"/>
          </a:p>
          <a:p>
            <a:pPr lvl="1"/>
            <a:r>
              <a:rPr lang="zh-CN" altLang="en-US" sz="1600" dirty="0"/>
              <a:t>就是著名的“</a:t>
            </a:r>
            <a:r>
              <a:rPr lang="zh-CN" altLang="en-US" sz="1600" b="1" dirty="0"/>
              <a:t>依赖反转</a:t>
            </a:r>
            <a:r>
              <a:rPr lang="zh-CN" altLang="en-US" sz="1600" dirty="0"/>
              <a:t>”，它在 </a:t>
            </a:r>
            <a:r>
              <a:rPr lang="en-US" altLang="zh-CN" sz="1600" dirty="0"/>
              <a:t>Linux</a:t>
            </a:r>
            <a:r>
              <a:rPr lang="zh-CN" altLang="en-US" sz="1600" dirty="0"/>
              <a:t>内核中随处可见。 </a:t>
            </a:r>
            <a:endParaRPr lang="en-US" altLang="zh-CN" sz="1600" dirty="0"/>
          </a:p>
          <a:p>
            <a:r>
              <a:rPr lang="en-US" altLang="zh-CN" sz="2000" dirty="0" err="1"/>
              <a:t>Linux与其他类Unix系统一样，采用虚拟文件系统VFS来达到支持</a:t>
            </a:r>
            <a:r>
              <a:rPr lang="en-US" altLang="zh-CN" sz="2000" b="1" dirty="0" err="1"/>
              <a:t>多种文件系统格式</a:t>
            </a:r>
            <a:r>
              <a:rPr lang="en-US" altLang="zh-CN" sz="2000" dirty="0" err="1"/>
              <a:t>的目标</a:t>
            </a:r>
            <a:endParaRPr lang="en-US" altLang="zh-CN" sz="2000"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文件系统</a:t>
            </a:r>
          </a:p>
        </p:txBody>
      </p:sp>
      <p:pic>
        <p:nvPicPr>
          <p:cNvPr id="6" name="图片 2" descr="20100319110903859.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auto">
          <a:xfrm>
            <a:off x="2411760" y="1700808"/>
            <a:ext cx="39052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zh-CN" altLang="en-US" dirty="0"/>
              <a:t>文件系统模块层次图</a:t>
            </a:r>
          </a:p>
        </p:txBody>
      </p:sp>
      <p:sp>
        <p:nvSpPr>
          <p:cNvPr id="27651" name="AutoShape 37"/>
          <p:cNvSpPr>
            <a:spLocks noChangeAspect="1" noChangeArrowheads="1"/>
          </p:cNvSpPr>
          <p:nvPr/>
        </p:nvSpPr>
        <p:spPr bwMode="auto">
          <a:xfrm>
            <a:off x="2700338" y="1484313"/>
            <a:ext cx="575945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27652" name="Text Box 38"/>
          <p:cNvSpPr txBox="1">
            <a:spLocks noChangeArrowheads="1"/>
          </p:cNvSpPr>
          <p:nvPr/>
        </p:nvSpPr>
        <p:spPr bwMode="auto">
          <a:xfrm>
            <a:off x="6988175" y="3613150"/>
            <a:ext cx="1298575" cy="255428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特殊文件系统</a:t>
            </a:r>
            <a:endParaRPr lang="zh-CN" altLang="en-US" sz="1200"/>
          </a:p>
        </p:txBody>
      </p:sp>
      <p:sp>
        <p:nvSpPr>
          <p:cNvPr id="27653" name="Text Box 39"/>
          <p:cNvSpPr txBox="1">
            <a:spLocks noChangeArrowheads="1"/>
          </p:cNvSpPr>
          <p:nvPr/>
        </p:nvSpPr>
        <p:spPr bwMode="auto">
          <a:xfrm>
            <a:off x="5168900" y="3613150"/>
            <a:ext cx="1689100" cy="255428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网络文件系统</a:t>
            </a:r>
            <a:endParaRPr lang="zh-CN" altLang="en-US" sz="1200"/>
          </a:p>
        </p:txBody>
      </p:sp>
      <p:sp>
        <p:nvSpPr>
          <p:cNvPr id="27654" name="Text Box 40"/>
          <p:cNvSpPr txBox="1">
            <a:spLocks noChangeArrowheads="1"/>
          </p:cNvSpPr>
          <p:nvPr/>
        </p:nvSpPr>
        <p:spPr bwMode="auto">
          <a:xfrm>
            <a:off x="2830513" y="3613150"/>
            <a:ext cx="2208212" cy="255428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磁盘文件系统</a:t>
            </a:r>
            <a:endParaRPr lang="zh-CN" altLang="en-US" sz="1200"/>
          </a:p>
        </p:txBody>
      </p:sp>
      <p:sp>
        <p:nvSpPr>
          <p:cNvPr id="8" name="Rectangle 41"/>
          <p:cNvSpPr>
            <a:spLocks noChangeArrowheads="1"/>
          </p:cNvSpPr>
          <p:nvPr/>
        </p:nvSpPr>
        <p:spPr bwMode="auto">
          <a:xfrm>
            <a:off x="2830513" y="2335213"/>
            <a:ext cx="5456237" cy="1143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fontAlgn="auto">
              <a:spcBef>
                <a:spcPts val="0"/>
              </a:spcBef>
              <a:spcAft>
                <a:spcPts val="0"/>
              </a:spcAft>
              <a:defRPr/>
            </a:pPr>
            <a:r>
              <a:rPr lang="en-US" altLang="zh-CN" dirty="0">
                <a:latin typeface="Times New Roman" pitchFamily="18" charset="0"/>
              </a:rPr>
              <a:t>VFS</a:t>
            </a:r>
            <a:r>
              <a:rPr lang="zh-CN" altLang="en-US" dirty="0">
                <a:latin typeface="Times New Roman" pitchFamily="18" charset="0"/>
              </a:rPr>
              <a:t>（</a:t>
            </a:r>
            <a:r>
              <a:rPr lang="en-US" altLang="zh-CN" dirty="0" err="1">
                <a:latin typeface="Times New Roman" pitchFamily="18" charset="0"/>
              </a:rPr>
              <a:t>vfs_read</a:t>
            </a:r>
            <a:r>
              <a:rPr lang="zh-CN" altLang="en-US" dirty="0">
                <a:latin typeface="Times New Roman" pitchFamily="18" charset="0"/>
              </a:rPr>
              <a:t>、</a:t>
            </a:r>
            <a:r>
              <a:rPr lang="en-US" altLang="zh-CN" dirty="0" err="1">
                <a:latin typeface="Times New Roman" pitchFamily="18" charset="0"/>
              </a:rPr>
              <a:t>vfs_write</a:t>
            </a:r>
            <a:r>
              <a:rPr lang="zh-CN" altLang="en-US" dirty="0">
                <a:latin typeface="Times New Roman" pitchFamily="18" charset="0"/>
              </a:rPr>
              <a:t>、</a:t>
            </a:r>
            <a:r>
              <a:rPr lang="en-US" altLang="zh-CN" dirty="0" err="1">
                <a:latin typeface="Times New Roman" pitchFamily="18" charset="0"/>
              </a:rPr>
              <a:t>vfs_llseek</a:t>
            </a:r>
            <a:r>
              <a:rPr lang="zh-CN" altLang="en-US" dirty="0">
                <a:latin typeface="Times New Roman" pitchFamily="18" charset="0"/>
              </a:rPr>
              <a:t>等</a:t>
            </a:r>
            <a:r>
              <a:rPr lang="en-US" altLang="zh-CN" dirty="0" err="1">
                <a:latin typeface="Times New Roman" pitchFamily="18" charset="0"/>
              </a:rPr>
              <a:t>vfs</a:t>
            </a:r>
            <a:r>
              <a:rPr lang="zh-CN" altLang="en-US" dirty="0">
                <a:latin typeface="Times New Roman" pitchFamily="18" charset="0"/>
              </a:rPr>
              <a:t>层函数）</a:t>
            </a:r>
            <a:endParaRPr lang="en-US" altLang="zh-CN" dirty="0">
              <a:latin typeface="Times New Roman" pitchFamily="18" charset="0"/>
            </a:endParaRPr>
          </a:p>
          <a:p>
            <a:pPr algn="ctr" fontAlgn="auto">
              <a:spcBef>
                <a:spcPts val="0"/>
              </a:spcBef>
              <a:spcAft>
                <a:spcPts val="0"/>
              </a:spcAft>
              <a:defRPr/>
            </a:pPr>
            <a:endParaRPr lang="zh-CN" altLang="en-US" sz="1200" dirty="0">
              <a:latin typeface="Times New Roman" pitchFamily="18" charset="0"/>
            </a:endParaRPr>
          </a:p>
        </p:txBody>
      </p:sp>
      <p:sp>
        <p:nvSpPr>
          <p:cNvPr id="9" name="Rectangle 42"/>
          <p:cNvSpPr>
            <a:spLocks noChangeArrowheads="1"/>
          </p:cNvSpPr>
          <p:nvPr/>
        </p:nvSpPr>
        <p:spPr bwMode="auto">
          <a:xfrm>
            <a:off x="2995613" y="4038600"/>
            <a:ext cx="1912937" cy="6842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just" fontAlgn="auto">
              <a:spcBef>
                <a:spcPts val="0"/>
              </a:spcBef>
              <a:spcAft>
                <a:spcPts val="0"/>
              </a:spcAft>
              <a:defRPr/>
            </a:pPr>
            <a:r>
              <a:rPr lang="en-US" altLang="zh-CN" sz="1200" dirty="0">
                <a:latin typeface="Times New Roman" pitchFamily="18" charset="0"/>
              </a:rPr>
              <a:t>EXT2/3/4</a:t>
            </a:r>
          </a:p>
          <a:p>
            <a:pPr fontAlgn="auto">
              <a:spcBef>
                <a:spcPts val="0"/>
              </a:spcBef>
              <a:spcAft>
                <a:spcPts val="0"/>
              </a:spcAft>
              <a:defRPr/>
            </a:pPr>
            <a:r>
              <a:rPr lang="zh-CN" altLang="en-US" sz="1200" dirty="0"/>
              <a:t>具体到</a:t>
            </a:r>
            <a:r>
              <a:rPr lang="en-US" altLang="zh-CN" sz="1200" dirty="0"/>
              <a:t>ext4</a:t>
            </a:r>
            <a:r>
              <a:rPr lang="zh-CN" altLang="en-US" sz="1200" dirty="0"/>
              <a:t>就是：</a:t>
            </a:r>
            <a:r>
              <a:rPr lang="en-US" altLang="zh-CN" sz="1200" dirty="0"/>
              <a:t>ext4_file_operations</a:t>
            </a:r>
          </a:p>
        </p:txBody>
      </p:sp>
      <p:sp>
        <p:nvSpPr>
          <p:cNvPr id="27657" name="Rectangle 44"/>
          <p:cNvSpPr>
            <a:spLocks noChangeArrowheads="1"/>
          </p:cNvSpPr>
          <p:nvPr/>
        </p:nvSpPr>
        <p:spPr bwMode="auto">
          <a:xfrm>
            <a:off x="5356225" y="4038600"/>
            <a:ext cx="1304925" cy="568325"/>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nfs</a:t>
            </a:r>
            <a:endParaRPr lang="en-US" altLang="zh-CN" sz="1200"/>
          </a:p>
        </p:txBody>
      </p:sp>
      <p:sp>
        <p:nvSpPr>
          <p:cNvPr id="27658" name="Rectangle 45"/>
          <p:cNvSpPr>
            <a:spLocks noChangeArrowheads="1"/>
          </p:cNvSpPr>
          <p:nvPr/>
        </p:nvSpPr>
        <p:spPr bwMode="auto">
          <a:xfrm>
            <a:off x="2995613" y="5526088"/>
            <a:ext cx="1922462" cy="5667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a:t>
            </a:r>
            <a:endParaRPr lang="en-US" altLang="zh-CN" sz="1200"/>
          </a:p>
        </p:txBody>
      </p:sp>
      <p:sp>
        <p:nvSpPr>
          <p:cNvPr id="27659" name="Rectangle 46"/>
          <p:cNvSpPr>
            <a:spLocks noChangeArrowheads="1"/>
          </p:cNvSpPr>
          <p:nvPr/>
        </p:nvSpPr>
        <p:spPr bwMode="auto">
          <a:xfrm>
            <a:off x="2995613" y="4797425"/>
            <a:ext cx="1922462" cy="56673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btrfs</a:t>
            </a:r>
            <a:endParaRPr lang="en-US" altLang="zh-CN" sz="1200"/>
          </a:p>
        </p:txBody>
      </p:sp>
      <p:sp>
        <p:nvSpPr>
          <p:cNvPr id="27660" name="Text Box 48"/>
          <p:cNvSpPr txBox="1">
            <a:spLocks noChangeArrowheads="1"/>
          </p:cNvSpPr>
          <p:nvPr/>
        </p:nvSpPr>
        <p:spPr bwMode="auto">
          <a:xfrm>
            <a:off x="7164388" y="4181475"/>
            <a:ext cx="862012" cy="42545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t>proc</a:t>
            </a:r>
          </a:p>
        </p:txBody>
      </p:sp>
      <p:sp>
        <p:nvSpPr>
          <p:cNvPr id="27661" name="Text Box 49"/>
          <p:cNvSpPr txBox="1">
            <a:spLocks noChangeArrowheads="1"/>
          </p:cNvSpPr>
          <p:nvPr/>
        </p:nvSpPr>
        <p:spPr bwMode="auto">
          <a:xfrm>
            <a:off x="7164388" y="4748213"/>
            <a:ext cx="862012" cy="427037"/>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sysfs</a:t>
            </a:r>
            <a:endParaRPr lang="en-US" altLang="zh-CN" sz="1200"/>
          </a:p>
        </p:txBody>
      </p:sp>
      <p:sp>
        <p:nvSpPr>
          <p:cNvPr id="15" name="Rectangle 50"/>
          <p:cNvSpPr>
            <a:spLocks noChangeArrowheads="1"/>
          </p:cNvSpPr>
          <p:nvPr/>
        </p:nvSpPr>
        <p:spPr bwMode="auto">
          <a:xfrm>
            <a:off x="2841625" y="1652588"/>
            <a:ext cx="5456238" cy="5683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fontAlgn="auto">
              <a:spcBef>
                <a:spcPts val="0"/>
              </a:spcBef>
              <a:spcAft>
                <a:spcPts val="0"/>
              </a:spcAft>
              <a:defRPr/>
            </a:pPr>
            <a:r>
              <a:rPr lang="zh-CN" altLang="en-US" dirty="0">
                <a:latin typeface="Times New Roman" pitchFamily="18" charset="0"/>
              </a:rPr>
              <a:t>系统调用</a:t>
            </a:r>
            <a:r>
              <a:rPr lang="en-US" altLang="zh-CN" dirty="0">
                <a:latin typeface="Times New Roman" pitchFamily="18" charset="0"/>
              </a:rPr>
              <a:t>create</a:t>
            </a:r>
            <a:r>
              <a:rPr lang="zh-CN" altLang="en-US" dirty="0">
                <a:latin typeface="Times New Roman" pitchFamily="18" charset="0"/>
              </a:rPr>
              <a:t>、</a:t>
            </a:r>
            <a:r>
              <a:rPr lang="en-US" altLang="zh-CN" dirty="0">
                <a:latin typeface="Times New Roman" pitchFamily="18" charset="0"/>
              </a:rPr>
              <a:t>open</a:t>
            </a:r>
            <a:r>
              <a:rPr lang="zh-CN" altLang="en-US" dirty="0">
                <a:latin typeface="Times New Roman" pitchFamily="18" charset="0"/>
              </a:rPr>
              <a:t>、</a:t>
            </a:r>
            <a:r>
              <a:rPr lang="en-US" altLang="zh-CN" dirty="0">
                <a:latin typeface="Times New Roman" pitchFamily="18" charset="0"/>
              </a:rPr>
              <a:t>read</a:t>
            </a:r>
            <a:r>
              <a:rPr lang="zh-CN" altLang="en-US" dirty="0">
                <a:latin typeface="Times New Roman" pitchFamily="18" charset="0"/>
              </a:rPr>
              <a:t>、</a:t>
            </a:r>
            <a:r>
              <a:rPr lang="en-US" altLang="zh-CN" dirty="0">
                <a:latin typeface="Times New Roman" pitchFamily="18" charset="0"/>
              </a:rPr>
              <a:t>write</a:t>
            </a:r>
            <a:r>
              <a:rPr lang="zh-CN" altLang="en-US" dirty="0">
                <a:latin typeface="Times New Roman" pitchFamily="18" charset="0"/>
              </a:rPr>
              <a:t>、</a:t>
            </a:r>
            <a:r>
              <a:rPr lang="en-US" altLang="zh-CN" dirty="0">
                <a:latin typeface="Times New Roman" pitchFamily="18" charset="0"/>
              </a:rPr>
              <a:t>close</a:t>
            </a:r>
            <a:r>
              <a:rPr lang="zh-CN" altLang="en-US" dirty="0">
                <a:latin typeface="Times New Roman" pitchFamily="18" charset="0"/>
              </a:rPr>
              <a:t>等操作。</a:t>
            </a:r>
            <a:endParaRPr lang="zh-CN" altLang="en-US" dirty="0"/>
          </a:p>
        </p:txBody>
      </p:sp>
      <p:sp>
        <p:nvSpPr>
          <p:cNvPr id="27663" name="Text Box 54"/>
          <p:cNvSpPr txBox="1">
            <a:spLocks noChangeArrowheads="1"/>
          </p:cNvSpPr>
          <p:nvPr/>
        </p:nvSpPr>
        <p:spPr bwMode="auto">
          <a:xfrm>
            <a:off x="431800" y="1549400"/>
            <a:ext cx="19081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chemeClr val="tx2"/>
                </a:solidFill>
              </a:rPr>
              <a:t>文件系统</a:t>
            </a:r>
            <a:endParaRPr lang="en-US" altLang="zh-CN" sz="2400" b="1">
              <a:solidFill>
                <a:schemeClr val="tx2"/>
              </a:solidFill>
            </a:endParaRPr>
          </a:p>
          <a:p>
            <a:pPr eaLnBrk="1" hangingPunct="1"/>
            <a:r>
              <a:rPr lang="zh-CN" altLang="en-US" sz="2400" b="1">
                <a:solidFill>
                  <a:schemeClr val="tx2"/>
                </a:solidFill>
              </a:rPr>
              <a:t>模块层次图</a:t>
            </a:r>
          </a:p>
          <a:p>
            <a:pPr eaLnBrk="1" hangingPunct="1"/>
            <a:endParaRPr lang="zh-CN" altLang="en-US" sz="2400" b="1">
              <a:solidFill>
                <a:schemeClr val="tx2"/>
              </a:solidFill>
            </a:endParaRPr>
          </a:p>
          <a:p>
            <a:pPr eaLnBrk="1" hangingPunct="1"/>
            <a:r>
              <a:rPr lang="zh-CN" altLang="en-US" sz="2000"/>
              <a:t>每个文件系统实现（比如 </a:t>
            </a:r>
            <a:r>
              <a:rPr lang="en-US" altLang="zh-CN" sz="2000"/>
              <a:t>ext2/ext3/ext4</a:t>
            </a:r>
            <a:r>
              <a:rPr lang="zh-CN" altLang="en-US" sz="2000"/>
              <a:t>、</a:t>
            </a:r>
            <a:r>
              <a:rPr lang="en-US" altLang="zh-CN" sz="2000"/>
              <a:t>btrfs </a:t>
            </a:r>
            <a:r>
              <a:rPr lang="zh-CN" altLang="en-US" sz="2000"/>
              <a:t>等等）导出一组通用接口，供 </a:t>
            </a:r>
            <a:r>
              <a:rPr lang="en-US" altLang="zh-CN" sz="2000"/>
              <a:t>VFS </a:t>
            </a:r>
            <a:r>
              <a:rPr lang="zh-CN" altLang="en-US" sz="2000"/>
              <a:t>使用，和上层</a:t>
            </a:r>
            <a:r>
              <a:rPr lang="en-US" altLang="zh-CN" sz="2000"/>
              <a:t>VFS</a:t>
            </a:r>
            <a:r>
              <a:rPr lang="zh-CN" altLang="en-US" sz="2000"/>
              <a:t>对接。</a:t>
            </a:r>
          </a:p>
        </p:txBody>
      </p:sp>
      <p:sp>
        <p:nvSpPr>
          <p:cNvPr id="17" name="Rectangle 45"/>
          <p:cNvSpPr>
            <a:spLocks noChangeArrowheads="1"/>
          </p:cNvSpPr>
          <p:nvPr/>
        </p:nvSpPr>
        <p:spPr bwMode="auto">
          <a:xfrm>
            <a:off x="3111500" y="2789238"/>
            <a:ext cx="4914900" cy="56832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just" fontAlgn="auto">
              <a:spcBef>
                <a:spcPts val="0"/>
              </a:spcBef>
              <a:spcAft>
                <a:spcPts val="0"/>
              </a:spcAft>
              <a:defRPr/>
            </a:pPr>
            <a:r>
              <a:rPr lang="zh-CN" altLang="en-US" dirty="0"/>
              <a:t>向下通过</a:t>
            </a:r>
            <a:r>
              <a:rPr lang="en-US" altLang="zh-CN" dirty="0"/>
              <a:t>struct file</a:t>
            </a:r>
            <a:r>
              <a:rPr lang="zh-CN" altLang="en-US" dirty="0"/>
              <a:t>上面的</a:t>
            </a:r>
            <a:r>
              <a:rPr lang="en-US" altLang="zh-CN" dirty="0" err="1"/>
              <a:t>const</a:t>
            </a:r>
            <a:r>
              <a:rPr lang="en-US" altLang="zh-CN" dirty="0"/>
              <a:t> struct </a:t>
            </a:r>
            <a:r>
              <a:rPr lang="en-US" altLang="zh-CN" dirty="0" err="1"/>
              <a:t>file_operations</a:t>
            </a:r>
            <a:r>
              <a:rPr lang="en-US" altLang="zh-CN" dirty="0"/>
              <a:t> *</a:t>
            </a:r>
            <a:r>
              <a:rPr lang="zh-CN" altLang="en-US" dirty="0"/>
              <a:t>指针，来访问文件</a:t>
            </a:r>
            <a:endParaRPr lang="en-US" altLang="zh-CN" dirty="0"/>
          </a:p>
        </p:txBody>
      </p:sp>
      <p:cxnSp>
        <p:nvCxnSpPr>
          <p:cNvPr id="18" name="肘形连接符 17"/>
          <p:cNvCxnSpPr>
            <a:stCxn id="17" idx="1"/>
            <a:endCxn id="9" idx="1"/>
          </p:cNvCxnSpPr>
          <p:nvPr/>
        </p:nvCxnSpPr>
        <p:spPr>
          <a:xfrm rot="10800000" flipV="1">
            <a:off x="2987675" y="3073400"/>
            <a:ext cx="123825" cy="1249363"/>
          </a:xfrm>
          <a:prstGeom prst="bentConnector3">
            <a:avLst>
              <a:gd name="adj1" fmla="val 284227"/>
            </a:avLst>
          </a:prstGeom>
          <a:ln w="285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666" name="Rectangle 45"/>
          <p:cNvSpPr>
            <a:spLocks noChangeArrowheads="1"/>
          </p:cNvSpPr>
          <p:nvPr/>
        </p:nvSpPr>
        <p:spPr bwMode="auto">
          <a:xfrm>
            <a:off x="5356225" y="4797425"/>
            <a:ext cx="1304925" cy="566738"/>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a:t>
            </a:r>
            <a:endParaRPr lang="en-US" altLang="zh-CN" sz="1200"/>
          </a:p>
        </p:txBody>
      </p:sp>
      <p:sp>
        <p:nvSpPr>
          <p:cNvPr id="27667" name="Rectangle 45"/>
          <p:cNvSpPr>
            <a:spLocks noChangeArrowheads="1"/>
          </p:cNvSpPr>
          <p:nvPr/>
        </p:nvSpPr>
        <p:spPr bwMode="auto">
          <a:xfrm>
            <a:off x="7164388" y="5338763"/>
            <a:ext cx="862012" cy="469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latin typeface="Times New Roman" panose="02020603050405020304" pitchFamily="18" charset="0"/>
              </a:rPr>
              <a:t>…</a:t>
            </a:r>
            <a:endParaRPr lang="en-US" altLang="zh-CN" sz="1200"/>
          </a:p>
        </p:txBody>
      </p:sp>
    </p:spTree>
    <p:extLst>
      <p:ext uri="{BB962C8B-B14F-4D97-AF65-F5344CB8AC3E}">
        <p14:creationId xmlns:p14="http://schemas.microsoft.com/office/powerpoint/2010/main" val="309574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r>
              <a:rPr lang="en-US" altLang="zh-CN" sz="3200" dirty="0" err="1"/>
              <a:t>VFS在一个简单文件复制操作中的作用</a:t>
            </a:r>
            <a:endParaRPr lang="en-US" altLang="zh-CN" sz="3200" dirty="0"/>
          </a:p>
        </p:txBody>
      </p:sp>
      <p:sp>
        <p:nvSpPr>
          <p:cNvPr id="9219" name="Rectangle 2"/>
          <p:cNvSpPr>
            <a:spLocks noGrp="1" noChangeArrowheads="1"/>
          </p:cNvSpPr>
          <p:nvPr>
            <p:ph idx="1"/>
          </p:nvPr>
        </p:nvSpPr>
        <p:spPr/>
        <p:txBody>
          <a:bodyPr/>
          <a:lstStyle/>
          <a:p>
            <a:r>
              <a:rPr lang="en-US" altLang="zh-CN" sz="2800" dirty="0" err="1"/>
              <a:t>假设用户输入以下shell命令</a:t>
            </a:r>
            <a:endParaRPr lang="en-US" altLang="zh-CN" sz="2800" dirty="0"/>
          </a:p>
          <a:p>
            <a:pPr lvl="1"/>
            <a:r>
              <a:rPr lang="en-US" altLang="zh-CN" sz="2400" dirty="0"/>
              <a:t>$ </a:t>
            </a:r>
            <a:r>
              <a:rPr lang="en-US" altLang="zh-CN" sz="2400" dirty="0" err="1"/>
              <a:t>cp</a:t>
            </a:r>
            <a:r>
              <a:rPr lang="en-US" altLang="zh-CN" sz="2400" dirty="0"/>
              <a:t> 	/floppy/TEST 	/</a:t>
            </a:r>
            <a:r>
              <a:rPr lang="en-US" altLang="zh-CN" sz="2400" dirty="0" err="1"/>
              <a:t>tmp</a:t>
            </a:r>
            <a:r>
              <a:rPr lang="en-US" altLang="zh-CN" sz="2400" dirty="0"/>
              <a:t>/test </a:t>
            </a:r>
          </a:p>
          <a:p>
            <a:pPr lvl="1"/>
            <a:r>
              <a:rPr lang="en-US" altLang="zh-CN" sz="2400" dirty="0" err="1"/>
              <a:t>其中</a:t>
            </a:r>
            <a:endParaRPr lang="en-US" altLang="zh-CN" sz="2400" dirty="0"/>
          </a:p>
          <a:p>
            <a:pPr lvl="2"/>
            <a:r>
              <a:rPr lang="en-US" altLang="zh-CN" sz="2100" dirty="0"/>
              <a:t>/</a:t>
            </a:r>
            <a:r>
              <a:rPr lang="en-US" altLang="zh-CN" sz="2100" dirty="0" err="1"/>
              <a:t>floppy是MS-DOS的磁盘的一个挂载点（mount</a:t>
            </a:r>
            <a:r>
              <a:rPr lang="en-US" altLang="zh-CN" sz="2100" dirty="0"/>
              <a:t> point）</a:t>
            </a:r>
          </a:p>
          <a:p>
            <a:pPr lvl="2"/>
            <a:r>
              <a:rPr lang="en-US" altLang="zh-CN" sz="2100" dirty="0"/>
              <a:t>/tmp是Ext2文件系统中的一个目录</a:t>
            </a:r>
          </a:p>
          <a:p>
            <a:r>
              <a:rPr lang="en-US" altLang="zh-CN" sz="2800" dirty="0" err="1"/>
              <a:t>对于cp命令而言，它</a:t>
            </a:r>
            <a:r>
              <a:rPr lang="en-US" altLang="zh-CN" sz="2800" b="1" dirty="0" err="1"/>
              <a:t>不需要</a:t>
            </a:r>
            <a:r>
              <a:rPr lang="en-US" altLang="zh-CN" sz="2800" dirty="0" err="1"/>
              <a:t>知道</a:t>
            </a:r>
            <a:r>
              <a:rPr lang="en-US" altLang="zh-CN" sz="2800" dirty="0"/>
              <a:t>/floppy/</a:t>
            </a:r>
            <a:r>
              <a:rPr lang="en-US" altLang="zh-CN" sz="2800" dirty="0" err="1"/>
              <a:t>TEST和</a:t>
            </a:r>
            <a:r>
              <a:rPr lang="en-US" altLang="zh-CN" sz="2800" dirty="0"/>
              <a:t>/</a:t>
            </a:r>
            <a:r>
              <a:rPr lang="en-US" altLang="zh-CN" sz="2800" dirty="0" err="1"/>
              <a:t>tmp</a:t>
            </a:r>
            <a:r>
              <a:rPr lang="en-US" altLang="zh-CN" sz="2800" dirty="0"/>
              <a:t>/</a:t>
            </a:r>
            <a:r>
              <a:rPr lang="en-US" altLang="zh-CN" sz="2800" dirty="0" err="1"/>
              <a:t>test分别是什么文件系统类型</a:t>
            </a:r>
            <a:endParaRPr lang="en-US" altLang="zh-CN" sz="2800" dirty="0"/>
          </a:p>
          <a:p>
            <a:pPr lvl="1"/>
            <a:r>
              <a:rPr lang="en-US" altLang="zh-CN" sz="2400" dirty="0" err="1"/>
              <a:t>在cp命令中，它通过VFS提供的系统调用接口进行文件操作</a:t>
            </a:r>
            <a:endParaRPr lang="en-US" altLang="zh-CN" sz="2400"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858838"/>
            <a:ext cx="8675687" cy="513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r>
              <a:rPr lang="en-US" altLang="zh-CN" dirty="0"/>
              <a:t>VFS</a:t>
            </a:r>
            <a:r>
              <a:rPr lang="zh-CN" altLang="en-US" dirty="0"/>
              <a:t>设计思想</a:t>
            </a:r>
            <a:endParaRPr lang="en-US" altLang="zh-CN" dirty="0"/>
          </a:p>
        </p:txBody>
      </p:sp>
      <p:sp>
        <p:nvSpPr>
          <p:cNvPr id="15363" name="Rectangle 2"/>
          <p:cNvSpPr>
            <a:spLocks noGrp="1" noChangeArrowheads="1"/>
          </p:cNvSpPr>
          <p:nvPr>
            <p:ph idx="1"/>
          </p:nvPr>
        </p:nvSpPr>
        <p:spPr/>
        <p:txBody>
          <a:bodyPr/>
          <a:lstStyle/>
          <a:p>
            <a:r>
              <a:rPr lang="en-US" altLang="zh-CN" dirty="0" err="1"/>
              <a:t>VFS的</a:t>
            </a:r>
            <a:r>
              <a:rPr lang="en-US" altLang="zh-CN" b="1" dirty="0" err="1"/>
              <a:t>基本思想</a:t>
            </a:r>
            <a:r>
              <a:rPr lang="en-US" altLang="zh-CN" dirty="0" err="1"/>
              <a:t>：引入一个通用文件模型，这个模型能够表示所有支持的文件系统</a:t>
            </a:r>
            <a:endParaRPr lang="en-US" altLang="zh-CN" dirty="0"/>
          </a:p>
          <a:p>
            <a:pPr lvl="1"/>
            <a:r>
              <a:rPr lang="en-US" altLang="zh-CN" dirty="0" err="1"/>
              <a:t>对于一个具体实现的文件系统，在处理时，需要将其进行概念上的转换</a:t>
            </a:r>
            <a:endParaRPr lang="en-US" altLang="zh-CN" dirty="0"/>
          </a:p>
          <a:p>
            <a:pPr lvl="2"/>
            <a:r>
              <a:rPr lang="en-US" altLang="zh-CN" dirty="0" err="1"/>
              <a:t>例如，在通用文件模型中，</a:t>
            </a:r>
            <a:r>
              <a:rPr lang="en-US" altLang="zh-CN" b="1" dirty="0" err="1"/>
              <a:t>目录</a:t>
            </a:r>
            <a:r>
              <a:rPr lang="en-US" altLang="zh-CN" dirty="0" err="1"/>
              <a:t>被看成是普通文件</a:t>
            </a:r>
            <a:endParaRPr lang="en-US" altLang="zh-CN" dirty="0"/>
          </a:p>
          <a:p>
            <a:pPr lvl="1"/>
            <a:r>
              <a:rPr lang="en-US" altLang="zh-CN" dirty="0" err="1"/>
              <a:t>在实现上</a:t>
            </a:r>
            <a:r>
              <a:rPr lang="en-US" altLang="zh-CN" dirty="0"/>
              <a:t> </a:t>
            </a:r>
            <a:r>
              <a:rPr lang="zh-CN" altLang="en-US" dirty="0"/>
              <a:t>，</a:t>
            </a:r>
            <a:r>
              <a:rPr lang="en-US" altLang="zh-CN" dirty="0"/>
              <a:t>read()</a:t>
            </a:r>
            <a:r>
              <a:rPr lang="en-US" altLang="zh-CN" dirty="0">
                <a:sym typeface="Wingdings" panose="05000000000000000000" pitchFamily="2" charset="2"/>
              </a:rPr>
              <a:t></a:t>
            </a:r>
            <a:r>
              <a:rPr lang="en-US" altLang="zh-CN" dirty="0" err="1"/>
              <a:t>sys_read</a:t>
            </a:r>
            <a:r>
              <a:rPr lang="en-US" altLang="zh-CN" dirty="0"/>
              <a:t>()</a:t>
            </a:r>
            <a:r>
              <a:rPr lang="en-US" altLang="zh-CN" dirty="0">
                <a:sym typeface="Wingdings" panose="05000000000000000000" pitchFamily="2" charset="2"/>
              </a:rPr>
              <a:t>  </a:t>
            </a:r>
            <a:r>
              <a:rPr lang="en-US" altLang="zh-CN" dirty="0" err="1"/>
              <a:t>file数据结构</a:t>
            </a:r>
            <a:r>
              <a:rPr lang="en-US" altLang="zh-CN" dirty="0">
                <a:sym typeface="Wingdings" panose="05000000000000000000" pitchFamily="2" charset="2"/>
              </a:rPr>
              <a:t>  </a:t>
            </a:r>
            <a:r>
              <a:rPr lang="en-US" altLang="zh-CN" dirty="0" err="1"/>
              <a:t>f_op</a:t>
            </a:r>
            <a:r>
              <a:rPr lang="en-US" altLang="zh-CN" dirty="0"/>
              <a:t>()</a:t>
            </a:r>
            <a:r>
              <a:rPr lang="en-US" altLang="zh-CN" dirty="0">
                <a:sym typeface="Wingdings" panose="05000000000000000000" pitchFamily="2" charset="2"/>
              </a:rPr>
              <a:t>  </a:t>
            </a:r>
            <a:r>
              <a:rPr lang="en-US" altLang="zh-CN" dirty="0" err="1"/>
              <a:t>MS_DOS文件操作指针（其中的read操作）类似面向对象的概念</a:t>
            </a:r>
            <a:r>
              <a:rPr lang="zh-CN" altLang="en-US" dirty="0"/>
              <a:t>。</a:t>
            </a:r>
            <a:endParaRPr lang="en-US" altLang="zh-CN"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a:t>VFS</a:t>
            </a:r>
            <a:r>
              <a:rPr lang="zh-CN" altLang="en-US"/>
              <a:t>设计</a:t>
            </a:r>
          </a:p>
        </p:txBody>
      </p:sp>
      <p:sp>
        <p:nvSpPr>
          <p:cNvPr id="17411" name="内容占位符 2"/>
          <p:cNvSpPr>
            <a:spLocks noGrp="1"/>
          </p:cNvSpPr>
          <p:nvPr>
            <p:ph idx="1"/>
          </p:nvPr>
        </p:nvSpPr>
        <p:spPr>
          <a:xfrm>
            <a:off x="457200" y="1719263"/>
            <a:ext cx="3610744" cy="4411662"/>
          </a:xfrm>
        </p:spPr>
        <p:txBody>
          <a:bodyPr/>
          <a:lstStyle/>
          <a:p>
            <a:r>
              <a:rPr lang="en-US" altLang="zh-CN" sz="1600" dirty="0"/>
              <a:t>VFS</a:t>
            </a:r>
            <a:r>
              <a:rPr lang="zh-CN" altLang="en-US" sz="1600" dirty="0"/>
              <a:t>框架的设计，需要满足如下需求： </a:t>
            </a:r>
          </a:p>
          <a:p>
            <a:pPr lvl="1"/>
            <a:r>
              <a:rPr lang="zh-CN" altLang="en-US" sz="1400" dirty="0"/>
              <a:t>为上层的用户提供统一的文件和目录的操作接口，如  </a:t>
            </a:r>
            <a:r>
              <a:rPr lang="en-US" altLang="zh-CN" sz="1400" dirty="0"/>
              <a:t>open, read, write </a:t>
            </a:r>
          </a:p>
          <a:p>
            <a:pPr lvl="1"/>
            <a:r>
              <a:rPr lang="zh-CN" altLang="en-US" sz="1400" dirty="0"/>
              <a:t>为下层的具体的文件系统，定义一系列统一的操作“接口”， 如 </a:t>
            </a:r>
            <a:r>
              <a:rPr lang="en-US" altLang="zh-CN" sz="1400" dirty="0" err="1"/>
              <a:t>file_operations</a:t>
            </a:r>
            <a:r>
              <a:rPr lang="en-US" altLang="zh-CN" sz="1400" dirty="0"/>
              <a:t>, </a:t>
            </a:r>
            <a:r>
              <a:rPr lang="en-US" altLang="zh-CN" sz="1400" dirty="0" err="1"/>
              <a:t>inode_operations</a:t>
            </a:r>
            <a:r>
              <a:rPr lang="en-US" altLang="zh-CN" sz="1400" dirty="0"/>
              <a:t>, </a:t>
            </a:r>
            <a:r>
              <a:rPr lang="en-US" altLang="zh-CN" sz="1400" dirty="0" err="1"/>
              <a:t>dentry_operation</a:t>
            </a:r>
            <a:r>
              <a:rPr lang="zh-CN" altLang="en-US" sz="1400" dirty="0"/>
              <a:t>，而具体的文件系统必须实现这些接口，才能融入</a:t>
            </a:r>
            <a:r>
              <a:rPr lang="en-US" altLang="zh-CN" sz="1400" dirty="0"/>
              <a:t>VFS</a:t>
            </a:r>
            <a:r>
              <a:rPr lang="zh-CN" altLang="en-US" sz="1400" dirty="0"/>
              <a:t>框架中。 </a:t>
            </a:r>
          </a:p>
          <a:p>
            <a:r>
              <a:rPr lang="zh-CN" altLang="en-US" sz="1600" dirty="0"/>
              <a:t>为此，</a:t>
            </a:r>
            <a:r>
              <a:rPr lang="en-US" altLang="zh-CN" sz="1600" dirty="0"/>
              <a:t>VFS </a:t>
            </a:r>
            <a:r>
              <a:rPr lang="zh-CN" altLang="en-US" sz="1600" dirty="0"/>
              <a:t>需要： </a:t>
            </a:r>
          </a:p>
          <a:p>
            <a:pPr lvl="1"/>
            <a:r>
              <a:rPr lang="zh-CN" altLang="en-US" sz="1400" dirty="0"/>
              <a:t>定义一套文件系统的统一概念 </a:t>
            </a:r>
          </a:p>
          <a:p>
            <a:pPr lvl="1"/>
            <a:r>
              <a:rPr lang="zh-CN" altLang="en-US" sz="1400" dirty="0"/>
              <a:t>在这套概念基础上，实现提供给上层用户的操作接口，如 </a:t>
            </a:r>
            <a:r>
              <a:rPr lang="en-US" altLang="zh-CN" sz="1400" dirty="0"/>
              <a:t>open, read, write </a:t>
            </a:r>
            <a:r>
              <a:rPr lang="zh-CN" altLang="en-US" sz="1400" dirty="0"/>
              <a:t>等 </a:t>
            </a:r>
          </a:p>
          <a:p>
            <a:pPr lvl="1"/>
            <a:r>
              <a:rPr lang="zh-CN" altLang="en-US" sz="1400" dirty="0"/>
              <a:t>提供一套机制，让下层的具体的文件系统可融入 </a:t>
            </a:r>
            <a:r>
              <a:rPr lang="en-US" altLang="zh-CN" sz="1400" dirty="0"/>
              <a:t>VFS </a:t>
            </a:r>
            <a:r>
              <a:rPr lang="zh-CN" altLang="en-US" sz="1400" dirty="0"/>
              <a:t>框架中，如文件系统的“</a:t>
            </a:r>
            <a:r>
              <a:rPr lang="zh-CN" altLang="en-US" sz="1400" dirty="0">
                <a:solidFill>
                  <a:srgbClr val="FF0000"/>
                </a:solidFill>
              </a:rPr>
              <a:t>注册</a:t>
            </a:r>
            <a:r>
              <a:rPr lang="zh-CN" altLang="en-US" sz="1400" dirty="0"/>
              <a:t>”和“</a:t>
            </a:r>
            <a:r>
              <a:rPr lang="zh-CN" altLang="en-US" sz="1400" dirty="0">
                <a:solidFill>
                  <a:srgbClr val="FF0000"/>
                </a:solidFill>
              </a:rPr>
              <a:t>安装</a:t>
            </a:r>
            <a:r>
              <a:rPr lang="zh-CN" altLang="en-US" sz="1400" dirty="0"/>
              <a:t>” </a:t>
            </a:r>
          </a:p>
        </p:txBody>
      </p:sp>
      <p:pic>
        <p:nvPicPr>
          <p:cNvPr id="4" name="图片 2" descr="20100319110903859.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719263"/>
            <a:ext cx="39052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t>VFS</a:t>
            </a:r>
            <a:r>
              <a:rPr lang="zh-CN" altLang="en-US"/>
              <a:t>核心概念</a:t>
            </a:r>
          </a:p>
        </p:txBody>
      </p:sp>
      <p:sp>
        <p:nvSpPr>
          <p:cNvPr id="18435" name="内容占位符 2"/>
          <p:cNvSpPr>
            <a:spLocks noGrp="1"/>
          </p:cNvSpPr>
          <p:nvPr>
            <p:ph idx="1"/>
          </p:nvPr>
        </p:nvSpPr>
        <p:spPr/>
        <p:txBody>
          <a:bodyPr/>
          <a:lstStyle/>
          <a:p>
            <a:r>
              <a:rPr lang="en-US" altLang="zh-CN" sz="2000" dirty="0"/>
              <a:t>VFS </a:t>
            </a:r>
            <a:r>
              <a:rPr lang="zh-CN" altLang="en-US" sz="2000" dirty="0"/>
              <a:t>通过树状结构来管理文件系统</a:t>
            </a:r>
            <a:endParaRPr lang="en-US" altLang="zh-CN" sz="2000" dirty="0"/>
          </a:p>
          <a:p>
            <a:pPr lvl="1"/>
            <a:r>
              <a:rPr lang="zh-CN" altLang="en-US" sz="1600" dirty="0"/>
              <a:t>树状结构具有一个“</a:t>
            </a:r>
            <a:r>
              <a:rPr lang="zh-CN" altLang="en-US" sz="1600" dirty="0">
                <a:solidFill>
                  <a:srgbClr val="FF0000"/>
                </a:solidFill>
              </a:rPr>
              <a:t>根节点</a:t>
            </a:r>
            <a:r>
              <a:rPr lang="zh-CN" altLang="en-US" sz="1600" dirty="0"/>
              <a:t>” </a:t>
            </a:r>
          </a:p>
          <a:p>
            <a:pPr lvl="1"/>
            <a:r>
              <a:rPr lang="zh-CN" altLang="en-US" sz="1600" dirty="0"/>
              <a:t>树状结构的任何一个节点都是“</a:t>
            </a:r>
            <a:r>
              <a:rPr lang="zh-CN" altLang="en-US" sz="1600" b="1" dirty="0">
                <a:solidFill>
                  <a:srgbClr val="FF0000"/>
                </a:solidFill>
              </a:rPr>
              <a:t>目录节点</a:t>
            </a:r>
            <a:r>
              <a:rPr lang="zh-CN" altLang="en-US" sz="1600" dirty="0"/>
              <a:t>” </a:t>
            </a:r>
          </a:p>
          <a:p>
            <a:r>
              <a:rPr lang="en-US" altLang="zh-CN" sz="2000" dirty="0"/>
              <a:t>VFS </a:t>
            </a:r>
            <a:r>
              <a:rPr lang="zh-CN" altLang="en-US" sz="2000" dirty="0"/>
              <a:t>通过“</a:t>
            </a:r>
            <a:r>
              <a:rPr lang="zh-CN" altLang="en-US" sz="2000" dirty="0">
                <a:solidFill>
                  <a:srgbClr val="FF0000"/>
                </a:solidFill>
              </a:rPr>
              <a:t>超级块</a:t>
            </a:r>
            <a:r>
              <a:rPr lang="zh-CN" altLang="en-US" sz="2000" dirty="0"/>
              <a:t>”来了解一个具体文件系统的所有需要的信息。</a:t>
            </a:r>
            <a:endParaRPr lang="en-US" altLang="zh-CN" sz="2000" dirty="0"/>
          </a:p>
          <a:p>
            <a:pPr lvl="1"/>
            <a:r>
              <a:rPr lang="zh-CN" altLang="en-US" sz="1800" dirty="0"/>
              <a:t>具体文件系统必须先向</a:t>
            </a:r>
            <a:r>
              <a:rPr lang="en-US" altLang="zh-CN" sz="1800" dirty="0"/>
              <a:t>VFS</a:t>
            </a:r>
            <a:r>
              <a:rPr lang="zh-CN" altLang="en-US" sz="1800" dirty="0">
                <a:solidFill>
                  <a:srgbClr val="FF0000"/>
                </a:solidFill>
              </a:rPr>
              <a:t>注册</a:t>
            </a:r>
            <a:r>
              <a:rPr lang="zh-CN" altLang="en-US" sz="1800" dirty="0"/>
              <a:t>，注册后，</a:t>
            </a:r>
            <a:r>
              <a:rPr lang="en-US" altLang="zh-CN" sz="1800" dirty="0"/>
              <a:t>VFS</a:t>
            </a:r>
            <a:r>
              <a:rPr lang="zh-CN" altLang="en-US" sz="1800" dirty="0"/>
              <a:t>就可以获得该文件系统的“超级块”。 </a:t>
            </a:r>
          </a:p>
          <a:p>
            <a:r>
              <a:rPr lang="zh-CN" altLang="en-US" sz="2000" dirty="0"/>
              <a:t>具体文件系统可被</a:t>
            </a:r>
            <a:r>
              <a:rPr lang="zh-CN" altLang="en-US" sz="2000" dirty="0">
                <a:solidFill>
                  <a:srgbClr val="FF0000"/>
                </a:solidFill>
              </a:rPr>
              <a:t>安装</a:t>
            </a:r>
            <a:r>
              <a:rPr lang="zh-CN" altLang="en-US" sz="2000" dirty="0"/>
              <a:t>到某个“目录节点”上，安装后，具体文件系统才可以被使用 </a:t>
            </a:r>
          </a:p>
          <a:p>
            <a:r>
              <a:rPr lang="zh-CN" altLang="en-US" sz="2000" dirty="0"/>
              <a:t>用户对文件的操作，就是通过</a:t>
            </a:r>
            <a:r>
              <a:rPr lang="en-US" altLang="zh-CN" sz="2000" dirty="0"/>
              <a:t>VFS </a:t>
            </a:r>
            <a:r>
              <a:rPr lang="zh-CN" altLang="en-US" sz="2000" dirty="0"/>
              <a:t>的接口，找到对应文件的“目录节点”，然后调用该“目录节点”对应的操作接口。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3"/>
          <p:cNvSpPr>
            <a:spLocks noGrp="1"/>
          </p:cNvSpPr>
          <p:nvPr>
            <p:ph type="title"/>
          </p:nvPr>
        </p:nvSpPr>
        <p:spPr/>
        <p:txBody>
          <a:bodyPr/>
          <a:lstStyle/>
          <a:p>
            <a:r>
              <a:rPr lang="en-US" altLang="zh-CN"/>
              <a:t>VFS</a:t>
            </a:r>
            <a:r>
              <a:rPr lang="zh-CN" altLang="en-US"/>
              <a:t>挂载</a:t>
            </a:r>
          </a:p>
        </p:txBody>
      </p:sp>
      <p:sp>
        <p:nvSpPr>
          <p:cNvPr id="19459" name="内容占位符 5"/>
          <p:cNvSpPr>
            <a:spLocks noGrp="1"/>
          </p:cNvSpPr>
          <p:nvPr>
            <p:ph sz="half" idx="1"/>
          </p:nvPr>
        </p:nvSpPr>
        <p:spPr/>
        <p:txBody>
          <a:bodyPr/>
          <a:lstStyle/>
          <a:p>
            <a:r>
              <a:rPr lang="zh-CN" altLang="en-US" sz="2000" dirty="0"/>
              <a:t>绿色代表“根文件系统” </a:t>
            </a:r>
            <a:endParaRPr lang="en-US" altLang="zh-CN" sz="2000" dirty="0"/>
          </a:p>
          <a:p>
            <a:pPr lvl="1"/>
            <a:r>
              <a:rPr lang="zh-CN" altLang="en-US" sz="1800" b="1" kern="1200" dirty="0"/>
              <a:t>根文件系统</a:t>
            </a:r>
            <a:r>
              <a:rPr lang="zh-CN" altLang="en-US" sz="1800" kern="1200" dirty="0"/>
              <a:t>：内核启动时所</a:t>
            </a:r>
            <a:r>
              <a:rPr lang="en-US" altLang="zh-CN" sz="1800" kern="1200" dirty="0"/>
              <a:t>mount</a:t>
            </a:r>
            <a:r>
              <a:rPr lang="zh-CN" altLang="en-US" sz="1800" kern="1200" dirty="0"/>
              <a:t>的</a:t>
            </a:r>
            <a:r>
              <a:rPr lang="zh-CN" altLang="en-US" sz="1800" kern="1200" dirty="0">
                <a:solidFill>
                  <a:srgbClr val="FF0000"/>
                </a:solidFill>
              </a:rPr>
              <a:t>第一个文件系统</a:t>
            </a:r>
            <a:r>
              <a:rPr lang="en-US" altLang="zh-CN" sz="1800" kern="1200" dirty="0"/>
              <a:t>,</a:t>
            </a:r>
            <a:r>
              <a:rPr lang="zh-CN" altLang="en-US" sz="1800" kern="1200" dirty="0"/>
              <a:t>内核代码映像文件保存在根文件系统中</a:t>
            </a:r>
            <a:r>
              <a:rPr lang="en-US" altLang="zh-CN" sz="1800" kern="1200" dirty="0"/>
              <a:t>,</a:t>
            </a:r>
            <a:r>
              <a:rPr lang="zh-CN" altLang="en-US" sz="1800" kern="1200" dirty="0"/>
              <a:t>而系统引导启动程序会在根文件系统挂载之后从中把一些基本的初始化脚本和服务等加载到内存中去运行</a:t>
            </a:r>
            <a:endParaRPr lang="zh-CN" altLang="en-US" sz="1800" dirty="0"/>
          </a:p>
          <a:p>
            <a:r>
              <a:rPr lang="zh-CN" altLang="en-US" sz="2000" dirty="0"/>
              <a:t>黄色代表某一个文件系统 </a:t>
            </a:r>
            <a:r>
              <a:rPr lang="en-US" altLang="zh-CN" sz="2000" dirty="0"/>
              <a:t>XXFS </a:t>
            </a:r>
          </a:p>
          <a:p>
            <a:r>
              <a:rPr lang="zh-CN" altLang="en-US" sz="2000" dirty="0"/>
              <a:t>根文件系统安装到“根目录节点”上 </a:t>
            </a:r>
          </a:p>
          <a:p>
            <a:r>
              <a:rPr lang="en-US" altLang="zh-CN" sz="2000" dirty="0"/>
              <a:t>XXFS </a:t>
            </a:r>
            <a:r>
              <a:rPr lang="zh-CN" altLang="en-US" sz="2000" dirty="0"/>
              <a:t>安装到目录节点</a:t>
            </a:r>
            <a:r>
              <a:rPr lang="en-US" altLang="zh-CN" sz="2000" dirty="0"/>
              <a:t>B</a:t>
            </a:r>
            <a:r>
              <a:rPr lang="zh-CN" altLang="en-US" sz="2000" dirty="0"/>
              <a:t>上</a:t>
            </a:r>
          </a:p>
          <a:p>
            <a:endParaRPr lang="zh-CN" altLang="en-US" sz="2000" dirty="0"/>
          </a:p>
        </p:txBody>
      </p:sp>
      <p:pic>
        <p:nvPicPr>
          <p:cNvPr id="1946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a:xfrm>
            <a:off x="4929989" y="2215018"/>
            <a:ext cx="3475021" cy="342015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a:t>安装文件系统</a:t>
            </a:r>
          </a:p>
        </p:txBody>
      </p:sp>
      <p:sp>
        <p:nvSpPr>
          <p:cNvPr id="20483" name="内容占位符 5"/>
          <p:cNvSpPr>
            <a:spLocks noGrp="1"/>
          </p:cNvSpPr>
          <p:nvPr>
            <p:ph idx="1"/>
          </p:nvPr>
        </p:nvSpPr>
        <p:spPr/>
        <p:txBody>
          <a:bodyPr/>
          <a:lstStyle/>
          <a:p>
            <a:r>
              <a:rPr lang="zh-CN" altLang="en-US" sz="2800" dirty="0"/>
              <a:t>一个经过格式化的块设备，只有</a:t>
            </a:r>
            <a:r>
              <a:rPr lang="zh-CN" altLang="en-US" sz="2800" b="1" dirty="0"/>
              <a:t>安装</a:t>
            </a:r>
            <a:r>
              <a:rPr lang="zh-CN" altLang="en-US" sz="2800" dirty="0"/>
              <a:t>后，才能融入 </a:t>
            </a:r>
            <a:r>
              <a:rPr lang="en-US" altLang="zh-CN" sz="2800" dirty="0"/>
              <a:t>Linux </a:t>
            </a:r>
            <a:r>
              <a:rPr lang="zh-CN" altLang="en-US" sz="2800" dirty="0"/>
              <a:t>的 </a:t>
            </a:r>
            <a:r>
              <a:rPr lang="en-US" altLang="zh-CN" sz="2800" dirty="0"/>
              <a:t>VFS </a:t>
            </a:r>
            <a:r>
              <a:rPr lang="zh-CN" altLang="en-US" sz="2800" dirty="0"/>
              <a:t>之中。 </a:t>
            </a:r>
          </a:p>
          <a:p>
            <a:pPr lvl="1"/>
            <a:r>
              <a:rPr lang="zh-CN" altLang="en-US" sz="2400" dirty="0"/>
              <a:t>安装一个文件系统，必须指定一个</a:t>
            </a:r>
            <a:r>
              <a:rPr lang="zh-CN" altLang="en-US" sz="2400" b="1" dirty="0">
                <a:solidFill>
                  <a:srgbClr val="FF0000"/>
                </a:solidFill>
              </a:rPr>
              <a:t>目录</a:t>
            </a:r>
            <a:r>
              <a:rPr lang="zh-CN" altLang="en-US" sz="2400" dirty="0"/>
              <a:t>作为安装点。 </a:t>
            </a:r>
          </a:p>
          <a:p>
            <a:pPr lvl="1"/>
            <a:r>
              <a:rPr lang="zh-CN" altLang="en-US" sz="2400" dirty="0"/>
              <a:t>一个设备可以同时被安装到多个目录上。 </a:t>
            </a:r>
          </a:p>
          <a:p>
            <a:pPr lvl="1"/>
            <a:r>
              <a:rPr lang="zh-CN" altLang="en-US" sz="2400" dirty="0"/>
              <a:t>如果某个目录下原来有一些文件和子目录，一旦将一个设备安装到目录下后，则原有的文件和子目录消失。因为这个目录已经变成了一个安装点。 </a:t>
            </a:r>
          </a:p>
          <a:p>
            <a:pPr lvl="1"/>
            <a:r>
              <a:rPr lang="zh-CN" altLang="en-US" sz="2400" dirty="0"/>
              <a:t>一个目录节点下可以同时安装多个设备。</a:t>
            </a:r>
            <a:endParaRPr lang="en-US" altLang="zh-CN" sz="2400" dirty="0"/>
          </a:p>
          <a:p>
            <a:pPr lvl="2"/>
            <a:r>
              <a:rPr lang="zh-CN" altLang="en-US" sz="2100" dirty="0"/>
              <a:t>但是只能访问后安装的设备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提纲</a:t>
            </a: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“根安装点”、“根设备”和“根文件系统” </a:t>
            </a:r>
          </a:p>
        </p:txBody>
      </p:sp>
      <p:sp>
        <p:nvSpPr>
          <p:cNvPr id="21507" name="内容占位符 2"/>
          <p:cNvSpPr>
            <a:spLocks noGrp="1"/>
          </p:cNvSpPr>
          <p:nvPr>
            <p:ph idx="1"/>
          </p:nvPr>
        </p:nvSpPr>
        <p:spPr/>
        <p:txBody>
          <a:bodyPr/>
          <a:lstStyle/>
          <a:p>
            <a:r>
              <a:rPr lang="zh-CN" altLang="en-US" sz="2000" dirty="0"/>
              <a:t>安装一个文件系统，除了需要“被安装设备”外，还要指定一个“安装点”。</a:t>
            </a:r>
            <a:endParaRPr lang="en-US" altLang="zh-CN" sz="2000" dirty="0"/>
          </a:p>
          <a:p>
            <a:pPr lvl="1"/>
            <a:r>
              <a:rPr lang="zh-CN" altLang="en-US" sz="1600" dirty="0"/>
              <a:t>“安装点”是已经存在的一个</a:t>
            </a:r>
            <a:r>
              <a:rPr lang="zh-CN" altLang="en-US" sz="1600" dirty="0">
                <a:solidFill>
                  <a:srgbClr val="FF0000"/>
                </a:solidFill>
              </a:rPr>
              <a:t>目录节点</a:t>
            </a:r>
            <a:r>
              <a:rPr lang="zh-CN" altLang="en-US" sz="1600" dirty="0"/>
              <a:t>。</a:t>
            </a:r>
            <a:endParaRPr lang="en-US" altLang="zh-CN" sz="1600" dirty="0"/>
          </a:p>
          <a:p>
            <a:pPr lvl="1"/>
            <a:r>
              <a:rPr lang="zh-CN" altLang="en-US" sz="1600" dirty="0"/>
              <a:t>例如把 </a:t>
            </a:r>
            <a:r>
              <a:rPr lang="en-US" altLang="zh-CN" sz="1600" dirty="0"/>
              <a:t>/dev/sda1 </a:t>
            </a:r>
            <a:r>
              <a:rPr lang="zh-CN" altLang="en-US" sz="1600" dirty="0"/>
              <a:t>安装到 </a:t>
            </a:r>
            <a:r>
              <a:rPr lang="en-US" altLang="zh-CN" sz="1600" dirty="0"/>
              <a:t>/</a:t>
            </a:r>
            <a:r>
              <a:rPr lang="en-US" altLang="zh-CN" sz="1600" dirty="0" err="1"/>
              <a:t>mnt</a:t>
            </a:r>
            <a:r>
              <a:rPr lang="en-US" altLang="zh-CN" sz="1600" dirty="0"/>
              <a:t>/win </a:t>
            </a:r>
            <a:r>
              <a:rPr lang="zh-CN" altLang="en-US" sz="1600" dirty="0"/>
              <a:t>下，那么 </a:t>
            </a:r>
            <a:r>
              <a:rPr lang="en-US" altLang="zh-CN" sz="1600" dirty="0"/>
              <a:t>/</a:t>
            </a:r>
            <a:r>
              <a:rPr lang="en-US" altLang="zh-CN" sz="1600" dirty="0" err="1"/>
              <a:t>mnt</a:t>
            </a:r>
            <a:r>
              <a:rPr lang="en-US" altLang="zh-CN" sz="1600" dirty="0"/>
              <a:t>/win </a:t>
            </a:r>
            <a:r>
              <a:rPr lang="zh-CN" altLang="en-US" sz="1600" dirty="0"/>
              <a:t>就是“安装点”。 </a:t>
            </a:r>
          </a:p>
          <a:p>
            <a:r>
              <a:rPr lang="zh-CN" altLang="en-US" sz="2000" dirty="0"/>
              <a:t>最顶层文件系统在内核初始化的时候被安装在“</a:t>
            </a:r>
            <a:r>
              <a:rPr lang="zh-CN" altLang="en-US" sz="2000" dirty="0">
                <a:solidFill>
                  <a:srgbClr val="FF0000"/>
                </a:solidFill>
              </a:rPr>
              <a:t>根安装点</a:t>
            </a:r>
            <a:r>
              <a:rPr lang="zh-CN" altLang="en-US" sz="2000" dirty="0"/>
              <a:t>”上的，而根安装点</a:t>
            </a:r>
            <a:r>
              <a:rPr lang="zh-CN" altLang="en-US" sz="2000" dirty="0">
                <a:solidFill>
                  <a:srgbClr val="FF0000"/>
                </a:solidFill>
              </a:rPr>
              <a:t>不属于任何文件系统</a:t>
            </a:r>
            <a:r>
              <a:rPr lang="zh-CN" altLang="en-US" sz="2000" dirty="0"/>
              <a:t>，它对应的 </a:t>
            </a:r>
            <a:r>
              <a:rPr lang="en-US" altLang="zh-CN" sz="2000" dirty="0" err="1"/>
              <a:t>dentry</a:t>
            </a:r>
            <a:r>
              <a:rPr lang="en-US" altLang="zh-CN" sz="2000" dirty="0"/>
              <a:t> </a:t>
            </a:r>
            <a:r>
              <a:rPr lang="zh-CN" altLang="en-US" sz="2000" dirty="0"/>
              <a:t>、</a:t>
            </a:r>
            <a:r>
              <a:rPr lang="en-US" altLang="zh-CN" sz="2000" dirty="0" err="1"/>
              <a:t>inode</a:t>
            </a:r>
            <a:r>
              <a:rPr lang="en-US" altLang="zh-CN" sz="2000" dirty="0"/>
              <a:t> </a:t>
            </a:r>
            <a:r>
              <a:rPr lang="zh-CN" altLang="en-US" sz="2000" dirty="0"/>
              <a:t>等结构是由内核在</a:t>
            </a:r>
            <a:r>
              <a:rPr lang="zh-CN" altLang="en-US" sz="2000" b="1" dirty="0">
                <a:solidFill>
                  <a:srgbClr val="FF0000"/>
                </a:solidFill>
              </a:rPr>
              <a:t>初始化阶段凭空构造</a:t>
            </a:r>
            <a:r>
              <a:rPr lang="zh-CN" altLang="en-US" sz="2000" dirty="0"/>
              <a:t>出来的。 </a:t>
            </a:r>
          </a:p>
          <a:p>
            <a:r>
              <a:rPr lang="zh-CN" altLang="en-US" sz="2000" dirty="0"/>
              <a:t>最顶层的文件系统叫做“根文件系统”。</a:t>
            </a:r>
            <a:endParaRPr lang="en-US" altLang="zh-CN" sz="2000" dirty="0"/>
          </a:p>
          <a:p>
            <a:pPr lvl="1"/>
            <a:r>
              <a:rPr lang="en-US" altLang="zh-CN" sz="1600" dirty="0"/>
              <a:t>Linux </a:t>
            </a:r>
            <a:r>
              <a:rPr lang="zh-CN" altLang="en-US" sz="1600" dirty="0"/>
              <a:t>在启动的时候，要求用户必须指定一个“根设备”</a:t>
            </a:r>
            <a:r>
              <a:rPr lang="en-US" altLang="zh-CN" sz="1600" dirty="0"/>
              <a:t>(root=</a:t>
            </a:r>
            <a:r>
              <a:rPr lang="en-US" altLang="zh-CN" sz="1600" dirty="0">
                <a:solidFill>
                  <a:srgbClr val="FF0000"/>
                </a:solidFill>
              </a:rPr>
              <a:t>xxx</a:t>
            </a:r>
            <a:r>
              <a:rPr lang="en-US" altLang="zh-CN" sz="1600" dirty="0"/>
              <a:t>)</a:t>
            </a:r>
            <a:r>
              <a:rPr lang="zh-CN" altLang="en-US" sz="1600" dirty="0"/>
              <a:t>，内核在初始化阶段，将“根设备”安装到“根安装点”上，从而有了根文件系统。</a:t>
            </a:r>
            <a:endParaRPr lang="en-US" altLang="zh-CN" sz="1600" dirty="0"/>
          </a:p>
          <a:p>
            <a:pPr lvl="1"/>
            <a:r>
              <a:rPr lang="zh-CN" altLang="en-US" sz="1600" dirty="0"/>
              <a:t>这样，文件系统才算准备就绪。</a:t>
            </a:r>
            <a:endParaRPr lang="en-US" altLang="zh-CN" sz="1600" dirty="0"/>
          </a:p>
          <a:p>
            <a:pPr lvl="1"/>
            <a:r>
              <a:rPr lang="zh-CN" altLang="en-US" sz="1600" dirty="0"/>
              <a:t>此后，用户就可以通过 </a:t>
            </a:r>
            <a:r>
              <a:rPr lang="en-US" altLang="zh-CN" sz="1600" dirty="0"/>
              <a:t>mount </a:t>
            </a:r>
            <a:r>
              <a:rPr lang="zh-CN" altLang="en-US" sz="1600" dirty="0"/>
              <a:t>命令来安装新的设备。 </a:t>
            </a:r>
          </a:p>
          <a:p>
            <a:pPr marL="0" indent="0">
              <a:buNone/>
            </a:pP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提纲</a:t>
            </a: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本地文件系统</a:t>
            </a:r>
          </a:p>
        </p:txBody>
      </p:sp>
      <p:sp>
        <p:nvSpPr>
          <p:cNvPr id="24579" name="内容占位符 2"/>
          <p:cNvSpPr>
            <a:spLocks noGrp="1"/>
          </p:cNvSpPr>
          <p:nvPr>
            <p:ph idx="1"/>
          </p:nvPr>
        </p:nvSpPr>
        <p:spPr/>
        <p:txBody>
          <a:bodyPr/>
          <a:lstStyle/>
          <a:p>
            <a:r>
              <a:rPr lang="zh-CN" altLang="en-US" dirty="0"/>
              <a:t>嵌入式</a:t>
            </a:r>
            <a:r>
              <a:rPr lang="en-US" altLang="zh-CN" dirty="0"/>
              <a:t>Linux</a:t>
            </a:r>
            <a:r>
              <a:rPr lang="zh-CN" altLang="en-US" dirty="0"/>
              <a:t>本地文件系统</a:t>
            </a:r>
            <a:endParaRPr lang="en-US" altLang="zh-CN" dirty="0"/>
          </a:p>
          <a:p>
            <a:pPr lvl="1"/>
            <a:r>
              <a:rPr lang="en-US" altLang="zh-CN" dirty="0"/>
              <a:t>ext2/ext3</a:t>
            </a:r>
            <a:r>
              <a:rPr lang="zh-CN" altLang="en-US" dirty="0"/>
              <a:t>文件系统</a:t>
            </a:r>
            <a:endParaRPr lang="en-US" altLang="zh-CN" dirty="0"/>
          </a:p>
          <a:p>
            <a:pPr lvl="1"/>
            <a:r>
              <a:rPr lang="en-US" altLang="zh-CN" dirty="0"/>
              <a:t>JFFS2</a:t>
            </a:r>
            <a:r>
              <a:rPr lang="zh-CN" altLang="en-US" dirty="0"/>
              <a:t>文件系统</a:t>
            </a:r>
            <a:endParaRPr lang="en-US" altLang="zh-CN" dirty="0"/>
          </a:p>
          <a:p>
            <a:pPr lvl="1"/>
            <a:r>
              <a:rPr lang="en-US" altLang="zh-CN" dirty="0"/>
              <a:t>YAFFS2</a:t>
            </a:r>
            <a:r>
              <a:rPr lang="zh-CN" altLang="en-US" dirty="0"/>
              <a:t>文件系统</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2"/>
          <p:cNvSpPr>
            <a:spLocks noGrp="1" noChangeArrowheads="1"/>
          </p:cNvSpPr>
          <p:nvPr>
            <p:ph type="title"/>
          </p:nvPr>
        </p:nvSpPr>
        <p:spPr/>
        <p:txBody>
          <a:bodyPr/>
          <a:lstStyle/>
          <a:p>
            <a:r>
              <a:rPr lang="en-US" altLang="zh-CN"/>
              <a:t>Ext2/Ext3 </a:t>
            </a:r>
            <a:r>
              <a:rPr lang="zh-CN" altLang="en-US"/>
              <a:t>文件系统</a:t>
            </a:r>
          </a:p>
        </p:txBody>
      </p:sp>
      <p:sp>
        <p:nvSpPr>
          <p:cNvPr id="35844" name="Rectangle 4"/>
          <p:cNvSpPr>
            <a:spLocks noChangeArrowheads="1"/>
          </p:cNvSpPr>
          <p:nvPr/>
        </p:nvSpPr>
        <p:spPr bwMode="auto">
          <a:xfrm>
            <a:off x="685800" y="1676400"/>
            <a:ext cx="28194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85750" indent="-285750" eaLnBrk="1" hangingPunct="1">
              <a:spcBef>
                <a:spcPct val="0"/>
              </a:spcBef>
              <a:buClr>
                <a:schemeClr val="folHlink"/>
              </a:buClr>
              <a:buSzPct val="80000"/>
              <a:buFont typeface="Wingdings" panose="05000000000000000000" pitchFamily="2" charset="2"/>
              <a:buChar char="l"/>
            </a:pPr>
            <a:r>
              <a:rPr lang="en-US" altLang="zh-CN" sz="1800" dirty="0"/>
              <a:t>Linux ext2/ext3 </a:t>
            </a:r>
            <a:r>
              <a:rPr lang="zh-CN" altLang="en-US" sz="1800" dirty="0"/>
              <a:t>文件系统使用</a:t>
            </a:r>
            <a:r>
              <a:rPr lang="zh-CN" altLang="en-US" sz="1800" b="1" dirty="0"/>
              <a:t>索引节点</a:t>
            </a:r>
            <a:r>
              <a:rPr lang="en-US" altLang="zh-CN" sz="1800" b="1" dirty="0" err="1"/>
              <a:t>inode</a:t>
            </a:r>
            <a:r>
              <a:rPr lang="zh-CN" altLang="en-US" sz="1800" dirty="0"/>
              <a:t>来记录文件信息作用。</a:t>
            </a:r>
            <a:endParaRPr lang="en-US" altLang="zh-CN" sz="1800" dirty="0"/>
          </a:p>
          <a:p>
            <a:pPr marL="285750" indent="-285750" eaLnBrk="1" hangingPunct="1">
              <a:spcBef>
                <a:spcPct val="0"/>
              </a:spcBef>
              <a:buClr>
                <a:schemeClr val="folHlink"/>
              </a:buClr>
              <a:buSzPct val="80000"/>
              <a:buFont typeface="Wingdings" panose="05000000000000000000" pitchFamily="2" charset="2"/>
              <a:buChar char="l"/>
            </a:pPr>
            <a:r>
              <a:rPr lang="zh-CN" altLang="en-US" sz="1800" dirty="0"/>
              <a:t>像</a:t>
            </a:r>
            <a:r>
              <a:rPr lang="en-US" altLang="zh-CN" sz="1800" dirty="0"/>
              <a:t>windows</a:t>
            </a:r>
            <a:r>
              <a:rPr lang="zh-CN" altLang="en-US" sz="1800" dirty="0"/>
              <a:t>的文件分配表。索引节点是一个结构，它包含了一个文件的长度、创建及修改时间、权限、所属关系、磁盘中的位置等信息。</a:t>
            </a:r>
          </a:p>
        </p:txBody>
      </p:sp>
      <p:sp>
        <p:nvSpPr>
          <p:cNvPr id="35846" name="Rectangle 6"/>
          <p:cNvSpPr>
            <a:spLocks noChangeArrowheads="1"/>
          </p:cNvSpPr>
          <p:nvPr/>
        </p:nvSpPr>
        <p:spPr bwMode="auto">
          <a:xfrm>
            <a:off x="5410200" y="1752600"/>
            <a:ext cx="3505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folHlink"/>
              </a:buClr>
              <a:buSzPct val="80000"/>
              <a:buFont typeface="Wingdings" panose="05000000000000000000" pitchFamily="2" charset="2"/>
              <a:buChar char="u"/>
            </a:pPr>
            <a:r>
              <a:rPr lang="en-US" altLang="zh-CN" sz="1800" dirty="0"/>
              <a:t>Linux </a:t>
            </a:r>
            <a:r>
              <a:rPr lang="zh-CN" altLang="en-US" sz="1800" dirty="0"/>
              <a:t>缺省情况下使用的文件系统为 </a:t>
            </a:r>
            <a:r>
              <a:rPr lang="en-US" altLang="zh-CN" sz="1800" dirty="0"/>
              <a:t>Ext2</a:t>
            </a:r>
            <a:r>
              <a:rPr lang="zh-CN" altLang="en-US" sz="1800" dirty="0"/>
              <a:t>，</a:t>
            </a:r>
            <a:r>
              <a:rPr lang="en-US" altLang="zh-CN" sz="1800" dirty="0"/>
              <a:t>ext2 </a:t>
            </a:r>
            <a:r>
              <a:rPr lang="zh-CN" altLang="en-US" sz="1800" dirty="0"/>
              <a:t>文件系统的确高效稳定</a:t>
            </a:r>
          </a:p>
        </p:txBody>
      </p:sp>
      <p:sp>
        <p:nvSpPr>
          <p:cNvPr id="35847" name="Rectangle 7"/>
          <p:cNvSpPr>
            <a:spLocks noChangeArrowheads="1"/>
          </p:cNvSpPr>
          <p:nvPr/>
        </p:nvSpPr>
        <p:spPr bwMode="auto">
          <a:xfrm>
            <a:off x="5334000" y="3276600"/>
            <a:ext cx="3505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folHlink"/>
              </a:buClr>
              <a:buSzPct val="80000"/>
              <a:buFont typeface="Wingdings" panose="05000000000000000000" pitchFamily="2" charset="2"/>
              <a:buChar char="u"/>
            </a:pPr>
            <a:r>
              <a:rPr lang="en-US" altLang="zh-CN" sz="1800"/>
              <a:t>Ext3 </a:t>
            </a:r>
            <a:r>
              <a:rPr lang="zh-CN" altLang="en-US" sz="1800"/>
              <a:t>文件系统是直接从 </a:t>
            </a:r>
            <a:r>
              <a:rPr lang="en-US" altLang="zh-CN" sz="1800"/>
              <a:t>Ext2</a:t>
            </a:r>
            <a:r>
              <a:rPr lang="zh-CN" altLang="en-US" sz="1800"/>
              <a:t>文件系统发展而来，目前 </a:t>
            </a:r>
            <a:r>
              <a:rPr lang="en-US" altLang="zh-CN" sz="1800"/>
              <a:t>ext3</a:t>
            </a:r>
            <a:r>
              <a:rPr lang="zh-CN" altLang="en-US" sz="1800"/>
              <a:t>文件系统已经非常稳定可靠</a:t>
            </a:r>
          </a:p>
        </p:txBody>
      </p:sp>
      <p:sp>
        <p:nvSpPr>
          <p:cNvPr id="35850" name="Oval 10"/>
          <p:cNvSpPr>
            <a:spLocks noChangeArrowheads="1"/>
          </p:cNvSpPr>
          <p:nvPr/>
        </p:nvSpPr>
        <p:spPr bwMode="auto">
          <a:xfrm>
            <a:off x="4038600" y="2057400"/>
            <a:ext cx="838200" cy="762000"/>
          </a:xfrm>
          <a:prstGeom prst="ellipse">
            <a:avLst/>
          </a:prstGeom>
          <a:solidFill>
            <a:srgbClr val="CC99FF">
              <a:alpha val="52156"/>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t>ext2</a:t>
            </a:r>
          </a:p>
        </p:txBody>
      </p:sp>
      <p:sp>
        <p:nvSpPr>
          <p:cNvPr id="35851" name="Oval 11"/>
          <p:cNvSpPr>
            <a:spLocks noChangeArrowheads="1"/>
          </p:cNvSpPr>
          <p:nvPr/>
        </p:nvSpPr>
        <p:spPr bwMode="auto">
          <a:xfrm>
            <a:off x="4038600" y="2819400"/>
            <a:ext cx="838200" cy="762000"/>
          </a:xfrm>
          <a:prstGeom prst="ellipse">
            <a:avLst/>
          </a:prstGeom>
          <a:solidFill>
            <a:srgbClr val="CC99FF">
              <a:alpha val="52156"/>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t>ext3</a:t>
            </a:r>
          </a:p>
        </p:txBody>
      </p:sp>
      <p:sp>
        <p:nvSpPr>
          <p:cNvPr id="35852" name="AutoShape 12"/>
          <p:cNvSpPr>
            <a:spLocks noChangeArrowheads="1"/>
          </p:cNvSpPr>
          <p:nvPr/>
        </p:nvSpPr>
        <p:spPr bwMode="auto">
          <a:xfrm>
            <a:off x="3276600" y="2667000"/>
            <a:ext cx="685800" cy="304800"/>
          </a:xfrm>
          <a:prstGeom prst="leftArrow">
            <a:avLst>
              <a:gd name="adj1" fmla="val 50000"/>
              <a:gd name="adj2" fmla="val 5625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4" name="AutoShape 14"/>
          <p:cNvSpPr>
            <a:spLocks noChangeArrowheads="1"/>
          </p:cNvSpPr>
          <p:nvPr/>
        </p:nvSpPr>
        <p:spPr bwMode="auto">
          <a:xfrm rot="7561642">
            <a:off x="4762500" y="2247900"/>
            <a:ext cx="685800" cy="304800"/>
          </a:xfrm>
          <a:prstGeom prst="leftArrow">
            <a:avLst>
              <a:gd name="adj1" fmla="val 50000"/>
              <a:gd name="adj2" fmla="val 5625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5" name="AutoShape 15"/>
          <p:cNvSpPr>
            <a:spLocks noChangeArrowheads="1"/>
          </p:cNvSpPr>
          <p:nvPr/>
        </p:nvSpPr>
        <p:spPr bwMode="auto">
          <a:xfrm rot="-8176382">
            <a:off x="4800600" y="3048000"/>
            <a:ext cx="685800" cy="304800"/>
          </a:xfrm>
          <a:prstGeom prst="leftArrow">
            <a:avLst>
              <a:gd name="adj1" fmla="val 50000"/>
              <a:gd name="adj2" fmla="val 5625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6" name="Rectangle 16"/>
          <p:cNvSpPr>
            <a:spLocks noChangeArrowheads="1"/>
          </p:cNvSpPr>
          <p:nvPr/>
        </p:nvSpPr>
        <p:spPr bwMode="auto">
          <a:xfrm>
            <a:off x="898525" y="4987925"/>
            <a:ext cx="7696200" cy="830263"/>
          </a:xfrm>
          <a:prstGeom prst="rect">
            <a:avLst/>
          </a:prstGeom>
          <a:solidFill>
            <a:srgbClr val="CCEC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endParaRPr lang="en-US" altLang="zh-CN" sz="800">
              <a:solidFill>
                <a:srgbClr val="000000"/>
              </a:solidFill>
            </a:endParaRPr>
          </a:p>
          <a:p>
            <a:pPr eaLnBrk="1" hangingPunct="1">
              <a:spcBef>
                <a:spcPct val="0"/>
              </a:spcBef>
              <a:buClr>
                <a:schemeClr val="folHlink"/>
              </a:buClr>
              <a:buSzPct val="80000"/>
              <a:buFont typeface="Wingdings" panose="05000000000000000000" pitchFamily="2" charset="2"/>
              <a:buChar char="u"/>
            </a:pPr>
            <a:r>
              <a:rPr lang="zh-CN" altLang="zh-CN" sz="1800"/>
              <a:t>一个文件系统维护了一个索引节点的数组，每个文件或目录都与索引节点</a:t>
            </a:r>
            <a:r>
              <a:rPr lang="zh-CN" altLang="en-US" sz="1800"/>
              <a:t> </a:t>
            </a:r>
            <a:r>
              <a:rPr lang="zh-CN" altLang="zh-CN" sz="1800"/>
              <a:t>数组中的唯一一个元素对应</a:t>
            </a:r>
            <a:endParaRPr lang="zh-CN" altLang="en-US" sz="18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35850"/>
                                        </p:tgtEl>
                                        <p:attrNameLst>
                                          <p:attrName>style.visibility</p:attrName>
                                        </p:attrNameLst>
                                      </p:cBhvr>
                                      <p:to>
                                        <p:strVal val="visible"/>
                                      </p:to>
                                    </p:set>
                                    <p:set>
                                      <p:cBhvr>
                                        <p:cTn id="7" dur="455" fill="hold">
                                          <p:stCondLst>
                                            <p:cond delay="0"/>
                                          </p:stCondLst>
                                        </p:cTn>
                                        <p:tgtEl>
                                          <p:spTgt spid="35850"/>
                                        </p:tgtEl>
                                        <p:attrNameLst>
                                          <p:attrName>style.rotation</p:attrName>
                                        </p:attrNameLst>
                                      </p:cBhvr>
                                      <p:to>
                                        <p:strVal val="-45.0"/>
                                      </p:to>
                                    </p:set>
                                    <p:anim calcmode="lin" valueType="num">
                                      <p:cBhvr>
                                        <p:cTn id="8" dur="455" fill="hold">
                                          <p:stCondLst>
                                            <p:cond delay="455"/>
                                          </p:stCondLst>
                                        </p:cTn>
                                        <p:tgtEl>
                                          <p:spTgt spid="35850"/>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35850"/>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35850"/>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35850"/>
                                        </p:tgtEl>
                                        <p:attrNameLst>
                                          <p:attrName>ppt_y</p:attrName>
                                        </p:attrNameLst>
                                      </p:cBhvr>
                                      <p:tavLst>
                                        <p:tav tm="0">
                                          <p:val>
                                            <p:strVal val="#ppt_y-(0.354*#ppt_w-0.172*#ppt_h)"/>
                                          </p:val>
                                        </p:tav>
                                        <p:tav tm="100000">
                                          <p:val>
                                            <p:strVal val="#ppt_y"/>
                                          </p:val>
                                        </p:tav>
                                      </p:tavLst>
                                    </p:anim>
                                  </p:childTnLst>
                                </p:cTn>
                              </p:par>
                              <p:par>
                                <p:cTn id="12" presetID="38" presetClass="entr" presetSubtype="0" accel="50000" fill="hold" grpId="0" nodeType="withEffect">
                                  <p:stCondLst>
                                    <p:cond delay="0"/>
                                  </p:stCondLst>
                                  <p:iterate type="lt">
                                    <p:tmPct val="50000"/>
                                  </p:iterate>
                                  <p:childTnLst>
                                    <p:set>
                                      <p:cBhvr>
                                        <p:cTn id="13" dur="1" fill="hold">
                                          <p:stCondLst>
                                            <p:cond delay="0"/>
                                          </p:stCondLst>
                                        </p:cTn>
                                        <p:tgtEl>
                                          <p:spTgt spid="35851"/>
                                        </p:tgtEl>
                                        <p:attrNameLst>
                                          <p:attrName>style.visibility</p:attrName>
                                        </p:attrNameLst>
                                      </p:cBhvr>
                                      <p:to>
                                        <p:strVal val="visible"/>
                                      </p:to>
                                    </p:set>
                                    <p:set>
                                      <p:cBhvr>
                                        <p:cTn id="14" dur="455" fill="hold">
                                          <p:stCondLst>
                                            <p:cond delay="0"/>
                                          </p:stCondLst>
                                        </p:cTn>
                                        <p:tgtEl>
                                          <p:spTgt spid="35851"/>
                                        </p:tgtEl>
                                        <p:attrNameLst>
                                          <p:attrName>style.rotation</p:attrName>
                                        </p:attrNameLst>
                                      </p:cBhvr>
                                      <p:to>
                                        <p:strVal val="-45.0"/>
                                      </p:to>
                                    </p:set>
                                    <p:anim calcmode="lin" valueType="num">
                                      <p:cBhvr>
                                        <p:cTn id="15" dur="455" fill="hold">
                                          <p:stCondLst>
                                            <p:cond delay="455"/>
                                          </p:stCondLst>
                                        </p:cTn>
                                        <p:tgtEl>
                                          <p:spTgt spid="35851"/>
                                        </p:tgtEl>
                                        <p:attrNameLst>
                                          <p:attrName>style.rotation</p:attrName>
                                        </p:attrNameLst>
                                      </p:cBhvr>
                                      <p:tavLst>
                                        <p:tav tm="0">
                                          <p:val>
                                            <p:fltVal val="-45"/>
                                          </p:val>
                                        </p:tav>
                                        <p:tav tm="69900">
                                          <p:val>
                                            <p:fltVal val="45"/>
                                          </p:val>
                                        </p:tav>
                                        <p:tav tm="100000">
                                          <p:val>
                                            <p:fltVal val="0"/>
                                          </p:val>
                                        </p:tav>
                                      </p:tavLst>
                                    </p:anim>
                                    <p:anim calcmode="lin" valueType="num">
                                      <p:cBhvr>
                                        <p:cTn id="16" dur="455" fill="hold">
                                          <p:stCondLst>
                                            <p:cond delay="0"/>
                                          </p:stCondLst>
                                        </p:cTn>
                                        <p:tgtEl>
                                          <p:spTgt spid="35851"/>
                                        </p:tgtEl>
                                        <p:attrNameLst>
                                          <p:attrName>ppt_y</p:attrName>
                                        </p:attrNameLst>
                                      </p:cBhvr>
                                      <p:tavLst>
                                        <p:tav tm="0">
                                          <p:val>
                                            <p:strVal val="#ppt_y-1"/>
                                          </p:val>
                                        </p:tav>
                                        <p:tav tm="100000">
                                          <p:val>
                                            <p:strVal val="#ppt_y-(0.354*#ppt_w-0.172*#ppt_h)"/>
                                          </p:val>
                                        </p:tav>
                                      </p:tavLst>
                                    </p:anim>
                                    <p:anim calcmode="lin" valueType="num">
                                      <p:cBhvr>
                                        <p:cTn id="17" dur="156" decel="50000" autoRev="1" fill="hold">
                                          <p:stCondLst>
                                            <p:cond delay="455"/>
                                          </p:stCondLst>
                                        </p:cTn>
                                        <p:tgtEl>
                                          <p:spTgt spid="35851"/>
                                        </p:tgtEl>
                                        <p:attrNameLst>
                                          <p:attrName>ppt_y</p:attrName>
                                        </p:attrNameLst>
                                      </p:cBhvr>
                                      <p:tavLst>
                                        <p:tav tm="0">
                                          <p:val>
                                            <p:strVal val="#ppt_y-(0.354*#ppt_w-0.172*#ppt_h)"/>
                                          </p:val>
                                        </p:tav>
                                        <p:tav tm="100000">
                                          <p:val>
                                            <p:strVal val="#ppt_y-(0.354*#ppt_w-0.172*#ppt_h)-#ppt_h/2"/>
                                          </p:val>
                                        </p:tav>
                                      </p:tavLst>
                                    </p:anim>
                                    <p:anim calcmode="lin" valueType="num">
                                      <p:cBhvr>
                                        <p:cTn id="18" dur="136" fill="hold">
                                          <p:stCondLst>
                                            <p:cond delay="864"/>
                                          </p:stCondLst>
                                        </p:cTn>
                                        <p:tgtEl>
                                          <p:spTgt spid="35851"/>
                                        </p:tgtEl>
                                        <p:attrNameLst>
                                          <p:attrName>ppt_y</p:attrName>
                                        </p:attrNameLst>
                                      </p:cBhvr>
                                      <p:tavLst>
                                        <p:tav tm="0">
                                          <p:val>
                                            <p:strVal val="#ppt_y-(0.354*#ppt_w-0.172*#ppt_h)"/>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35852"/>
                                        </p:tgtEl>
                                        <p:attrNameLst>
                                          <p:attrName>style.visibility</p:attrName>
                                        </p:attrNameLst>
                                      </p:cBhvr>
                                      <p:to>
                                        <p:strVal val="visible"/>
                                      </p:to>
                                    </p:set>
                                    <p:animEffect transition="in" filter="fade">
                                      <p:cBhvr>
                                        <p:cTn id="23" dur="500"/>
                                        <p:tgtEl>
                                          <p:spTgt spid="35852"/>
                                        </p:tgtEl>
                                      </p:cBhvr>
                                    </p:animEffect>
                                    <p:anim calcmode="lin" valueType="num">
                                      <p:cBhvr>
                                        <p:cTn id="24" dur="500" fill="hold"/>
                                        <p:tgtEl>
                                          <p:spTgt spid="35852"/>
                                        </p:tgtEl>
                                        <p:attrNameLst>
                                          <p:attrName>style.rotation</p:attrName>
                                        </p:attrNameLst>
                                      </p:cBhvr>
                                      <p:tavLst>
                                        <p:tav tm="0">
                                          <p:val>
                                            <p:fltVal val="720"/>
                                          </p:val>
                                        </p:tav>
                                        <p:tav tm="100000">
                                          <p:val>
                                            <p:fltVal val="0"/>
                                          </p:val>
                                        </p:tav>
                                      </p:tavLst>
                                    </p:anim>
                                    <p:anim calcmode="lin" valueType="num">
                                      <p:cBhvr>
                                        <p:cTn id="25" dur="500" fill="hold"/>
                                        <p:tgtEl>
                                          <p:spTgt spid="35852"/>
                                        </p:tgtEl>
                                        <p:attrNameLst>
                                          <p:attrName>ppt_h</p:attrName>
                                        </p:attrNameLst>
                                      </p:cBhvr>
                                      <p:tavLst>
                                        <p:tav tm="0">
                                          <p:val>
                                            <p:fltVal val="0"/>
                                          </p:val>
                                        </p:tav>
                                        <p:tav tm="100000">
                                          <p:val>
                                            <p:strVal val="#ppt_h"/>
                                          </p:val>
                                        </p:tav>
                                      </p:tavLst>
                                    </p:anim>
                                    <p:anim calcmode="lin" valueType="num">
                                      <p:cBhvr>
                                        <p:cTn id="26" dur="500" fill="hold"/>
                                        <p:tgtEl>
                                          <p:spTgt spid="35852"/>
                                        </p:tgtEl>
                                        <p:attrNameLst>
                                          <p:attrName>ppt_w</p:attrName>
                                        </p:attrNameLst>
                                      </p:cBhvr>
                                      <p:tavLst>
                                        <p:tav tm="0">
                                          <p:val>
                                            <p:fltVal val="0"/>
                                          </p:val>
                                        </p:tav>
                                        <p:tav tm="100000">
                                          <p:val>
                                            <p:strVal val="#ppt_w"/>
                                          </p:val>
                                        </p:tav>
                                      </p:tavLst>
                                    </p:anim>
                                  </p:childTnLst>
                                </p:cTn>
                              </p:par>
                              <p:par>
                                <p:cTn id="27" presetID="35" presetClass="entr" presetSubtype="0" fill="hold" grpId="0" nodeType="withEffect">
                                  <p:stCondLst>
                                    <p:cond delay="0"/>
                                  </p:stCondLst>
                                  <p:childTnLst>
                                    <p:set>
                                      <p:cBhvr>
                                        <p:cTn id="28" dur="1" fill="hold">
                                          <p:stCondLst>
                                            <p:cond delay="0"/>
                                          </p:stCondLst>
                                        </p:cTn>
                                        <p:tgtEl>
                                          <p:spTgt spid="35844"/>
                                        </p:tgtEl>
                                        <p:attrNameLst>
                                          <p:attrName>style.visibility</p:attrName>
                                        </p:attrNameLst>
                                      </p:cBhvr>
                                      <p:to>
                                        <p:strVal val="visible"/>
                                      </p:to>
                                    </p:set>
                                    <p:animEffect transition="in" filter="fade">
                                      <p:cBhvr>
                                        <p:cTn id="29" dur="500"/>
                                        <p:tgtEl>
                                          <p:spTgt spid="35844"/>
                                        </p:tgtEl>
                                      </p:cBhvr>
                                    </p:animEffect>
                                    <p:anim calcmode="lin" valueType="num">
                                      <p:cBhvr>
                                        <p:cTn id="30" dur="500" fill="hold"/>
                                        <p:tgtEl>
                                          <p:spTgt spid="35844"/>
                                        </p:tgtEl>
                                        <p:attrNameLst>
                                          <p:attrName>style.rotation</p:attrName>
                                        </p:attrNameLst>
                                      </p:cBhvr>
                                      <p:tavLst>
                                        <p:tav tm="0">
                                          <p:val>
                                            <p:fltVal val="720"/>
                                          </p:val>
                                        </p:tav>
                                        <p:tav tm="100000">
                                          <p:val>
                                            <p:fltVal val="0"/>
                                          </p:val>
                                        </p:tav>
                                      </p:tavLst>
                                    </p:anim>
                                    <p:anim calcmode="lin" valueType="num">
                                      <p:cBhvr>
                                        <p:cTn id="31" dur="500" fill="hold"/>
                                        <p:tgtEl>
                                          <p:spTgt spid="35844"/>
                                        </p:tgtEl>
                                        <p:attrNameLst>
                                          <p:attrName>ppt_h</p:attrName>
                                        </p:attrNameLst>
                                      </p:cBhvr>
                                      <p:tavLst>
                                        <p:tav tm="0">
                                          <p:val>
                                            <p:fltVal val="0"/>
                                          </p:val>
                                        </p:tav>
                                        <p:tav tm="100000">
                                          <p:val>
                                            <p:strVal val="#ppt_h"/>
                                          </p:val>
                                        </p:tav>
                                      </p:tavLst>
                                    </p:anim>
                                    <p:anim calcmode="lin" valueType="num">
                                      <p:cBhvr>
                                        <p:cTn id="32" dur="500" fill="hold"/>
                                        <p:tgtEl>
                                          <p:spTgt spid="35844"/>
                                        </p:tgtEl>
                                        <p:attrNameLst>
                                          <p:attrName>ppt_w</p:attrName>
                                        </p:attrNameLst>
                                      </p:cBhvr>
                                      <p:tavLst>
                                        <p:tav tm="0">
                                          <p:val>
                                            <p:fltVal val="0"/>
                                          </p:val>
                                        </p:tav>
                                        <p:tav tm="100000">
                                          <p:val>
                                            <p:strVal val="#ppt_w"/>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5854"/>
                                        </p:tgtEl>
                                        <p:attrNameLst>
                                          <p:attrName>style.visibility</p:attrName>
                                        </p:attrNameLst>
                                      </p:cBhvr>
                                      <p:to>
                                        <p:strVal val="visible"/>
                                      </p:to>
                                    </p:set>
                                    <p:animEffect transition="in" filter="slide(fromBottom)">
                                      <p:cBhvr>
                                        <p:cTn id="37" dur="500"/>
                                        <p:tgtEl>
                                          <p:spTgt spid="35854"/>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35846"/>
                                        </p:tgtEl>
                                        <p:attrNameLst>
                                          <p:attrName>style.visibility</p:attrName>
                                        </p:attrNameLst>
                                      </p:cBhvr>
                                      <p:to>
                                        <p:strVal val="visible"/>
                                      </p:to>
                                    </p:set>
                                    <p:animEffect transition="in" filter="slide(fromBottom)">
                                      <p:cBhvr>
                                        <p:cTn id="40" dur="500"/>
                                        <p:tgtEl>
                                          <p:spTgt spid="35846"/>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5855"/>
                                        </p:tgtEl>
                                        <p:attrNameLst>
                                          <p:attrName>style.visibility</p:attrName>
                                        </p:attrNameLst>
                                      </p:cBhvr>
                                      <p:to>
                                        <p:strVal val="visible"/>
                                      </p:to>
                                    </p:set>
                                    <p:animEffect transition="in" filter="slide(fromBottom)">
                                      <p:cBhvr>
                                        <p:cTn id="43" dur="500"/>
                                        <p:tgtEl>
                                          <p:spTgt spid="35855"/>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5847"/>
                                        </p:tgtEl>
                                        <p:attrNameLst>
                                          <p:attrName>style.visibility</p:attrName>
                                        </p:attrNameLst>
                                      </p:cBhvr>
                                      <p:to>
                                        <p:strVal val="visible"/>
                                      </p:to>
                                    </p:set>
                                    <p:animEffect transition="in" filter="slide(fromBottom)">
                                      <p:cBhvr>
                                        <p:cTn id="46" dur="500"/>
                                        <p:tgtEl>
                                          <p:spTgt spid="3584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4" presetClass="entr" presetSubtype="0" accel="100000" fill="hold" grpId="0" nodeType="clickEffect">
                                  <p:stCondLst>
                                    <p:cond delay="0"/>
                                  </p:stCondLst>
                                  <p:childTnLst>
                                    <p:set>
                                      <p:cBhvr>
                                        <p:cTn id="50" dur="1" fill="hold">
                                          <p:stCondLst>
                                            <p:cond delay="0"/>
                                          </p:stCondLst>
                                        </p:cTn>
                                        <p:tgtEl>
                                          <p:spTgt spid="35856"/>
                                        </p:tgtEl>
                                        <p:attrNameLst>
                                          <p:attrName>style.visibility</p:attrName>
                                        </p:attrNameLst>
                                      </p:cBhvr>
                                      <p:to>
                                        <p:strVal val="visible"/>
                                      </p:to>
                                    </p:set>
                                    <p:anim calcmode="lin" valueType="num">
                                      <p:cBhvr>
                                        <p:cTn id="51" dur="500" fill="hold"/>
                                        <p:tgtEl>
                                          <p:spTgt spid="35856"/>
                                        </p:tgtEl>
                                        <p:attrNameLst>
                                          <p:attrName>ppt_w</p:attrName>
                                        </p:attrNameLst>
                                      </p:cBhvr>
                                      <p:tavLst>
                                        <p:tav tm="0">
                                          <p:val>
                                            <p:strVal val="#ppt_w*0.05"/>
                                          </p:val>
                                        </p:tav>
                                        <p:tav tm="100000">
                                          <p:val>
                                            <p:strVal val="#ppt_w"/>
                                          </p:val>
                                        </p:tav>
                                      </p:tavLst>
                                    </p:anim>
                                    <p:anim calcmode="lin" valueType="num">
                                      <p:cBhvr>
                                        <p:cTn id="52" dur="500" fill="hold"/>
                                        <p:tgtEl>
                                          <p:spTgt spid="35856"/>
                                        </p:tgtEl>
                                        <p:attrNameLst>
                                          <p:attrName>ppt_h</p:attrName>
                                        </p:attrNameLst>
                                      </p:cBhvr>
                                      <p:tavLst>
                                        <p:tav tm="0">
                                          <p:val>
                                            <p:strVal val="#ppt_h"/>
                                          </p:val>
                                        </p:tav>
                                        <p:tav tm="100000">
                                          <p:val>
                                            <p:strVal val="#ppt_h"/>
                                          </p:val>
                                        </p:tav>
                                      </p:tavLst>
                                    </p:anim>
                                    <p:anim calcmode="lin" valueType="num">
                                      <p:cBhvr>
                                        <p:cTn id="53" dur="500" fill="hold"/>
                                        <p:tgtEl>
                                          <p:spTgt spid="35856"/>
                                        </p:tgtEl>
                                        <p:attrNameLst>
                                          <p:attrName>ppt_x</p:attrName>
                                        </p:attrNameLst>
                                      </p:cBhvr>
                                      <p:tavLst>
                                        <p:tav tm="0">
                                          <p:val>
                                            <p:strVal val="#ppt_x-.2"/>
                                          </p:val>
                                        </p:tav>
                                        <p:tav tm="100000">
                                          <p:val>
                                            <p:strVal val="#ppt_x"/>
                                          </p:val>
                                        </p:tav>
                                      </p:tavLst>
                                    </p:anim>
                                    <p:anim calcmode="lin" valueType="num">
                                      <p:cBhvr>
                                        <p:cTn id="54" dur="500" fill="hold"/>
                                        <p:tgtEl>
                                          <p:spTgt spid="35856"/>
                                        </p:tgtEl>
                                        <p:attrNameLst>
                                          <p:attrName>ppt_y</p:attrName>
                                        </p:attrNameLst>
                                      </p:cBhvr>
                                      <p:tavLst>
                                        <p:tav tm="0">
                                          <p:val>
                                            <p:strVal val="#ppt_y"/>
                                          </p:val>
                                        </p:tav>
                                        <p:tav tm="100000">
                                          <p:val>
                                            <p:strVal val="#ppt_y"/>
                                          </p:val>
                                        </p:tav>
                                      </p:tavLst>
                                    </p:anim>
                                    <p:animEffect transition="in" filter="fade">
                                      <p:cBhvr>
                                        <p:cTn id="55" dur="500"/>
                                        <p:tgtEl>
                                          <p:spTgt spid="3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6" grpId="0"/>
      <p:bldP spid="35847" grpId="0"/>
      <p:bldP spid="35850" grpId="0" animBg="1"/>
      <p:bldP spid="35851" grpId="0" animBg="1"/>
      <p:bldP spid="35852" grpId="0" animBg="1"/>
      <p:bldP spid="35854" grpId="0" animBg="1"/>
      <p:bldP spid="35855" grpId="0" animBg="1"/>
      <p:bldP spid="358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t>ext2</a:t>
            </a:r>
            <a:r>
              <a:rPr lang="zh-CN" altLang="en-US"/>
              <a:t>文件系统</a:t>
            </a:r>
          </a:p>
        </p:txBody>
      </p:sp>
      <p:sp>
        <p:nvSpPr>
          <p:cNvPr id="26627" name="内容占位符 2"/>
          <p:cNvSpPr>
            <a:spLocks noGrp="1"/>
          </p:cNvSpPr>
          <p:nvPr>
            <p:ph idx="1"/>
          </p:nvPr>
        </p:nvSpPr>
        <p:spPr/>
        <p:txBody>
          <a:bodyPr/>
          <a:lstStyle/>
          <a:p>
            <a:r>
              <a:rPr lang="en-US" altLang="zh-CN" dirty="0"/>
              <a:t>ext2fs</a:t>
            </a:r>
            <a:r>
              <a:rPr lang="zh-CN" altLang="en-US" dirty="0"/>
              <a:t>支持达</a:t>
            </a:r>
            <a:r>
              <a:rPr lang="en-US" altLang="zh-CN" dirty="0"/>
              <a:t>4TB</a:t>
            </a:r>
            <a:r>
              <a:rPr lang="zh-CN" altLang="en-US" dirty="0"/>
              <a:t>容量（</a:t>
            </a:r>
            <a:r>
              <a:rPr lang="en-US" altLang="zh-CN" dirty="0" err="1"/>
              <a:t>ext</a:t>
            </a:r>
            <a:r>
              <a:rPr lang="zh-CN" altLang="en-US" dirty="0"/>
              <a:t>是</a:t>
            </a:r>
            <a:r>
              <a:rPr lang="en-US" altLang="zh-CN" dirty="0"/>
              <a:t>2G</a:t>
            </a:r>
            <a:r>
              <a:rPr lang="zh-CN" altLang="en-US" dirty="0"/>
              <a:t>）</a:t>
            </a:r>
            <a:endParaRPr lang="en-US" altLang="zh-CN" dirty="0"/>
          </a:p>
          <a:p>
            <a:r>
              <a:rPr lang="en-US" altLang="zh-CN" dirty="0"/>
              <a:t>ext2fs</a:t>
            </a:r>
            <a:r>
              <a:rPr lang="zh-CN" altLang="en-US" dirty="0"/>
              <a:t>文件名称最长可以到</a:t>
            </a:r>
            <a:r>
              <a:rPr lang="en-US" altLang="zh-CN" dirty="0"/>
              <a:t>1012</a:t>
            </a:r>
            <a:r>
              <a:rPr lang="zh-CN" altLang="en-US" dirty="0"/>
              <a:t>个字符</a:t>
            </a:r>
            <a:endParaRPr lang="en-US" altLang="zh-CN" dirty="0"/>
          </a:p>
          <a:p>
            <a:r>
              <a:rPr lang="zh-CN" altLang="en-US" dirty="0"/>
              <a:t>当创建文件系统时，可以选择逻辑块大小（</a:t>
            </a:r>
            <a:r>
              <a:rPr lang="en-US" altLang="zh-CN" dirty="0"/>
              <a:t>1024/2048/4096</a:t>
            </a:r>
            <a:r>
              <a:rPr lang="zh-CN" altLang="en-US" dirty="0"/>
              <a:t>字节）</a:t>
            </a:r>
            <a:endParaRPr lang="en-US" altLang="zh-CN" dirty="0"/>
          </a:p>
          <a:p>
            <a:r>
              <a:rPr lang="en-US" altLang="zh-CN" dirty="0"/>
              <a:t>ext2fs</a:t>
            </a:r>
            <a:r>
              <a:rPr lang="zh-CN" altLang="en-US" dirty="0"/>
              <a:t>实现快速符号链接，无需分配数据块，并提升性能</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a:t>Ext2</a:t>
            </a:r>
            <a:r>
              <a:rPr lang="zh-CN" altLang="en-US"/>
              <a:t>文件系统结构</a:t>
            </a:r>
          </a:p>
        </p:txBody>
      </p:sp>
      <p:pic>
        <p:nvPicPr>
          <p:cNvPr id="276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267744" y="1496909"/>
            <a:ext cx="4248472" cy="2364139"/>
          </a:xfrm>
        </p:spPr>
      </p:pic>
      <p:sp>
        <p:nvSpPr>
          <p:cNvPr id="6" name="内容占位符 2"/>
          <p:cNvSpPr txBox="1">
            <a:spLocks/>
          </p:cNvSpPr>
          <p:nvPr/>
        </p:nvSpPr>
        <p:spPr bwMode="auto">
          <a:xfrm>
            <a:off x="457200" y="3861048"/>
            <a:ext cx="822960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r>
              <a:rPr lang="zh-CN" altLang="en-US" sz="2000" kern="0" dirty="0">
                <a:solidFill>
                  <a:srgbClr val="FF0000"/>
                </a:solidFill>
              </a:rPr>
              <a:t>超级块</a:t>
            </a:r>
            <a:r>
              <a:rPr lang="en-US" altLang="zh-CN" sz="2000" kern="0" dirty="0">
                <a:solidFill>
                  <a:srgbClr val="FF0000"/>
                </a:solidFill>
              </a:rPr>
              <a:t>(super block)</a:t>
            </a:r>
            <a:r>
              <a:rPr lang="zh-CN" altLang="en-US" sz="2000" kern="0" dirty="0">
                <a:solidFill>
                  <a:srgbClr val="FF0000"/>
                </a:solidFill>
              </a:rPr>
              <a:t>：记录此文件系统的整体信息，包括</a:t>
            </a:r>
            <a:r>
              <a:rPr lang="en-US" altLang="zh-CN" sz="2000" kern="0" dirty="0" err="1">
                <a:solidFill>
                  <a:srgbClr val="FF0000"/>
                </a:solidFill>
              </a:rPr>
              <a:t>inode</a:t>
            </a:r>
            <a:r>
              <a:rPr lang="en-US" altLang="zh-CN" sz="2000" kern="0" dirty="0">
                <a:solidFill>
                  <a:srgbClr val="FF0000"/>
                </a:solidFill>
              </a:rPr>
              <a:t>/block</a:t>
            </a:r>
            <a:r>
              <a:rPr lang="zh-CN" altLang="en-US" sz="2000" kern="0" dirty="0">
                <a:solidFill>
                  <a:srgbClr val="FF0000"/>
                </a:solidFill>
              </a:rPr>
              <a:t>的总量、使用量、剩余量，以及文件系统的格式与相关信息；</a:t>
            </a:r>
          </a:p>
          <a:p>
            <a:r>
              <a:rPr lang="en-US" altLang="zh-CN" sz="2000" kern="0" dirty="0" err="1"/>
              <a:t>i</a:t>
            </a:r>
            <a:r>
              <a:rPr lang="zh-CN" altLang="en-US" sz="2000" kern="0" dirty="0"/>
              <a:t>节点</a:t>
            </a:r>
            <a:r>
              <a:rPr lang="en-US" altLang="zh-CN" sz="2000" kern="0" dirty="0"/>
              <a:t>(</a:t>
            </a:r>
            <a:r>
              <a:rPr lang="en-US" altLang="zh-CN" sz="2000" kern="0" dirty="0" err="1"/>
              <a:t>inode</a:t>
            </a:r>
            <a:r>
              <a:rPr lang="en-US" altLang="zh-CN" sz="2000" kern="0" dirty="0"/>
              <a:t>)</a:t>
            </a:r>
            <a:r>
              <a:rPr lang="zh-CN" altLang="en-US" sz="2000" kern="0" dirty="0"/>
              <a:t>：记录文件的属性，一个文件占用一个</a:t>
            </a:r>
            <a:r>
              <a:rPr lang="en-US" altLang="zh-CN" sz="2000" kern="0" dirty="0" err="1"/>
              <a:t>inode</a:t>
            </a:r>
            <a:r>
              <a:rPr lang="zh-CN" altLang="en-US" sz="2000" kern="0" dirty="0"/>
              <a:t>，同时记录此文件的数据所在的</a:t>
            </a:r>
            <a:r>
              <a:rPr lang="en-US" altLang="zh-CN" sz="2000" kern="0" dirty="0"/>
              <a:t>block</a:t>
            </a:r>
            <a:r>
              <a:rPr lang="zh-CN" altLang="en-US" sz="2000" kern="0" dirty="0"/>
              <a:t>号码；</a:t>
            </a:r>
          </a:p>
          <a:p>
            <a:r>
              <a:rPr lang="en-US" altLang="zh-CN" sz="2000" kern="0" dirty="0"/>
              <a:t>block</a:t>
            </a:r>
            <a:r>
              <a:rPr lang="zh-CN" altLang="en-US" sz="2000" kern="0" dirty="0"/>
              <a:t>：实际记录文件的内容，若文件太大时会占用多个</a:t>
            </a:r>
            <a:r>
              <a:rPr lang="en-US" altLang="zh-CN" sz="2000" kern="0" dirty="0"/>
              <a:t>block</a:t>
            </a:r>
            <a:r>
              <a:rPr lang="zh-CN" altLang="en-US" sz="2000" kern="0" dirty="0"/>
              <a:t>。</a:t>
            </a:r>
          </a:p>
          <a:p>
            <a:r>
              <a:rPr lang="zh-CN" altLang="en-US" sz="2000" kern="0" dirty="0"/>
              <a:t>由于每个</a:t>
            </a:r>
            <a:r>
              <a:rPr lang="en-US" altLang="zh-CN" sz="2000" kern="0" dirty="0" err="1"/>
              <a:t>inode</a:t>
            </a:r>
            <a:r>
              <a:rPr lang="zh-CN" altLang="en-US" sz="2000" kern="0" dirty="0"/>
              <a:t>与</a:t>
            </a:r>
            <a:r>
              <a:rPr lang="en-US" altLang="zh-CN" sz="2000" kern="0" dirty="0"/>
              <a:t>block</a:t>
            </a:r>
            <a:r>
              <a:rPr lang="zh-CN" altLang="en-US" sz="2000" kern="0" dirty="0"/>
              <a:t>都有编号，而每个文件都会占用一个</a:t>
            </a:r>
            <a:r>
              <a:rPr lang="en-US" altLang="zh-CN" sz="2000" kern="0" dirty="0" err="1"/>
              <a:t>inode</a:t>
            </a:r>
            <a:r>
              <a:rPr lang="zh-CN" altLang="en-US" sz="2000" kern="0" dirty="0"/>
              <a:t>，</a:t>
            </a:r>
            <a:r>
              <a:rPr lang="en-US" altLang="zh-CN" sz="2000" kern="0" dirty="0" err="1"/>
              <a:t>inode</a:t>
            </a:r>
            <a:r>
              <a:rPr lang="zh-CN" altLang="en-US" sz="2000" kern="0" dirty="0"/>
              <a:t>内则有文件数据放置的</a:t>
            </a:r>
            <a:r>
              <a:rPr lang="en-US" altLang="zh-CN" sz="2000" kern="0" dirty="0"/>
              <a:t>block</a:t>
            </a:r>
            <a:r>
              <a:rPr lang="zh-CN" altLang="en-US" sz="2000" kern="0" dirty="0"/>
              <a:t>号码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a:t>inode</a:t>
            </a:r>
            <a:endParaRPr lang="zh-CN" altLang="en-US"/>
          </a:p>
        </p:txBody>
      </p:sp>
      <p:pic>
        <p:nvPicPr>
          <p:cNvPr id="296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29571" y="1719263"/>
            <a:ext cx="6084858" cy="441166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3600" dirty="0"/>
              <a:t>EXT2</a:t>
            </a:r>
            <a:r>
              <a:rPr lang="zh-CN" altLang="en-US" sz="3600" dirty="0"/>
              <a:t>文件系统在</a:t>
            </a:r>
            <a:r>
              <a:rPr lang="en-US" altLang="zh-CN" sz="3600" dirty="0"/>
              <a:t>flash</a:t>
            </a:r>
            <a:r>
              <a:rPr lang="zh-CN" altLang="en-US" sz="3600" dirty="0"/>
              <a:t>上使用的弊端</a:t>
            </a:r>
          </a:p>
        </p:txBody>
      </p:sp>
      <p:sp>
        <p:nvSpPr>
          <p:cNvPr id="30723" name="内容占位符 2"/>
          <p:cNvSpPr>
            <a:spLocks noGrp="1"/>
          </p:cNvSpPr>
          <p:nvPr>
            <p:ph idx="1"/>
          </p:nvPr>
        </p:nvSpPr>
        <p:spPr/>
        <p:txBody>
          <a:bodyPr/>
          <a:lstStyle/>
          <a:p>
            <a:r>
              <a:rPr lang="en-US" altLang="zh-CN" dirty="0"/>
              <a:t>Ext2</a:t>
            </a:r>
            <a:r>
              <a:rPr lang="zh-CN" altLang="en-US" dirty="0"/>
              <a:t>可以通过</a:t>
            </a:r>
            <a:r>
              <a:rPr lang="en-US" altLang="zh-CN" dirty="0"/>
              <a:t>FTL(Flash </a:t>
            </a:r>
            <a:r>
              <a:rPr lang="zh-CN" altLang="en-US" dirty="0"/>
              <a:t>文件系统数据管理器</a:t>
            </a:r>
            <a:r>
              <a:rPr lang="en-US" altLang="zh-CN" dirty="0"/>
              <a:t>)</a:t>
            </a:r>
            <a:r>
              <a:rPr lang="zh-CN" altLang="en-US" dirty="0"/>
              <a:t>实现对</a:t>
            </a:r>
            <a:r>
              <a:rPr lang="en-US" altLang="zh-CN" dirty="0"/>
              <a:t>flash</a:t>
            </a:r>
            <a:r>
              <a:rPr lang="zh-CN" altLang="en-US" dirty="0"/>
              <a:t>的支持，可以将</a:t>
            </a:r>
            <a:r>
              <a:rPr lang="en-US" altLang="zh-CN" dirty="0"/>
              <a:t>flash</a:t>
            </a:r>
            <a:r>
              <a:rPr lang="zh-CN" altLang="en-US" dirty="0"/>
              <a:t>模拟成磁盘结构，从而实现对基于磁盘的文件系统的支持，但是</a:t>
            </a:r>
            <a:r>
              <a:rPr lang="zh-CN" altLang="en-US" b="1" dirty="0"/>
              <a:t>效率比较低</a:t>
            </a:r>
            <a:r>
              <a:rPr lang="zh-CN" altLang="en-US" dirty="0"/>
              <a:t>。</a:t>
            </a:r>
            <a:endParaRPr lang="en-US" altLang="zh-CN" dirty="0"/>
          </a:p>
          <a:p>
            <a:r>
              <a:rPr lang="zh-CN" altLang="en-US" dirty="0"/>
              <a:t>不是直接对</a:t>
            </a:r>
            <a:r>
              <a:rPr lang="en-US" altLang="zh-CN" dirty="0"/>
              <a:t>flash</a:t>
            </a:r>
            <a:r>
              <a:rPr lang="zh-CN" altLang="en-US" dirty="0"/>
              <a:t>设备进行使用，在很多方面不兼容，比如没有针对</a:t>
            </a:r>
            <a:r>
              <a:rPr lang="en-US" altLang="zh-CN" dirty="0"/>
              <a:t>flash</a:t>
            </a:r>
            <a:r>
              <a:rPr lang="zh-CN" altLang="en-US" dirty="0"/>
              <a:t>的特点以及弊端实现擦除、垃圾回收以及损耗均衡等操作的处理</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日志文件系统</a:t>
            </a:r>
          </a:p>
        </p:txBody>
      </p:sp>
      <p:sp>
        <p:nvSpPr>
          <p:cNvPr id="32771" name="内容占位符 2"/>
          <p:cNvSpPr>
            <a:spLocks noGrp="1"/>
          </p:cNvSpPr>
          <p:nvPr>
            <p:ph idx="1"/>
          </p:nvPr>
        </p:nvSpPr>
        <p:spPr/>
        <p:txBody>
          <a:bodyPr/>
          <a:lstStyle/>
          <a:p>
            <a:r>
              <a:rPr lang="zh-CN" altLang="en-US" sz="2000" dirty="0"/>
              <a:t>为了在掉电或者系统崩溃情况数据的一致性，很多文件系统都增加了日志的功能。</a:t>
            </a:r>
            <a:endParaRPr lang="en-US" altLang="zh-CN" sz="2000" dirty="0"/>
          </a:p>
          <a:p>
            <a:r>
              <a:rPr lang="zh-CN" altLang="en-US" sz="2000" dirty="0"/>
              <a:t>日志文件系统</a:t>
            </a:r>
            <a:r>
              <a:rPr lang="en-US" altLang="zh-CN" sz="2000" dirty="0"/>
              <a:t>(journaling file system)</a:t>
            </a:r>
            <a:r>
              <a:rPr lang="zh-CN" altLang="en-US" sz="2000" dirty="0"/>
              <a:t>一般执行步骤如下：</a:t>
            </a:r>
          </a:p>
          <a:p>
            <a:pPr lvl="1"/>
            <a:r>
              <a:rPr lang="zh-CN" altLang="en-US" sz="1800" dirty="0"/>
              <a:t>预备：当系统要写入一个文件时，会先在日志记录块中记录某个文件准备要写入的信息；</a:t>
            </a:r>
          </a:p>
          <a:p>
            <a:pPr lvl="1"/>
            <a:r>
              <a:rPr lang="zh-CN" altLang="en-US" sz="1800" dirty="0"/>
              <a:t>实际写入：开始写入文件的权限与数据；开始更新元数据</a:t>
            </a:r>
            <a:r>
              <a:rPr lang="en-US" altLang="zh-CN" sz="1800" dirty="0"/>
              <a:t>(meta data</a:t>
            </a:r>
            <a:r>
              <a:rPr lang="zh-CN" altLang="en-US" sz="1800" dirty="0"/>
              <a:t>，磁盘分区占用信息</a:t>
            </a:r>
            <a:r>
              <a:rPr lang="en-US" altLang="zh-CN" sz="1800" dirty="0"/>
              <a:t>)</a:t>
            </a:r>
            <a:r>
              <a:rPr lang="zh-CN" altLang="en-US" sz="1800" dirty="0"/>
              <a:t>的数据；</a:t>
            </a:r>
          </a:p>
          <a:p>
            <a:pPr lvl="1"/>
            <a:r>
              <a:rPr lang="zh-CN" altLang="en-US" sz="1800" dirty="0"/>
              <a:t>结束：完成数据与元数据的更新后，在日志记录块中完成该文件的记录</a:t>
            </a:r>
          </a:p>
          <a:p>
            <a:r>
              <a:rPr lang="zh-CN" altLang="en-US" sz="2000" dirty="0"/>
              <a:t>在日志系统的帮助下，万一的记录过程中发生了问题，那么系统只需要检查日志记录块就可以知道哪个文件发生了问题，针对该问题做一致性检查即可，不必对整个文件系统做检查，从而达到快速修复文件系统的目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dirty="0"/>
              <a:t>JFFS</a:t>
            </a:r>
            <a:r>
              <a:rPr lang="zh-CN" altLang="en-US" dirty="0"/>
              <a:t>文件系统（</a:t>
            </a:r>
            <a:r>
              <a:rPr lang="en-US" altLang="zh-CN" dirty="0"/>
              <a:t>1</a:t>
            </a:r>
            <a:r>
              <a:rPr lang="zh-CN" altLang="en-US" dirty="0"/>
              <a:t>）</a:t>
            </a:r>
          </a:p>
        </p:txBody>
      </p:sp>
      <p:sp>
        <p:nvSpPr>
          <p:cNvPr id="3" name="内容占位符 2"/>
          <p:cNvSpPr>
            <a:spLocks noGrp="1"/>
          </p:cNvSpPr>
          <p:nvPr>
            <p:ph idx="1"/>
          </p:nvPr>
        </p:nvSpPr>
        <p:spPr/>
        <p:txBody>
          <a:bodyPr/>
          <a:lstStyle/>
          <a:p>
            <a:r>
              <a:rPr lang="en-US" altLang="zh-CN" sz="2400" dirty="0"/>
              <a:t>JFFS(Journaling Flash File System)</a:t>
            </a:r>
            <a:r>
              <a:rPr lang="zh-CN" altLang="en-US" sz="2400" dirty="0"/>
              <a:t>文件系统最早是由瑞典</a:t>
            </a:r>
            <a:r>
              <a:rPr lang="en-US" altLang="zh-CN" sz="2400" dirty="0"/>
              <a:t>Axis Communications</a:t>
            </a:r>
            <a:r>
              <a:rPr lang="zh-CN" altLang="en-US" sz="2400" dirty="0"/>
              <a:t>公司基于</a:t>
            </a:r>
            <a:r>
              <a:rPr lang="en-US" altLang="zh-CN" sz="2400" dirty="0"/>
              <a:t>Linux2.0</a:t>
            </a:r>
            <a:r>
              <a:rPr lang="zh-CN" altLang="en-US" sz="2400" dirty="0"/>
              <a:t>的内核为嵌入式系统开发的文件系统</a:t>
            </a:r>
            <a:endParaRPr lang="en-US" altLang="zh-CN" sz="2400" dirty="0"/>
          </a:p>
          <a:p>
            <a:r>
              <a:rPr lang="en-US" altLang="zh-CN" sz="2400" dirty="0"/>
              <a:t>JFFS2</a:t>
            </a:r>
            <a:r>
              <a:rPr lang="zh-CN" altLang="en-US" sz="2400" dirty="0"/>
              <a:t>是</a:t>
            </a:r>
            <a:r>
              <a:rPr lang="en-US" altLang="zh-CN" sz="2400" dirty="0" err="1"/>
              <a:t>RedHat</a:t>
            </a:r>
            <a:r>
              <a:rPr lang="zh-CN" altLang="en-US" sz="2400" dirty="0"/>
              <a:t>公司基于</a:t>
            </a:r>
            <a:r>
              <a:rPr lang="en-US" altLang="zh-CN" sz="2400" dirty="0"/>
              <a:t>JFFS</a:t>
            </a:r>
            <a:r>
              <a:rPr lang="zh-CN" altLang="en-US" sz="2400" dirty="0"/>
              <a:t>开发的闪存文件系统，可用在</a:t>
            </a:r>
            <a:r>
              <a:rPr lang="en-US" altLang="zh-CN" sz="2400" dirty="0"/>
              <a:t>Linux, </a:t>
            </a:r>
            <a:r>
              <a:rPr lang="en-US" altLang="zh-CN" sz="2400" dirty="0" err="1"/>
              <a:t>uCLinux</a:t>
            </a:r>
            <a:r>
              <a:rPr lang="zh-CN" altLang="en-US" sz="2400" dirty="0"/>
              <a:t>中。</a:t>
            </a:r>
            <a:endParaRPr lang="en-US" altLang="zh-CN" sz="2400" dirty="0"/>
          </a:p>
          <a:p>
            <a:r>
              <a:rPr lang="en-US" altLang="zh-CN" sz="2400" dirty="0"/>
              <a:t>JFFS</a:t>
            </a:r>
            <a:r>
              <a:rPr lang="zh-CN" altLang="en-US" sz="2400" dirty="0"/>
              <a:t>文件系统</a:t>
            </a:r>
            <a:endParaRPr lang="en-US" altLang="zh-CN" sz="2400" dirty="0"/>
          </a:p>
          <a:p>
            <a:pPr lvl="1"/>
            <a:r>
              <a:rPr lang="en-US" altLang="zh-CN" sz="2000" dirty="0"/>
              <a:t>JFFS</a:t>
            </a:r>
            <a:r>
              <a:rPr lang="zh-CN" altLang="en-US" sz="2000" dirty="0"/>
              <a:t>文件系统主要针对</a:t>
            </a:r>
            <a:r>
              <a:rPr lang="en-US" altLang="zh-CN" sz="2000" dirty="0"/>
              <a:t>NOR FLASH</a:t>
            </a:r>
            <a:r>
              <a:rPr lang="zh-CN" altLang="en-US" sz="2000" dirty="0"/>
              <a:t>设计，是一种基于</a:t>
            </a:r>
            <a:r>
              <a:rPr lang="en-US" altLang="zh-CN" sz="2000" dirty="0"/>
              <a:t>Flash</a:t>
            </a:r>
            <a:r>
              <a:rPr lang="zh-CN" altLang="en-US" sz="2000" dirty="0"/>
              <a:t>的日志文件系统。 </a:t>
            </a:r>
          </a:p>
          <a:p>
            <a:pPr lvl="1"/>
            <a:r>
              <a:rPr lang="en-US" altLang="zh-CN" sz="2000" dirty="0"/>
              <a:t>JFFS2</a:t>
            </a:r>
            <a:r>
              <a:rPr lang="zh-CN" altLang="en-US" sz="2000" dirty="0"/>
              <a:t>的底层驱动主要完成文件系统对</a:t>
            </a:r>
            <a:r>
              <a:rPr lang="en-US" altLang="zh-CN" sz="2000" dirty="0"/>
              <a:t>Flash</a:t>
            </a:r>
            <a:r>
              <a:rPr lang="zh-CN" altLang="en-US" sz="2000" dirty="0"/>
              <a:t>芯片的访问控制，如读、写、擦除操作</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提纲</a:t>
            </a: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a:t>JFFS</a:t>
            </a:r>
            <a:r>
              <a:rPr lang="zh-CN" altLang="en-US" dirty="0"/>
              <a:t>文件系统（</a:t>
            </a:r>
            <a:r>
              <a:rPr lang="en-US" altLang="zh-CN" dirty="0"/>
              <a:t>2</a:t>
            </a:r>
            <a:r>
              <a:rPr lang="zh-CN" altLang="en-US" dirty="0"/>
              <a:t>）</a:t>
            </a:r>
          </a:p>
        </p:txBody>
      </p:sp>
      <p:sp>
        <p:nvSpPr>
          <p:cNvPr id="35843" name="内容占位符 2"/>
          <p:cNvSpPr>
            <a:spLocks noGrp="1"/>
          </p:cNvSpPr>
          <p:nvPr>
            <p:ph idx="1"/>
          </p:nvPr>
        </p:nvSpPr>
        <p:spPr/>
        <p:txBody>
          <a:bodyPr/>
          <a:lstStyle/>
          <a:p>
            <a:r>
              <a:rPr lang="en-US" altLang="zh-CN" sz="2400" dirty="0"/>
              <a:t>JFFS2</a:t>
            </a:r>
            <a:r>
              <a:rPr lang="zh-CN" altLang="en-US" sz="2400" dirty="0"/>
              <a:t>文件系统以节点方式来管理</a:t>
            </a:r>
            <a:r>
              <a:rPr lang="en-US" altLang="zh-CN" sz="2400" dirty="0"/>
              <a:t>flash</a:t>
            </a:r>
            <a:r>
              <a:rPr lang="zh-CN" altLang="en-US" sz="2400" dirty="0"/>
              <a:t>设备上的所有文件，目录也被当作一种普通的文件来管理。</a:t>
            </a:r>
            <a:endParaRPr lang="en-US" altLang="zh-CN" sz="2400" dirty="0"/>
          </a:p>
          <a:p>
            <a:r>
              <a:rPr lang="zh-CN" altLang="en-US" sz="2400" dirty="0"/>
              <a:t>在系统初始化的时候挂载</a:t>
            </a:r>
            <a:r>
              <a:rPr lang="en-US" altLang="zh-CN" sz="2400" dirty="0"/>
              <a:t>JFFS2</a:t>
            </a:r>
            <a:r>
              <a:rPr lang="zh-CN" altLang="en-US" sz="2400" dirty="0"/>
              <a:t>文件系统，首先扫描整个</a:t>
            </a:r>
            <a:r>
              <a:rPr lang="en-US" altLang="zh-CN" sz="2400" dirty="0"/>
              <a:t>flash</a:t>
            </a:r>
            <a:r>
              <a:rPr lang="zh-CN" altLang="en-US" sz="2400" dirty="0"/>
              <a:t>设备，然后建立起文件系统在内存中的映像。系统运行期间，就利用这些在内存中的文件信息进行各种文件操作。</a:t>
            </a:r>
            <a:endParaRPr lang="en-US" altLang="zh-CN" sz="2400" dirty="0"/>
          </a:p>
          <a:p>
            <a:r>
              <a:rPr lang="en-US" altLang="zh-CN" sz="2400" dirty="0"/>
              <a:t>JFFS2</a:t>
            </a:r>
            <a:r>
              <a:rPr lang="zh-CN" altLang="en-US" sz="2400" dirty="0"/>
              <a:t>为每一个</a:t>
            </a:r>
            <a:r>
              <a:rPr lang="en-US" altLang="zh-CN" sz="2400" dirty="0"/>
              <a:t>flash</a:t>
            </a:r>
            <a:r>
              <a:rPr lang="zh-CN" altLang="en-US" sz="2400" dirty="0"/>
              <a:t>设备维护一个装载点和一个超级块结构，这两个数据结构含有整个</a:t>
            </a:r>
            <a:r>
              <a:rPr lang="en-US" altLang="zh-CN" sz="2400" dirty="0"/>
              <a:t>flash</a:t>
            </a:r>
            <a:r>
              <a:rPr lang="zh-CN" altLang="en-US" sz="2400" dirty="0"/>
              <a:t>设备的信息。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dirty="0"/>
              <a:t>JFFS</a:t>
            </a:r>
            <a:r>
              <a:rPr lang="zh-CN" altLang="en-US" dirty="0"/>
              <a:t>文件系统（</a:t>
            </a:r>
            <a:r>
              <a:rPr lang="en-US" altLang="zh-CN" dirty="0"/>
              <a:t>3</a:t>
            </a:r>
            <a:r>
              <a:rPr lang="zh-CN" altLang="en-US" dirty="0"/>
              <a:t>）</a:t>
            </a:r>
          </a:p>
        </p:txBody>
      </p:sp>
      <p:sp>
        <p:nvSpPr>
          <p:cNvPr id="3" name="内容占位符 2"/>
          <p:cNvSpPr>
            <a:spLocks noGrp="1"/>
          </p:cNvSpPr>
          <p:nvPr>
            <p:ph idx="1"/>
          </p:nvPr>
        </p:nvSpPr>
        <p:spPr/>
        <p:txBody>
          <a:bodyPr/>
          <a:lstStyle/>
          <a:p>
            <a:r>
              <a:rPr lang="zh-CN" altLang="en-US" sz="2000" dirty="0"/>
              <a:t>基于</a:t>
            </a:r>
            <a:r>
              <a:rPr lang="en-US" altLang="zh-CN" sz="2000" dirty="0"/>
              <a:t>MTD</a:t>
            </a:r>
            <a:r>
              <a:rPr lang="zh-CN" altLang="en-US" sz="2000" dirty="0"/>
              <a:t>驱动层</a:t>
            </a:r>
            <a:endParaRPr lang="en-US" altLang="zh-CN" sz="2000" dirty="0"/>
          </a:p>
          <a:p>
            <a:pPr lvl="1"/>
            <a:r>
              <a:rPr lang="en-US" altLang="zh-CN" sz="1800" dirty="0"/>
              <a:t>MTD</a:t>
            </a:r>
            <a:r>
              <a:rPr lang="zh-CN" altLang="en-US" sz="1800" dirty="0"/>
              <a:t>（</a:t>
            </a:r>
            <a:r>
              <a:rPr lang="en-US" altLang="zh-CN" sz="1800" dirty="0"/>
              <a:t>Memory Technology Drivers</a:t>
            </a:r>
            <a:r>
              <a:rPr lang="zh-CN" altLang="en-US" sz="1800" dirty="0"/>
              <a:t>）：内存技术设备，是用于访问</a:t>
            </a:r>
            <a:r>
              <a:rPr lang="en-US" altLang="zh-CN" sz="1800" dirty="0"/>
              <a:t>memory</a:t>
            </a:r>
            <a:r>
              <a:rPr lang="zh-CN" altLang="en-US" sz="1800" dirty="0"/>
              <a:t>设备（</a:t>
            </a:r>
            <a:r>
              <a:rPr lang="en-US" altLang="zh-CN" sz="1800" dirty="0"/>
              <a:t>ROM</a:t>
            </a:r>
            <a:r>
              <a:rPr lang="zh-CN" altLang="en-US" sz="1800" dirty="0"/>
              <a:t>、</a:t>
            </a:r>
            <a:r>
              <a:rPr lang="en-US" altLang="zh-CN" sz="1800" dirty="0"/>
              <a:t>flash</a:t>
            </a:r>
            <a:r>
              <a:rPr lang="zh-CN" altLang="en-US" sz="1800" dirty="0"/>
              <a:t>）的</a:t>
            </a:r>
            <a:r>
              <a:rPr lang="en-US" altLang="zh-CN" sz="1800" dirty="0"/>
              <a:t>Linux</a:t>
            </a:r>
            <a:r>
              <a:rPr lang="zh-CN" altLang="en-US" sz="1800" dirty="0"/>
              <a:t>的子系统。</a:t>
            </a:r>
            <a:endParaRPr lang="en-US" altLang="zh-CN" sz="1800" dirty="0"/>
          </a:p>
          <a:p>
            <a:pPr lvl="1"/>
            <a:r>
              <a:rPr lang="en-US" altLang="zh-CN" sz="1800" dirty="0"/>
              <a:t>MTD</a:t>
            </a:r>
            <a:r>
              <a:rPr lang="zh-CN" altLang="en-US" sz="1800" dirty="0"/>
              <a:t>的主要目的是为了使新的</a:t>
            </a:r>
            <a:r>
              <a:rPr lang="en-US" altLang="zh-CN" sz="1800" dirty="0"/>
              <a:t>memory</a:t>
            </a:r>
            <a:r>
              <a:rPr lang="zh-CN" altLang="en-US" sz="1800" dirty="0"/>
              <a:t>设备的驱动更加简单，为此它在硬件和上层之间提供了一个抽象的接口。</a:t>
            </a:r>
            <a:endParaRPr lang="en-US" altLang="zh-CN" sz="1800" dirty="0"/>
          </a:p>
          <a:p>
            <a:pPr lvl="1"/>
            <a:r>
              <a:rPr lang="en-US" altLang="zh-CN" sz="1800" dirty="0"/>
              <a:t>MTD</a:t>
            </a:r>
            <a:r>
              <a:rPr lang="zh-CN" altLang="en-US" sz="1800" dirty="0"/>
              <a:t>的所有源代码在</a:t>
            </a:r>
            <a:r>
              <a:rPr lang="en-US" altLang="zh-CN" sz="1800" dirty="0"/>
              <a:t>/drivers/</a:t>
            </a:r>
            <a:r>
              <a:rPr lang="en-US" altLang="zh-CN" sz="1800" dirty="0" err="1"/>
              <a:t>mtd</a:t>
            </a:r>
            <a:r>
              <a:rPr lang="zh-CN" altLang="en-US" sz="1800" dirty="0"/>
              <a:t>子目录下。</a:t>
            </a:r>
            <a:endParaRPr lang="en-US" altLang="zh-CN" sz="1800" dirty="0"/>
          </a:p>
          <a:p>
            <a:r>
              <a:rPr lang="zh-CN" altLang="en-US" sz="2000" dirty="0"/>
              <a:t>优点</a:t>
            </a:r>
            <a:endParaRPr lang="en-US" altLang="zh-CN" sz="2000" dirty="0"/>
          </a:p>
          <a:p>
            <a:pPr lvl="1"/>
            <a:r>
              <a:rPr lang="zh-CN" altLang="en-US" sz="1800" dirty="0"/>
              <a:t>可读写、支持数据压缩</a:t>
            </a:r>
            <a:endParaRPr lang="en-US" altLang="zh-CN" sz="1800" dirty="0"/>
          </a:p>
          <a:p>
            <a:pPr lvl="1"/>
            <a:r>
              <a:rPr lang="zh-CN" altLang="en-US" sz="1800" dirty="0"/>
              <a:t>基于哈希表的日志型文件系统</a:t>
            </a:r>
            <a:endParaRPr lang="en-US" altLang="zh-CN" sz="1800" dirty="0"/>
          </a:p>
          <a:p>
            <a:pPr lvl="1"/>
            <a:r>
              <a:rPr lang="zh-CN" altLang="en-US" sz="1800" dirty="0"/>
              <a:t>提供了崩溃</a:t>
            </a:r>
            <a:r>
              <a:rPr lang="en-US" altLang="zh-CN" sz="1800" dirty="0"/>
              <a:t>/</a:t>
            </a:r>
            <a:r>
              <a:rPr lang="zh-CN" altLang="en-US" sz="1800" dirty="0"/>
              <a:t>掉电安全保护</a:t>
            </a:r>
            <a:endParaRPr lang="en-US" altLang="zh-CN" sz="1800" dirty="0"/>
          </a:p>
          <a:p>
            <a:pPr lvl="1"/>
            <a:r>
              <a:rPr lang="zh-CN" altLang="en-US" sz="1800" dirty="0"/>
              <a:t>提供“写平衡”支持</a:t>
            </a:r>
            <a:endParaRPr lang="en-US" altLang="zh-CN"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a:t>JFFS</a:t>
            </a:r>
            <a:r>
              <a:rPr lang="zh-CN" altLang="en-US" dirty="0"/>
              <a:t>文件系统（</a:t>
            </a:r>
            <a:r>
              <a:rPr lang="en-US" altLang="zh-CN" dirty="0"/>
              <a:t>4</a:t>
            </a:r>
            <a:r>
              <a:rPr lang="zh-CN" altLang="en-US" dirty="0"/>
              <a:t>）</a:t>
            </a:r>
          </a:p>
        </p:txBody>
      </p:sp>
      <p:sp>
        <p:nvSpPr>
          <p:cNvPr id="37891" name="内容占位符 2"/>
          <p:cNvSpPr>
            <a:spLocks noGrp="1"/>
          </p:cNvSpPr>
          <p:nvPr>
            <p:ph idx="1"/>
          </p:nvPr>
        </p:nvSpPr>
        <p:spPr/>
        <p:txBody>
          <a:bodyPr/>
          <a:lstStyle/>
          <a:p>
            <a:r>
              <a:rPr lang="en-US" altLang="zh-CN" sz="2400" dirty="0"/>
              <a:t>JFFS2</a:t>
            </a:r>
            <a:r>
              <a:rPr lang="zh-CN" altLang="en-US" sz="2400" dirty="0"/>
              <a:t>文件系统是基于</a:t>
            </a:r>
            <a:r>
              <a:rPr lang="en-US" altLang="zh-CN" sz="2400" dirty="0"/>
              <a:t>MTD</a:t>
            </a:r>
            <a:r>
              <a:rPr lang="zh-CN" altLang="en-US" sz="2400" dirty="0"/>
              <a:t>设备而设计的，实现了擦除、垃圾回收、损耗均衡等机制。</a:t>
            </a:r>
            <a:endParaRPr lang="en-US" altLang="zh-CN" sz="2400" dirty="0"/>
          </a:p>
          <a:p>
            <a:pPr lvl="1"/>
            <a:r>
              <a:rPr lang="zh-CN" altLang="en-US" sz="2000" b="1" dirty="0"/>
              <a:t>垃圾回收</a:t>
            </a:r>
            <a:r>
              <a:rPr lang="zh-CN" altLang="en-US" sz="2000" dirty="0"/>
              <a:t>：循环使用块表，在空间不够或者内核专门激活的时候调用垃圾回收机制，产生足够多的可用空间。</a:t>
            </a:r>
          </a:p>
          <a:p>
            <a:pPr lvl="1"/>
            <a:r>
              <a:rPr lang="zh-CN" altLang="en-US" sz="2000" b="1" dirty="0"/>
              <a:t>损耗均衡</a:t>
            </a:r>
            <a:r>
              <a:rPr lang="zh-CN" altLang="en-US" sz="2000" dirty="0"/>
              <a:t>：所有节点由版本号（无符号</a:t>
            </a:r>
            <a:r>
              <a:rPr lang="en-US" altLang="zh-CN" sz="2000" dirty="0"/>
              <a:t>32</a:t>
            </a:r>
            <a:r>
              <a:rPr lang="zh-CN" altLang="en-US" sz="2000" dirty="0"/>
              <a:t>位，在整个</a:t>
            </a:r>
            <a:r>
              <a:rPr lang="en-US" altLang="zh-CN" sz="2000" dirty="0"/>
              <a:t>flash</a:t>
            </a:r>
            <a:r>
              <a:rPr lang="zh-CN" altLang="en-US" sz="2000" dirty="0"/>
              <a:t>的生命周期内不重置）控制，新写入的数据有最高的版本号，由此尽量保证所有块读写擦除次数相等。</a:t>
            </a:r>
          </a:p>
          <a:p>
            <a:pPr lvl="1"/>
            <a:r>
              <a:rPr lang="zh-CN" altLang="en-US" sz="2000" b="1" dirty="0"/>
              <a:t>数据保护</a:t>
            </a:r>
            <a:r>
              <a:rPr lang="zh-CN" altLang="en-US" sz="2000" dirty="0"/>
              <a:t>：对数据进行周期的</a:t>
            </a:r>
            <a:r>
              <a:rPr lang="en-US" altLang="zh-CN" sz="2000" dirty="0"/>
              <a:t>CRC</a:t>
            </a:r>
            <a:r>
              <a:rPr lang="zh-CN" altLang="en-US" sz="2000" dirty="0"/>
              <a:t>冗余校验，但是只能给出一个错误的信号，并不能纠错误。</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a:t>JFFS</a:t>
            </a:r>
            <a:r>
              <a:rPr lang="zh-CN" altLang="en-US" dirty="0"/>
              <a:t>文件系统（</a:t>
            </a:r>
            <a:r>
              <a:rPr lang="en-US" altLang="zh-CN" dirty="0"/>
              <a:t>5</a:t>
            </a:r>
            <a:r>
              <a:rPr lang="zh-CN" altLang="en-US" dirty="0"/>
              <a:t>）</a:t>
            </a:r>
          </a:p>
        </p:txBody>
      </p:sp>
      <p:sp>
        <p:nvSpPr>
          <p:cNvPr id="38915" name="内容占位符 2"/>
          <p:cNvSpPr>
            <a:spLocks noGrp="1"/>
          </p:cNvSpPr>
          <p:nvPr>
            <p:ph idx="1"/>
          </p:nvPr>
        </p:nvSpPr>
        <p:spPr/>
        <p:txBody>
          <a:bodyPr/>
          <a:lstStyle/>
          <a:p>
            <a:r>
              <a:rPr lang="en-US" altLang="zh-CN" sz="2400" dirty="0"/>
              <a:t>JFFS</a:t>
            </a:r>
            <a:r>
              <a:rPr lang="zh-CN" altLang="en-US" sz="2400" dirty="0"/>
              <a:t>文件系统缺点</a:t>
            </a:r>
            <a:endParaRPr lang="en-US" altLang="zh-CN" sz="2400" dirty="0"/>
          </a:p>
          <a:p>
            <a:pPr lvl="1"/>
            <a:r>
              <a:rPr lang="zh-CN" altLang="en-US" sz="2000" dirty="0"/>
              <a:t>损耗均衡策略产生了不必要的擦除，加速了损耗；</a:t>
            </a:r>
          </a:p>
          <a:p>
            <a:pPr lvl="1"/>
            <a:r>
              <a:rPr lang="zh-CN" altLang="en-US" sz="2000" dirty="0"/>
              <a:t>由于要扫描整个</a:t>
            </a:r>
            <a:r>
              <a:rPr lang="en-US" altLang="zh-CN" sz="2000" dirty="0"/>
              <a:t>flash</a:t>
            </a:r>
            <a:r>
              <a:rPr lang="zh-CN" altLang="en-US" sz="2000" dirty="0"/>
              <a:t>空间的块并加载所有的日志到内存中（扫描三次），严重影响了加载文件系统的性能；</a:t>
            </a:r>
          </a:p>
          <a:p>
            <a:pPr lvl="1"/>
            <a:r>
              <a:rPr lang="zh-CN" altLang="en-US" sz="2000" dirty="0"/>
              <a:t>在空间不够的时候回收机制激活产生大量可用空间，这个过程会浪费掉很多时间；</a:t>
            </a:r>
          </a:p>
          <a:p>
            <a:pPr lvl="1"/>
            <a:r>
              <a:rPr lang="zh-CN" altLang="en-US" sz="2000" dirty="0"/>
              <a:t>垃圾回收机制的阈值是凭经验得出来的，没有明确的理论支持，另外在垃圾回收的时候必须预留有足够的空间，否则系统将不能删除任何东西；</a:t>
            </a:r>
          </a:p>
          <a:p>
            <a:pPr lvl="1"/>
            <a:r>
              <a:rPr lang="zh-CN" altLang="en-US" sz="2000" dirty="0"/>
              <a:t>数据压缩功能和垃圾回收机制相互冲突。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p:cNvSpPr>
            <a:spLocks noGrp="1" noChangeArrowheads="1"/>
          </p:cNvSpPr>
          <p:nvPr>
            <p:ph type="title"/>
          </p:nvPr>
        </p:nvSpPr>
        <p:spPr/>
        <p:txBody>
          <a:bodyPr/>
          <a:lstStyle/>
          <a:p>
            <a:r>
              <a:rPr lang="en-US" altLang="zh-CN" dirty="0"/>
              <a:t>JFFS  </a:t>
            </a:r>
            <a:r>
              <a:rPr lang="zh-CN" altLang="en-US" dirty="0"/>
              <a:t>文件系统（</a:t>
            </a:r>
            <a:r>
              <a:rPr lang="en-US" altLang="zh-CN" dirty="0"/>
              <a:t>6</a:t>
            </a:r>
            <a:r>
              <a:rPr lang="zh-CN" altLang="en-US" dirty="0"/>
              <a:t>）</a:t>
            </a:r>
          </a:p>
        </p:txBody>
      </p:sp>
      <p:sp>
        <p:nvSpPr>
          <p:cNvPr id="39939" name="Rectangle 5"/>
          <p:cNvSpPr>
            <a:spLocks noChangeArrowheads="1"/>
          </p:cNvSpPr>
          <p:nvPr/>
        </p:nvSpPr>
        <p:spPr bwMode="auto">
          <a:xfrm>
            <a:off x="533400" y="609600"/>
            <a:ext cx="762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endParaRPr lang="en-US" altLang="zh-CN" sz="1800"/>
          </a:p>
        </p:txBody>
      </p:sp>
      <p:sp>
        <p:nvSpPr>
          <p:cNvPr id="30726" name="AutoShape 6"/>
          <p:cNvSpPr>
            <a:spLocks noChangeArrowheads="1"/>
          </p:cNvSpPr>
          <p:nvPr/>
        </p:nvSpPr>
        <p:spPr bwMode="auto">
          <a:xfrm>
            <a:off x="5105400" y="3013075"/>
            <a:ext cx="2209800" cy="990600"/>
          </a:xfrm>
          <a:prstGeom prst="roundRect">
            <a:avLst>
              <a:gd name="adj" fmla="val 16667"/>
            </a:avLst>
          </a:prstGeom>
          <a:solidFill>
            <a:srgbClr val="CC99FF">
              <a:alpha val="47058"/>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t>在扇区级别上执行</a:t>
            </a:r>
          </a:p>
          <a:p>
            <a:pPr algn="ctr" eaLnBrk="1" hangingPunct="1">
              <a:spcBef>
                <a:spcPct val="0"/>
              </a:spcBef>
              <a:buFontTx/>
              <a:buNone/>
            </a:pPr>
            <a:r>
              <a:rPr lang="zh-CN" altLang="en-US" sz="1800"/>
              <a:t>闪存操作要比 </a:t>
            </a:r>
          </a:p>
          <a:p>
            <a:pPr algn="ctr" eaLnBrk="1" hangingPunct="1">
              <a:spcBef>
                <a:spcPct val="0"/>
              </a:spcBef>
              <a:buFontTx/>
              <a:buNone/>
            </a:pPr>
            <a:r>
              <a:rPr lang="zh-CN" altLang="en-US" sz="1800"/>
              <a:t> </a:t>
            </a:r>
            <a:r>
              <a:rPr lang="en-US" altLang="zh-CN" sz="1800"/>
              <a:t>Ext2  </a:t>
            </a:r>
            <a:r>
              <a:rPr lang="zh-CN" altLang="en-US" sz="1800"/>
              <a:t>文件系统好</a:t>
            </a:r>
          </a:p>
        </p:txBody>
      </p:sp>
      <p:sp>
        <p:nvSpPr>
          <p:cNvPr id="30727" name="AutoShape 7"/>
          <p:cNvSpPr>
            <a:spLocks noChangeArrowheads="1"/>
          </p:cNvSpPr>
          <p:nvPr/>
        </p:nvSpPr>
        <p:spPr bwMode="auto">
          <a:xfrm>
            <a:off x="2971800" y="5146675"/>
            <a:ext cx="2133600" cy="914400"/>
          </a:xfrm>
          <a:prstGeom prst="roundRect">
            <a:avLst>
              <a:gd name="adj" fmla="val 16667"/>
            </a:avLst>
          </a:prstGeom>
          <a:solidFill>
            <a:srgbClr val="CCFFCC">
              <a:alpha val="5294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t>是专门为象闪存</a:t>
            </a:r>
          </a:p>
          <a:p>
            <a:pPr algn="ctr" eaLnBrk="1" hangingPunct="1">
              <a:spcBef>
                <a:spcPct val="0"/>
              </a:spcBef>
              <a:buFontTx/>
              <a:buNone/>
            </a:pPr>
            <a:r>
              <a:rPr lang="zh-CN" altLang="en-US" sz="1800"/>
              <a:t>芯片那样的设</a:t>
            </a:r>
          </a:p>
          <a:p>
            <a:pPr algn="ctr" eaLnBrk="1" hangingPunct="1">
              <a:spcBef>
                <a:spcPct val="0"/>
              </a:spcBef>
              <a:buFontTx/>
              <a:buNone/>
            </a:pPr>
            <a:r>
              <a:rPr lang="zh-CN" altLang="en-US" sz="1800"/>
              <a:t>备创建的</a:t>
            </a:r>
          </a:p>
        </p:txBody>
      </p:sp>
      <p:sp>
        <p:nvSpPr>
          <p:cNvPr id="30728" name="AutoShape 8"/>
          <p:cNvSpPr>
            <a:spLocks noChangeArrowheads="1"/>
          </p:cNvSpPr>
          <p:nvPr/>
        </p:nvSpPr>
        <p:spPr bwMode="auto">
          <a:xfrm>
            <a:off x="6324600" y="4460875"/>
            <a:ext cx="1981200" cy="990600"/>
          </a:xfrm>
          <a:prstGeom prst="roundRect">
            <a:avLst>
              <a:gd name="adj" fmla="val 16667"/>
            </a:avLst>
          </a:prstGeom>
          <a:solidFill>
            <a:srgbClr val="99CCFF">
              <a:alpha val="4509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800"/>
          </a:p>
          <a:p>
            <a:pPr algn="ctr" eaLnBrk="1" hangingPunct="1">
              <a:spcBef>
                <a:spcPct val="0"/>
              </a:spcBef>
              <a:buFontTx/>
              <a:buNone/>
            </a:pPr>
            <a:r>
              <a:rPr lang="zh-CN" altLang="en-US" sz="1800"/>
              <a:t>提供了比  </a:t>
            </a:r>
            <a:r>
              <a:rPr lang="en-US" altLang="zh-CN" sz="1800"/>
              <a:t>Ext2  </a:t>
            </a:r>
          </a:p>
          <a:p>
            <a:pPr algn="ctr" eaLnBrk="1" hangingPunct="1">
              <a:spcBef>
                <a:spcPct val="0"/>
              </a:spcBef>
              <a:buFontTx/>
              <a:buNone/>
            </a:pPr>
            <a:r>
              <a:rPr lang="zh-CN" altLang="en-US" sz="1800"/>
              <a:t>更好的崩溃／</a:t>
            </a:r>
          </a:p>
          <a:p>
            <a:pPr algn="ctr" eaLnBrk="1" hangingPunct="1">
              <a:spcBef>
                <a:spcPct val="0"/>
              </a:spcBef>
              <a:buFontTx/>
              <a:buNone/>
            </a:pPr>
            <a:r>
              <a:rPr lang="zh-CN" altLang="en-US" sz="1800"/>
              <a:t>掉电安全保护</a:t>
            </a:r>
          </a:p>
          <a:p>
            <a:pPr algn="ctr" eaLnBrk="1" hangingPunct="1">
              <a:spcBef>
                <a:spcPct val="0"/>
              </a:spcBef>
              <a:buFontTx/>
              <a:buNone/>
            </a:pPr>
            <a:endParaRPr lang="en-US" altLang="zh-CN" sz="1800"/>
          </a:p>
        </p:txBody>
      </p:sp>
      <p:sp>
        <p:nvSpPr>
          <p:cNvPr id="30730" name="Line 10"/>
          <p:cNvSpPr>
            <a:spLocks noChangeShapeType="1"/>
          </p:cNvSpPr>
          <p:nvPr/>
        </p:nvSpPr>
        <p:spPr bwMode="auto">
          <a:xfrm>
            <a:off x="2667000" y="3089275"/>
            <a:ext cx="2438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Line 11"/>
          <p:cNvSpPr>
            <a:spLocks noChangeShapeType="1"/>
          </p:cNvSpPr>
          <p:nvPr/>
        </p:nvSpPr>
        <p:spPr bwMode="auto">
          <a:xfrm>
            <a:off x="2590800" y="3089275"/>
            <a:ext cx="37338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Line 12"/>
          <p:cNvSpPr>
            <a:spLocks noChangeShapeType="1"/>
          </p:cNvSpPr>
          <p:nvPr/>
        </p:nvSpPr>
        <p:spPr bwMode="auto">
          <a:xfrm>
            <a:off x="2590800" y="3089275"/>
            <a:ext cx="1371600" cy="2057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AutoShape 13"/>
          <p:cNvSpPr>
            <a:spLocks noChangeArrowheads="1"/>
          </p:cNvSpPr>
          <p:nvPr/>
        </p:nvSpPr>
        <p:spPr bwMode="auto">
          <a:xfrm>
            <a:off x="1600200" y="2708275"/>
            <a:ext cx="1219200" cy="1066800"/>
          </a:xfrm>
          <a:prstGeom prst="octagon">
            <a:avLst>
              <a:gd name="adj" fmla="val 2928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t>JFFS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30733"/>
                                        </p:tgtEl>
                                        <p:attrNameLst>
                                          <p:attrName>style.visibility</p:attrName>
                                        </p:attrNameLst>
                                      </p:cBhvr>
                                      <p:to>
                                        <p:strVal val="visible"/>
                                      </p:to>
                                    </p:set>
                                    <p:animEffect transition="in" filter="fade">
                                      <p:cBhvr>
                                        <p:cTn id="7" dur="100"/>
                                        <p:tgtEl>
                                          <p:spTgt spid="30733"/>
                                        </p:tgtEl>
                                      </p:cBhvr>
                                    </p:animEffect>
                                    <p:anim calcmode="lin" valueType="num">
                                      <p:cBhvr>
                                        <p:cTn id="8" dur="400" fill="hold"/>
                                        <p:tgtEl>
                                          <p:spTgt spid="30733"/>
                                        </p:tgtEl>
                                        <p:attrNameLst>
                                          <p:attrName>ppt_x</p:attrName>
                                        </p:attrNameLst>
                                      </p:cBhvr>
                                      <p:tavLst>
                                        <p:tav tm="0">
                                          <p:val>
                                            <p:strVal val="#ppt_x"/>
                                          </p:val>
                                        </p:tav>
                                        <p:tav tm="100000">
                                          <p:val>
                                            <p:strVal val="#ppt_x"/>
                                          </p:val>
                                        </p:tav>
                                      </p:tavLst>
                                    </p:anim>
                                    <p:anim calcmode="lin" valueType="num">
                                      <p:cBhvr>
                                        <p:cTn id="9" dur="400" fill="hold"/>
                                        <p:tgtEl>
                                          <p:spTgt spid="3073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073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073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30"/>
                                        </p:tgtEl>
                                        <p:attrNameLst>
                                          <p:attrName>style.visibility</p:attrName>
                                        </p:attrNameLst>
                                      </p:cBhvr>
                                      <p:to>
                                        <p:strVal val="visible"/>
                                      </p:to>
                                    </p:set>
                                    <p:animEffect transition="in" filter="fade">
                                      <p:cBhvr>
                                        <p:cTn id="15" dur="500"/>
                                        <p:tgtEl>
                                          <p:spTgt spid="30730"/>
                                        </p:tgtEl>
                                      </p:cBhvr>
                                    </p:animEffect>
                                  </p:childTnLst>
                                </p:cTn>
                              </p:par>
                            </p:childTnLst>
                          </p:cTn>
                        </p:par>
                        <p:par>
                          <p:cTn id="16" fill="hold" nodeType="afterGroup">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731"/>
                                        </p:tgtEl>
                                        <p:attrNameLst>
                                          <p:attrName>style.visibility</p:attrName>
                                        </p:attrNameLst>
                                      </p:cBhvr>
                                      <p:to>
                                        <p:strVal val="visible"/>
                                      </p:to>
                                    </p:set>
                                    <p:animEffect transition="in" filter="fade">
                                      <p:cBhvr>
                                        <p:cTn id="19" dur="500"/>
                                        <p:tgtEl>
                                          <p:spTgt spid="30731"/>
                                        </p:tgtEl>
                                      </p:cBhvr>
                                    </p:animEffect>
                                  </p:childTnLst>
                                </p:cTn>
                              </p:par>
                            </p:childTnLst>
                          </p:cTn>
                        </p:par>
                        <p:par>
                          <p:cTn id="20" fill="hold" nodeType="afterGroup">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732"/>
                                        </p:tgtEl>
                                        <p:attrNameLst>
                                          <p:attrName>style.visibility</p:attrName>
                                        </p:attrNameLst>
                                      </p:cBhvr>
                                      <p:to>
                                        <p:strVal val="visible"/>
                                      </p:to>
                                    </p:set>
                                    <p:animEffect transition="in" filter="fade">
                                      <p:cBhvr>
                                        <p:cTn id="23" dur="500"/>
                                        <p:tgtEl>
                                          <p:spTgt spid="307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5" presetClass="entr" presetSubtype="0" fill="hold" grpId="0" nodeType="clickEffect">
                                  <p:stCondLst>
                                    <p:cond delay="0"/>
                                  </p:stCondLst>
                                  <p:iterate type="lt">
                                    <p:tmPct val="10000"/>
                                  </p:iterate>
                                  <p:childTnLst>
                                    <p:set>
                                      <p:cBhvr>
                                        <p:cTn id="27" dur="1" fill="hold">
                                          <p:stCondLst>
                                            <p:cond delay="0"/>
                                          </p:stCondLst>
                                        </p:cTn>
                                        <p:tgtEl>
                                          <p:spTgt spid="30726"/>
                                        </p:tgtEl>
                                        <p:attrNameLst>
                                          <p:attrName>style.visibility</p:attrName>
                                        </p:attrNameLst>
                                      </p:cBhvr>
                                      <p:to>
                                        <p:strVal val="visible"/>
                                      </p:to>
                                    </p:set>
                                    <p:animEffect transition="in" filter="fade">
                                      <p:cBhvr>
                                        <p:cTn id="28" dur="500"/>
                                        <p:tgtEl>
                                          <p:spTgt spid="30726"/>
                                        </p:tgtEl>
                                      </p:cBhvr>
                                    </p:animEffect>
                                    <p:anim calcmode="lin" valueType="num">
                                      <p:cBhvr>
                                        <p:cTn id="29" dur="500" fill="hold"/>
                                        <p:tgtEl>
                                          <p:spTgt spid="30726"/>
                                        </p:tgtEl>
                                        <p:attrNameLst>
                                          <p:attrName>ppt_w</p:attrName>
                                        </p:attrNameLst>
                                      </p:cBhvr>
                                      <p:tavLst>
                                        <p:tav tm="0" fmla="#ppt_w*sin(2.5*pi*$)">
                                          <p:val>
                                            <p:fltVal val="0"/>
                                          </p:val>
                                        </p:tav>
                                        <p:tav tm="100000">
                                          <p:val>
                                            <p:fltVal val="1"/>
                                          </p:val>
                                        </p:tav>
                                      </p:tavLst>
                                    </p:anim>
                                    <p:anim calcmode="lin" valueType="num">
                                      <p:cBhvr>
                                        <p:cTn id="30" dur="500" fill="hold"/>
                                        <p:tgtEl>
                                          <p:spTgt spid="30726"/>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1600"/>
                            </p:stCondLst>
                            <p:childTnLst>
                              <p:par>
                                <p:cTn id="32" presetID="45" presetClass="entr" presetSubtype="0" fill="hold" grpId="0" nodeType="afterEffect">
                                  <p:stCondLst>
                                    <p:cond delay="0"/>
                                  </p:stCondLst>
                                  <p:iterate type="lt">
                                    <p:tmPct val="10000"/>
                                  </p:iterate>
                                  <p:childTnLst>
                                    <p:set>
                                      <p:cBhvr>
                                        <p:cTn id="33" dur="1" fill="hold">
                                          <p:stCondLst>
                                            <p:cond delay="0"/>
                                          </p:stCondLst>
                                        </p:cTn>
                                        <p:tgtEl>
                                          <p:spTgt spid="30728"/>
                                        </p:tgtEl>
                                        <p:attrNameLst>
                                          <p:attrName>style.visibility</p:attrName>
                                        </p:attrNameLst>
                                      </p:cBhvr>
                                      <p:to>
                                        <p:strVal val="visible"/>
                                      </p:to>
                                    </p:set>
                                    <p:animEffect transition="in" filter="fade">
                                      <p:cBhvr>
                                        <p:cTn id="34" dur="500"/>
                                        <p:tgtEl>
                                          <p:spTgt spid="30728"/>
                                        </p:tgtEl>
                                      </p:cBhvr>
                                    </p:animEffect>
                                    <p:anim calcmode="lin" valueType="num">
                                      <p:cBhvr>
                                        <p:cTn id="35" dur="500" fill="hold"/>
                                        <p:tgtEl>
                                          <p:spTgt spid="30728"/>
                                        </p:tgtEl>
                                        <p:attrNameLst>
                                          <p:attrName>ppt_w</p:attrName>
                                        </p:attrNameLst>
                                      </p:cBhvr>
                                      <p:tavLst>
                                        <p:tav tm="0" fmla="#ppt_w*sin(2.5*pi*$)">
                                          <p:val>
                                            <p:fltVal val="0"/>
                                          </p:val>
                                        </p:tav>
                                        <p:tav tm="100000">
                                          <p:val>
                                            <p:fltVal val="1"/>
                                          </p:val>
                                        </p:tav>
                                      </p:tavLst>
                                    </p:anim>
                                    <p:anim calcmode="lin" valueType="num">
                                      <p:cBhvr>
                                        <p:cTn id="36" dur="500" fill="hold"/>
                                        <p:tgtEl>
                                          <p:spTgt spid="30728"/>
                                        </p:tgtEl>
                                        <p:attrNameLst>
                                          <p:attrName>ppt_h</p:attrName>
                                        </p:attrNameLst>
                                      </p:cBhvr>
                                      <p:tavLst>
                                        <p:tav tm="0">
                                          <p:val>
                                            <p:strVal val="#ppt_h"/>
                                          </p:val>
                                        </p:tav>
                                        <p:tav tm="100000">
                                          <p:val>
                                            <p:strVal val="#ppt_h"/>
                                          </p:val>
                                        </p:tav>
                                      </p:tavLst>
                                    </p:anim>
                                  </p:childTnLst>
                                </p:cTn>
                              </p:par>
                            </p:childTnLst>
                          </p:cTn>
                        </p:par>
                        <p:par>
                          <p:cTn id="37" fill="hold" nodeType="afterGroup">
                            <p:stCondLst>
                              <p:cond delay="3050"/>
                            </p:stCondLst>
                            <p:childTnLst>
                              <p:par>
                                <p:cTn id="38" presetID="45" presetClass="entr" presetSubtype="0" fill="hold" grpId="0" nodeType="afterEffect">
                                  <p:stCondLst>
                                    <p:cond delay="0"/>
                                  </p:stCondLst>
                                  <p:iterate type="lt">
                                    <p:tmPct val="10000"/>
                                  </p:iterate>
                                  <p:childTnLst>
                                    <p:set>
                                      <p:cBhvr>
                                        <p:cTn id="39" dur="1" fill="hold">
                                          <p:stCondLst>
                                            <p:cond delay="0"/>
                                          </p:stCondLst>
                                        </p:cTn>
                                        <p:tgtEl>
                                          <p:spTgt spid="30727"/>
                                        </p:tgtEl>
                                        <p:attrNameLst>
                                          <p:attrName>style.visibility</p:attrName>
                                        </p:attrNameLst>
                                      </p:cBhvr>
                                      <p:to>
                                        <p:strVal val="visible"/>
                                      </p:to>
                                    </p:set>
                                    <p:animEffect transition="in" filter="fade">
                                      <p:cBhvr>
                                        <p:cTn id="40" dur="500"/>
                                        <p:tgtEl>
                                          <p:spTgt spid="30727"/>
                                        </p:tgtEl>
                                      </p:cBhvr>
                                    </p:animEffect>
                                    <p:anim calcmode="lin" valueType="num">
                                      <p:cBhvr>
                                        <p:cTn id="41" dur="500" fill="hold"/>
                                        <p:tgtEl>
                                          <p:spTgt spid="30727"/>
                                        </p:tgtEl>
                                        <p:attrNameLst>
                                          <p:attrName>ppt_w</p:attrName>
                                        </p:attrNameLst>
                                      </p:cBhvr>
                                      <p:tavLst>
                                        <p:tav tm="0" fmla="#ppt_w*sin(2.5*pi*$)">
                                          <p:val>
                                            <p:fltVal val="0"/>
                                          </p:val>
                                        </p:tav>
                                        <p:tav tm="100000">
                                          <p:val>
                                            <p:fltVal val="1"/>
                                          </p:val>
                                        </p:tav>
                                      </p:tavLst>
                                    </p:anim>
                                    <p:anim calcmode="lin" valueType="num">
                                      <p:cBhvr>
                                        <p:cTn id="42" dur="500" fill="hold"/>
                                        <p:tgtEl>
                                          <p:spTgt spid="307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P spid="30728" grpId="0" animBg="1"/>
      <p:bldP spid="307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a:t>YAFFS</a:t>
            </a:r>
            <a:r>
              <a:rPr lang="zh-CN" altLang="en-US"/>
              <a:t>文件系统（</a:t>
            </a:r>
            <a:r>
              <a:rPr lang="en-US" altLang="zh-CN"/>
              <a:t>1</a:t>
            </a:r>
            <a:r>
              <a:rPr lang="zh-CN" altLang="en-US"/>
              <a:t>）</a:t>
            </a:r>
          </a:p>
        </p:txBody>
      </p:sp>
      <p:sp>
        <p:nvSpPr>
          <p:cNvPr id="40963" name="内容占位符 2"/>
          <p:cNvSpPr>
            <a:spLocks noGrp="1"/>
          </p:cNvSpPr>
          <p:nvPr>
            <p:ph idx="1"/>
          </p:nvPr>
        </p:nvSpPr>
        <p:spPr/>
        <p:txBody>
          <a:bodyPr/>
          <a:lstStyle/>
          <a:p>
            <a:r>
              <a:rPr lang="en-US" altLang="zh-CN" dirty="0"/>
              <a:t>YAFFS</a:t>
            </a:r>
            <a:r>
              <a:rPr lang="zh-CN" altLang="en-US" dirty="0"/>
              <a:t>针对</a:t>
            </a:r>
            <a:r>
              <a:rPr lang="en-US" altLang="zh-CN" dirty="0"/>
              <a:t>NAND FLASH</a:t>
            </a:r>
            <a:r>
              <a:rPr lang="zh-CN" altLang="en-US" dirty="0"/>
              <a:t>设计，和</a:t>
            </a:r>
            <a:r>
              <a:rPr lang="en-US" altLang="zh-CN" dirty="0"/>
              <a:t>JFFS</a:t>
            </a:r>
            <a:r>
              <a:rPr lang="zh-CN" altLang="en-US" dirty="0"/>
              <a:t>相比它减少了一些功能，所以速度更快，挂载时间很短，对内存的占用较小。</a:t>
            </a:r>
            <a:endParaRPr lang="en-US" altLang="zh-CN" dirty="0"/>
          </a:p>
          <a:p>
            <a:r>
              <a:rPr lang="zh-CN" altLang="en-US" dirty="0"/>
              <a:t>自带</a:t>
            </a:r>
            <a:r>
              <a:rPr lang="en-US" altLang="zh-CN" dirty="0"/>
              <a:t>NAND</a:t>
            </a:r>
            <a:r>
              <a:rPr lang="zh-CN" altLang="en-US" dirty="0"/>
              <a:t>芯片驱动，并为嵌入式系统提供了直接访问文件系统的</a:t>
            </a:r>
            <a:r>
              <a:rPr lang="en-US" altLang="zh-CN" dirty="0"/>
              <a:t>API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t>YASSF</a:t>
            </a:r>
            <a:r>
              <a:rPr lang="zh-CN" altLang="en-US"/>
              <a:t>文件系统（</a:t>
            </a:r>
            <a:r>
              <a:rPr lang="en-US" altLang="zh-CN"/>
              <a:t>2</a:t>
            </a:r>
            <a:r>
              <a:rPr lang="zh-CN" altLang="en-US"/>
              <a:t>）</a:t>
            </a:r>
          </a:p>
        </p:txBody>
      </p:sp>
      <p:sp>
        <p:nvSpPr>
          <p:cNvPr id="41987" name="内容占位符 2"/>
          <p:cNvSpPr>
            <a:spLocks noGrp="1"/>
          </p:cNvSpPr>
          <p:nvPr>
            <p:ph idx="1"/>
          </p:nvPr>
        </p:nvSpPr>
        <p:spPr/>
        <p:txBody>
          <a:bodyPr/>
          <a:lstStyle/>
          <a:p>
            <a:r>
              <a:rPr lang="en-US" altLang="zh-CN" dirty="0"/>
              <a:t>YAFFS2</a:t>
            </a:r>
            <a:r>
              <a:rPr lang="zh-CN" altLang="en-US" dirty="0"/>
              <a:t>是</a:t>
            </a:r>
            <a:r>
              <a:rPr lang="en-US" altLang="zh-CN" dirty="0"/>
              <a:t>YAFFS</a:t>
            </a:r>
            <a:r>
              <a:rPr lang="zh-CN" altLang="en-US" dirty="0"/>
              <a:t>的改进版本</a:t>
            </a:r>
            <a:endParaRPr lang="en-US" altLang="zh-CN" dirty="0"/>
          </a:p>
          <a:p>
            <a:pPr lvl="1"/>
            <a:r>
              <a:rPr lang="en-US" altLang="zh-CN" dirty="0"/>
              <a:t>YAFFS</a:t>
            </a:r>
            <a:r>
              <a:rPr lang="zh-CN" altLang="en-US" dirty="0"/>
              <a:t>仅支持小页</a:t>
            </a:r>
            <a:r>
              <a:rPr lang="en-US" altLang="zh-CN" dirty="0"/>
              <a:t>(512B) NAND</a:t>
            </a:r>
            <a:r>
              <a:rPr lang="zh-CN" altLang="en-US" dirty="0"/>
              <a:t>闪存，</a:t>
            </a:r>
            <a:r>
              <a:rPr lang="en-US" altLang="zh-CN" dirty="0"/>
              <a:t> YAFFS2</a:t>
            </a:r>
            <a:r>
              <a:rPr lang="zh-CN" altLang="en-US" dirty="0"/>
              <a:t>则可支持大页</a:t>
            </a:r>
            <a:r>
              <a:rPr lang="en-US" altLang="zh-CN" dirty="0"/>
              <a:t>(2KB) NAND</a:t>
            </a:r>
            <a:r>
              <a:rPr lang="zh-CN" altLang="en-US" dirty="0"/>
              <a:t>闪存</a:t>
            </a:r>
            <a:endParaRPr lang="en-US" altLang="zh-CN" dirty="0"/>
          </a:p>
          <a:p>
            <a:pPr lvl="1"/>
            <a:r>
              <a:rPr lang="en-US" altLang="zh-CN" dirty="0"/>
              <a:t>YAFFS2</a:t>
            </a:r>
            <a:r>
              <a:rPr lang="zh-CN" altLang="en-US" dirty="0"/>
              <a:t>在内存空间占用、垃圾回收速度、读</a:t>
            </a:r>
            <a:r>
              <a:rPr lang="en-US" altLang="zh-CN" dirty="0"/>
              <a:t>/</a:t>
            </a:r>
            <a:r>
              <a:rPr lang="zh-CN" altLang="en-US" dirty="0"/>
              <a:t>写速度等方面均有大幅提升</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提纲</a:t>
            </a: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a:t>NFS</a:t>
            </a:r>
            <a:r>
              <a:rPr lang="zh-CN" altLang="en-US"/>
              <a:t>文件系统框架</a:t>
            </a:r>
          </a:p>
        </p:txBody>
      </p:sp>
      <p:graphicFrame>
        <p:nvGraphicFramePr>
          <p:cNvPr id="44035" name="对象 3"/>
          <p:cNvGraphicFramePr>
            <a:graphicFrameLocks noChangeAspect="1"/>
          </p:cNvGraphicFramePr>
          <p:nvPr>
            <p:extLst>
              <p:ext uri="{D42A27DB-BD31-4B8C-83A1-F6EECF244321}">
                <p14:modId xmlns:p14="http://schemas.microsoft.com/office/powerpoint/2010/main" val="4231521007"/>
              </p:ext>
            </p:extLst>
          </p:nvPr>
        </p:nvGraphicFramePr>
        <p:xfrm>
          <a:off x="682625" y="1484313"/>
          <a:ext cx="7561263" cy="4667250"/>
        </p:xfrm>
        <a:graphic>
          <a:graphicData uri="http://schemas.openxmlformats.org/presentationml/2006/ole">
            <mc:AlternateContent xmlns:mc="http://schemas.openxmlformats.org/markup-compatibility/2006">
              <mc:Choice xmlns:v="urn:schemas-microsoft-com:vml" Requires="v">
                <p:oleObj spid="_x0000_s44107" name="Visio" r:id="rId3" imgW="5288209" imgH="3725803" progId="Visio.Drawing.11">
                  <p:embed/>
                </p:oleObj>
              </mc:Choice>
              <mc:Fallback>
                <p:oleObj name="Visio" r:id="rId3" imgW="5288209" imgH="3725803" progId="Visio.Drawing.11">
                  <p:embed/>
                  <p:pic>
                    <p:nvPicPr>
                      <p:cNvPr id="0" name="对象 3"/>
                      <p:cNvPicPr>
                        <a:picLocks noChangeAspect="1" noChangeArrowheads="1"/>
                      </p:cNvPicPr>
                      <p:nvPr/>
                    </p:nvPicPr>
                    <p:blipFill>
                      <a:blip r:embed="rId4"/>
                      <a:srcRect/>
                      <a:stretch>
                        <a:fillRect/>
                      </a:stretch>
                    </p:blipFill>
                    <p:spPr bwMode="auto">
                      <a:xfrm>
                        <a:off x="682625" y="1484313"/>
                        <a:ext cx="7561263"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bwMode="auto">
          <a:xfrm>
            <a:off x="1403648" y="4797152"/>
            <a:ext cx="4752528" cy="648072"/>
          </a:xfrm>
          <a:prstGeom prst="rect">
            <a:avLst/>
          </a:prstGeom>
          <a:noFill/>
          <a:ln w="158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NFS</a:t>
            </a:r>
            <a:r>
              <a:rPr lang="zh-CN" altLang="en-US" dirty="0"/>
              <a:t>通讯流程</a:t>
            </a:r>
          </a:p>
        </p:txBody>
      </p:sp>
      <p:sp>
        <p:nvSpPr>
          <p:cNvPr id="5" name="内容占位符 4"/>
          <p:cNvSpPr>
            <a:spLocks noGrp="1"/>
          </p:cNvSpPr>
          <p:nvPr>
            <p:ph sz="half" idx="1"/>
          </p:nvPr>
        </p:nvSpPr>
        <p:spPr/>
        <p:txBody>
          <a:bodyPr/>
          <a:lstStyle/>
          <a:p>
            <a:r>
              <a:rPr lang="zh-CN" altLang="en-US" sz="2000" dirty="0"/>
              <a:t>首先服务器端启动</a:t>
            </a:r>
            <a:r>
              <a:rPr lang="en-US" altLang="zh-CN" sz="2000" dirty="0"/>
              <a:t>RPC</a:t>
            </a:r>
            <a:r>
              <a:rPr lang="zh-CN" altLang="en-US" sz="2000" dirty="0"/>
              <a:t>服务，并开启</a:t>
            </a:r>
            <a:r>
              <a:rPr lang="en-US" altLang="zh-CN" sz="2000" dirty="0"/>
              <a:t>111</a:t>
            </a:r>
            <a:r>
              <a:rPr lang="zh-CN" altLang="en-US" sz="2000" dirty="0"/>
              <a:t>端口</a:t>
            </a:r>
          </a:p>
          <a:p>
            <a:r>
              <a:rPr lang="zh-CN" altLang="en-US" sz="2000" dirty="0"/>
              <a:t>启动</a:t>
            </a:r>
            <a:r>
              <a:rPr lang="en-US" altLang="zh-CN" sz="2000" dirty="0"/>
              <a:t>NFS</a:t>
            </a:r>
            <a:r>
              <a:rPr lang="zh-CN" altLang="en-US" sz="2000" dirty="0"/>
              <a:t>服务，并向</a:t>
            </a:r>
            <a:r>
              <a:rPr lang="en-US" altLang="zh-CN" sz="2000" dirty="0"/>
              <a:t>RPC</a:t>
            </a:r>
            <a:r>
              <a:rPr lang="zh-CN" altLang="en-US" sz="2000" dirty="0"/>
              <a:t>注册端口信息</a:t>
            </a:r>
          </a:p>
          <a:p>
            <a:r>
              <a:rPr lang="zh-CN" altLang="en-US" sz="2000" dirty="0"/>
              <a:t>客户端启动</a:t>
            </a:r>
            <a:r>
              <a:rPr lang="en-US" altLang="zh-CN" sz="2000" dirty="0"/>
              <a:t>RPC</a:t>
            </a:r>
            <a:r>
              <a:rPr lang="zh-CN" altLang="en-US" sz="2000" dirty="0"/>
              <a:t>（</a:t>
            </a:r>
            <a:r>
              <a:rPr lang="en-US" altLang="zh-CN" sz="2000" dirty="0" err="1"/>
              <a:t>portmap</a:t>
            </a:r>
            <a:r>
              <a:rPr lang="zh-CN" altLang="en-US" sz="2000" dirty="0"/>
              <a:t>服务），向服务端的</a:t>
            </a:r>
            <a:r>
              <a:rPr lang="en-US" altLang="zh-CN" sz="2000" dirty="0"/>
              <a:t>RPC(</a:t>
            </a:r>
            <a:r>
              <a:rPr lang="en-US" altLang="zh-CN" sz="2000" dirty="0" err="1"/>
              <a:t>portmap</a:t>
            </a:r>
            <a:r>
              <a:rPr lang="en-US" altLang="zh-CN" sz="2000" dirty="0"/>
              <a:t>)</a:t>
            </a:r>
            <a:r>
              <a:rPr lang="zh-CN" altLang="en-US" sz="2000" dirty="0"/>
              <a:t>服务请求服务端的</a:t>
            </a:r>
            <a:r>
              <a:rPr lang="en-US" altLang="zh-CN" sz="2000" dirty="0"/>
              <a:t>NFS</a:t>
            </a:r>
            <a:r>
              <a:rPr lang="zh-CN" altLang="en-US" sz="2000" dirty="0"/>
              <a:t>端口</a:t>
            </a:r>
          </a:p>
          <a:p>
            <a:r>
              <a:rPr lang="zh-CN" altLang="en-US" sz="2000" dirty="0"/>
              <a:t>服务端的</a:t>
            </a:r>
            <a:r>
              <a:rPr lang="en-US" altLang="zh-CN" sz="2000" dirty="0"/>
              <a:t>RPC(</a:t>
            </a:r>
            <a:r>
              <a:rPr lang="en-US" altLang="zh-CN" sz="2000" dirty="0" err="1"/>
              <a:t>portmap</a:t>
            </a:r>
            <a:r>
              <a:rPr lang="en-US" altLang="zh-CN" sz="2000" dirty="0"/>
              <a:t>)</a:t>
            </a:r>
            <a:r>
              <a:rPr lang="zh-CN" altLang="en-US" sz="2000" dirty="0"/>
              <a:t>服务反馈</a:t>
            </a:r>
            <a:r>
              <a:rPr lang="en-US" altLang="zh-CN" sz="2000" dirty="0"/>
              <a:t>NFS</a:t>
            </a:r>
            <a:r>
              <a:rPr lang="zh-CN" altLang="en-US" sz="2000" dirty="0"/>
              <a:t>端口信息给客户端。</a:t>
            </a:r>
          </a:p>
          <a:p>
            <a:r>
              <a:rPr lang="zh-CN" altLang="en-US" sz="2000" dirty="0"/>
              <a:t>客户端通过获取的</a:t>
            </a:r>
            <a:r>
              <a:rPr lang="en-US" altLang="zh-CN" sz="2000" dirty="0"/>
              <a:t>NFS</a:t>
            </a:r>
            <a:r>
              <a:rPr lang="zh-CN" altLang="en-US" sz="2000" dirty="0"/>
              <a:t>端口来建立和服务端的</a:t>
            </a:r>
            <a:r>
              <a:rPr lang="en-US" altLang="zh-CN" sz="2000" dirty="0"/>
              <a:t>NFS</a:t>
            </a:r>
            <a:r>
              <a:rPr lang="zh-CN" altLang="en-US" sz="2000" dirty="0"/>
              <a:t>连接并进行数据的传输。</a:t>
            </a:r>
          </a:p>
          <a:p>
            <a:pPr marL="0" indent="0">
              <a:buNone/>
            </a:pPr>
            <a:endParaRPr lang="zh-CN" altLang="en-US" sz="2000"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5800" y="2348880"/>
            <a:ext cx="4498609" cy="2729323"/>
          </a:xfrm>
        </p:spPr>
      </p:pic>
    </p:spTree>
    <p:extLst>
      <p:ext uri="{BB962C8B-B14F-4D97-AF65-F5344CB8AC3E}">
        <p14:creationId xmlns:p14="http://schemas.microsoft.com/office/powerpoint/2010/main" val="23515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嵌入式文件系统简介</a:t>
            </a:r>
          </a:p>
        </p:txBody>
      </p:sp>
      <p:sp>
        <p:nvSpPr>
          <p:cNvPr id="8195" name="内容占位符 2"/>
          <p:cNvSpPr>
            <a:spLocks noGrp="1"/>
          </p:cNvSpPr>
          <p:nvPr>
            <p:ph idx="1"/>
          </p:nvPr>
        </p:nvSpPr>
        <p:spPr/>
        <p:txBody>
          <a:bodyPr/>
          <a:lstStyle/>
          <a:p>
            <a:r>
              <a:rPr lang="zh-CN" altLang="en-US" sz="2800" dirty="0"/>
              <a:t>普通文件系统</a:t>
            </a:r>
            <a:endParaRPr lang="en-US" altLang="zh-CN" sz="2800" dirty="0"/>
          </a:p>
          <a:p>
            <a:pPr lvl="1"/>
            <a:r>
              <a:rPr lang="zh-CN" altLang="zh-CN" sz="2400" dirty="0"/>
              <a:t>管理文件，提供文件系统</a:t>
            </a:r>
            <a:r>
              <a:rPr lang="en-US" altLang="zh-CN" sz="2400" dirty="0"/>
              <a:t>API</a:t>
            </a:r>
          </a:p>
          <a:p>
            <a:pPr lvl="1"/>
            <a:r>
              <a:rPr lang="zh-CN" altLang="zh-CN" sz="2400" dirty="0"/>
              <a:t>管理各种设备，支持对设备和文件</a:t>
            </a:r>
            <a:r>
              <a:rPr lang="zh-CN" altLang="en-US" sz="2400" dirty="0"/>
              <a:t>的</a:t>
            </a:r>
            <a:r>
              <a:rPr lang="zh-CN" altLang="zh-CN" sz="2400" dirty="0"/>
              <a:t>操作</a:t>
            </a:r>
            <a:endParaRPr lang="en-US" altLang="zh-CN" sz="2400" dirty="0"/>
          </a:p>
          <a:p>
            <a:pPr lvl="1"/>
            <a:endParaRPr lang="en-US" altLang="zh-CN" sz="2400" dirty="0"/>
          </a:p>
          <a:p>
            <a:r>
              <a:rPr lang="zh-CN" altLang="en-US" sz="2800" dirty="0"/>
              <a:t>嵌入式文件系统</a:t>
            </a:r>
            <a:endParaRPr lang="en-US" altLang="zh-CN" sz="2800" dirty="0"/>
          </a:p>
          <a:p>
            <a:pPr lvl="1"/>
            <a:r>
              <a:rPr lang="zh-CN" altLang="en-US" sz="2400" dirty="0"/>
              <a:t>为嵌入式系统的设计目的服务</a:t>
            </a:r>
            <a:endParaRPr lang="en-US" altLang="zh-CN" sz="2400" dirty="0"/>
          </a:p>
          <a:p>
            <a:pPr lvl="1"/>
            <a:r>
              <a:rPr lang="zh-CN" altLang="en-US" sz="2400" dirty="0"/>
              <a:t>与普通文件系统相比，两者设计目标不相同</a:t>
            </a:r>
            <a:endParaRPr lang="en-US" altLang="zh-CN"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提纲</a:t>
            </a: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常用嵌入式根文件系统</a:t>
            </a:r>
          </a:p>
        </p:txBody>
      </p:sp>
      <p:sp>
        <p:nvSpPr>
          <p:cNvPr id="47107" name="内容占位符 2"/>
          <p:cNvSpPr>
            <a:spLocks noGrp="1"/>
          </p:cNvSpPr>
          <p:nvPr>
            <p:ph idx="1"/>
          </p:nvPr>
        </p:nvSpPr>
        <p:spPr/>
        <p:txBody>
          <a:bodyPr/>
          <a:lstStyle/>
          <a:p>
            <a:r>
              <a:rPr lang="zh-CN" altLang="en-US" dirty="0"/>
              <a:t>本地文件系统</a:t>
            </a:r>
            <a:endParaRPr lang="en-US" altLang="zh-CN" dirty="0"/>
          </a:p>
          <a:p>
            <a:endParaRPr lang="en-US" altLang="zh-CN" dirty="0"/>
          </a:p>
          <a:p>
            <a:r>
              <a:rPr lang="en-US" altLang="zh-CN" dirty="0"/>
              <a:t>RAM disk</a:t>
            </a:r>
          </a:p>
          <a:p>
            <a:endParaRPr lang="en-US" altLang="zh-CN" dirty="0"/>
          </a:p>
          <a:p>
            <a:r>
              <a:rPr lang="en-US" altLang="zh-CN" dirty="0"/>
              <a:t>NFS</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本地文件系统</a:t>
            </a:r>
          </a:p>
        </p:txBody>
      </p:sp>
      <p:sp>
        <p:nvSpPr>
          <p:cNvPr id="3" name="内容占位符 2"/>
          <p:cNvSpPr>
            <a:spLocks noGrp="1"/>
          </p:cNvSpPr>
          <p:nvPr>
            <p:ph idx="1"/>
          </p:nvPr>
        </p:nvSpPr>
        <p:spPr/>
        <p:txBody>
          <a:bodyPr/>
          <a:lstStyle/>
          <a:p>
            <a:r>
              <a:rPr lang="en-US" altLang="zh-CN" sz="2000" dirty="0" err="1"/>
              <a:t>Busybox</a:t>
            </a:r>
            <a:r>
              <a:rPr lang="zh-CN" altLang="en-US" sz="2000" dirty="0"/>
              <a:t>简介</a:t>
            </a:r>
            <a:endParaRPr lang="en-US" altLang="zh-CN" sz="2000" dirty="0"/>
          </a:p>
          <a:p>
            <a:pPr lvl="1"/>
            <a:r>
              <a:rPr lang="en-US" altLang="zh-CN" sz="1800" dirty="0" err="1"/>
              <a:t>Busybox</a:t>
            </a:r>
            <a:r>
              <a:rPr lang="zh-CN" altLang="en-US" sz="1800" dirty="0"/>
              <a:t>是一个开源项目，遵循</a:t>
            </a:r>
            <a:r>
              <a:rPr lang="en-US" altLang="zh-CN" sz="1800" dirty="0"/>
              <a:t>GPL v2</a:t>
            </a:r>
            <a:r>
              <a:rPr lang="zh-CN" altLang="en-US" sz="1800" dirty="0"/>
              <a:t>协议。</a:t>
            </a:r>
            <a:r>
              <a:rPr lang="en-US" altLang="zh-CN" sz="1800" dirty="0" err="1"/>
              <a:t>Busybox</a:t>
            </a:r>
            <a:r>
              <a:rPr lang="zh-CN" altLang="en-US" sz="1800" dirty="0"/>
              <a:t>将众多的</a:t>
            </a:r>
            <a:r>
              <a:rPr lang="en-US" altLang="zh-CN" sz="1800" dirty="0"/>
              <a:t>UNIX</a:t>
            </a:r>
            <a:r>
              <a:rPr lang="zh-CN" altLang="en-US" sz="1800" dirty="0"/>
              <a:t>命令集合进一个很小的可执行程序中。</a:t>
            </a:r>
            <a:r>
              <a:rPr lang="en-US" altLang="zh-CN" sz="1800" dirty="0" err="1"/>
              <a:t>Busybox</a:t>
            </a:r>
            <a:r>
              <a:rPr lang="zh-CN" altLang="en-US" sz="1800" dirty="0"/>
              <a:t>中各种命令与相应的</a:t>
            </a:r>
            <a:r>
              <a:rPr lang="en-US" altLang="zh-CN" sz="1800" dirty="0"/>
              <a:t>GNU</a:t>
            </a:r>
            <a:r>
              <a:rPr lang="zh-CN" altLang="en-US" sz="1800" dirty="0"/>
              <a:t>工具相比，所能提供的选项比较少，但是也足够一般的应用了。</a:t>
            </a:r>
            <a:r>
              <a:rPr lang="en-US" altLang="zh-CN" sz="1800" dirty="0" err="1"/>
              <a:t>Busybox</a:t>
            </a:r>
            <a:r>
              <a:rPr lang="zh-CN" altLang="en-US" sz="1800" dirty="0"/>
              <a:t>主要用于嵌入式系统。</a:t>
            </a:r>
          </a:p>
          <a:p>
            <a:pPr lvl="1"/>
            <a:r>
              <a:rPr lang="en-US" altLang="zh-CN" sz="1800" dirty="0" err="1"/>
              <a:t>Busybox</a:t>
            </a:r>
            <a:r>
              <a:rPr lang="zh-CN" altLang="en-US" sz="1800" dirty="0"/>
              <a:t>在编写过程中对文件大小进行了优化，并考虑了系统资源有限</a:t>
            </a:r>
            <a:r>
              <a:rPr lang="en-US" altLang="zh-CN" sz="1800" dirty="0"/>
              <a:t>(</a:t>
            </a:r>
            <a:r>
              <a:rPr lang="zh-CN" altLang="en-US" sz="1800" dirty="0"/>
              <a:t>比如内存等</a:t>
            </a:r>
            <a:r>
              <a:rPr lang="en-US" altLang="zh-CN" sz="1800" dirty="0"/>
              <a:t>)</a:t>
            </a:r>
            <a:r>
              <a:rPr lang="zh-CN" altLang="en-US" sz="1800" dirty="0"/>
              <a:t>的情况。与一般的</a:t>
            </a:r>
            <a:r>
              <a:rPr lang="en-US" altLang="zh-CN" sz="1800" dirty="0"/>
              <a:t>GNU</a:t>
            </a:r>
            <a:r>
              <a:rPr lang="zh-CN" altLang="en-US" sz="1800" dirty="0"/>
              <a:t>工具集动辄几</a:t>
            </a:r>
            <a:r>
              <a:rPr lang="en-US" altLang="zh-CN" sz="1800" dirty="0"/>
              <a:t>M</a:t>
            </a:r>
            <a:r>
              <a:rPr lang="zh-CN" altLang="en-US" sz="1800" dirty="0"/>
              <a:t>的体积相比，动态链接的</a:t>
            </a:r>
            <a:r>
              <a:rPr lang="en-US" altLang="zh-CN" sz="1800" dirty="0" err="1"/>
              <a:t>Busybox</a:t>
            </a:r>
            <a:r>
              <a:rPr lang="zh-CN" altLang="en-US" sz="1800" dirty="0"/>
              <a:t>只有几百</a:t>
            </a:r>
            <a:r>
              <a:rPr lang="en-US" altLang="zh-CN" sz="1800" dirty="0"/>
              <a:t>K</a:t>
            </a:r>
            <a:r>
              <a:rPr lang="zh-CN" altLang="en-US" sz="1800" dirty="0"/>
              <a:t>，即使是采用静态链接也只有</a:t>
            </a:r>
            <a:r>
              <a:rPr lang="en-US" altLang="zh-CN" sz="1800" dirty="0"/>
              <a:t>1M</a:t>
            </a:r>
            <a:r>
              <a:rPr lang="zh-CN" altLang="en-US" sz="1800" dirty="0"/>
              <a:t>左右。</a:t>
            </a:r>
            <a:r>
              <a:rPr lang="en-US" altLang="zh-CN" sz="1800" dirty="0" err="1"/>
              <a:t>Busybox</a:t>
            </a:r>
            <a:r>
              <a:rPr lang="zh-CN" altLang="en-US" sz="1800" dirty="0"/>
              <a:t>按模块设计，可以很容易地加入、去除某些命令，或增减命令的某些选项。</a:t>
            </a:r>
          </a:p>
          <a:p>
            <a:pPr lvl="1"/>
            <a:r>
              <a:rPr lang="zh-CN" altLang="en-US" sz="1800" dirty="0"/>
              <a:t>在创建根文件系统的时候，如果使用</a:t>
            </a:r>
            <a:r>
              <a:rPr lang="en-US" altLang="zh-CN" sz="1800" dirty="0" err="1"/>
              <a:t>Busybox</a:t>
            </a:r>
            <a:r>
              <a:rPr lang="zh-CN" altLang="en-US" sz="1800" dirty="0"/>
              <a:t>的话，</a:t>
            </a:r>
            <a:r>
              <a:rPr lang="zh-CN" altLang="en-US" sz="1800" dirty="0">
                <a:solidFill>
                  <a:srgbClr val="FF0000"/>
                </a:solidFill>
              </a:rPr>
              <a:t>只需要在</a:t>
            </a:r>
            <a:r>
              <a:rPr lang="en-US" altLang="zh-CN" sz="1800" dirty="0">
                <a:solidFill>
                  <a:srgbClr val="FF0000"/>
                </a:solidFill>
              </a:rPr>
              <a:t>/dev</a:t>
            </a:r>
            <a:r>
              <a:rPr lang="zh-CN" altLang="en-US" sz="1800" dirty="0">
                <a:solidFill>
                  <a:srgbClr val="FF0000"/>
                </a:solidFill>
              </a:rPr>
              <a:t>目录下创建必要的设备节点</a:t>
            </a:r>
            <a:r>
              <a:rPr lang="zh-CN" altLang="en-US" sz="1800" dirty="0"/>
              <a:t>，在</a:t>
            </a:r>
            <a:r>
              <a:rPr lang="en-US" altLang="zh-CN" sz="1800" dirty="0"/>
              <a:t>/</a:t>
            </a:r>
            <a:r>
              <a:rPr lang="en-US" altLang="zh-CN" sz="1800" dirty="0" err="1"/>
              <a:t>etc</a:t>
            </a:r>
            <a:r>
              <a:rPr lang="zh-CN" altLang="en-US" sz="1800" dirty="0"/>
              <a:t>目录下增加一些配置文件即可，当然，如果</a:t>
            </a:r>
            <a:r>
              <a:rPr lang="en-US" altLang="zh-CN" sz="1800" dirty="0" err="1"/>
              <a:t>Busybox</a:t>
            </a:r>
            <a:r>
              <a:rPr lang="zh-CN" altLang="en-US" sz="1800" dirty="0"/>
              <a:t>使用动态链接，那么还需要再</a:t>
            </a:r>
            <a:r>
              <a:rPr lang="en-US" altLang="zh-CN" sz="1800" dirty="0"/>
              <a:t>/lib</a:t>
            </a:r>
            <a:r>
              <a:rPr lang="zh-CN" altLang="en-US" sz="1800" dirty="0"/>
              <a:t>目录下包含库文件。</a:t>
            </a:r>
          </a:p>
        </p:txBody>
      </p:sp>
    </p:spTree>
    <p:extLst>
      <p:ext uri="{BB962C8B-B14F-4D97-AF65-F5344CB8AC3E}">
        <p14:creationId xmlns:p14="http://schemas.microsoft.com/office/powerpoint/2010/main" val="3522754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本地文件系统</a:t>
            </a:r>
          </a:p>
        </p:txBody>
      </p:sp>
      <p:sp>
        <p:nvSpPr>
          <p:cNvPr id="3" name="内容占位符 2"/>
          <p:cNvSpPr>
            <a:spLocks noGrp="1"/>
          </p:cNvSpPr>
          <p:nvPr>
            <p:ph idx="1"/>
          </p:nvPr>
        </p:nvSpPr>
        <p:spPr/>
        <p:txBody>
          <a:bodyPr/>
          <a:lstStyle/>
          <a:p>
            <a:r>
              <a:rPr lang="en-US" altLang="zh-CN" b="1" dirty="0" err="1"/>
              <a:t>Busybox</a:t>
            </a:r>
            <a:r>
              <a:rPr lang="zh-CN" altLang="en-US" b="1" dirty="0"/>
              <a:t>目录结构简介</a:t>
            </a:r>
            <a:endParaRPr lang="zh-CN" altLang="en-US" dirty="0"/>
          </a:p>
        </p:txBody>
      </p:sp>
      <p:pic>
        <p:nvPicPr>
          <p:cNvPr id="5" name="图片 4"/>
          <p:cNvPicPr>
            <a:picLocks noChangeAspect="1"/>
          </p:cNvPicPr>
          <p:nvPr/>
        </p:nvPicPr>
        <p:blipFill>
          <a:blip r:embed="rId2"/>
          <a:stretch>
            <a:fillRect/>
          </a:stretch>
        </p:blipFill>
        <p:spPr>
          <a:xfrm>
            <a:off x="1547664" y="2636912"/>
            <a:ext cx="5113463" cy="2972058"/>
          </a:xfrm>
          <a:prstGeom prst="rect">
            <a:avLst/>
          </a:prstGeom>
        </p:spPr>
      </p:pic>
    </p:spTree>
    <p:extLst>
      <p:ext uri="{BB962C8B-B14F-4D97-AF65-F5344CB8AC3E}">
        <p14:creationId xmlns:p14="http://schemas.microsoft.com/office/powerpoint/2010/main" val="3114377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本地文件系统</a:t>
            </a:r>
          </a:p>
        </p:txBody>
      </p:sp>
      <p:sp>
        <p:nvSpPr>
          <p:cNvPr id="3" name="内容占位符 2"/>
          <p:cNvSpPr>
            <a:spLocks noGrp="1"/>
          </p:cNvSpPr>
          <p:nvPr>
            <p:ph idx="1"/>
          </p:nvPr>
        </p:nvSpPr>
        <p:spPr/>
        <p:txBody>
          <a:bodyPr/>
          <a:lstStyle/>
          <a:p>
            <a:r>
              <a:rPr lang="zh-CN" altLang="en-US" dirty="0"/>
              <a:t>更多</a:t>
            </a:r>
            <a:r>
              <a:rPr lang="en-US" altLang="zh-CN" dirty="0" err="1"/>
              <a:t>busybox</a:t>
            </a:r>
            <a:r>
              <a:rPr lang="zh-CN" altLang="en-US" dirty="0"/>
              <a:t>的介绍</a:t>
            </a:r>
            <a:endParaRPr lang="en-US" altLang="zh-CN" dirty="0"/>
          </a:p>
          <a:p>
            <a:pPr lvl="1"/>
            <a:r>
              <a:rPr lang="en-US" altLang="zh-CN" dirty="0">
                <a:hlinkClick r:id="rId2"/>
              </a:rPr>
              <a:t>https://blog.csdn.net/sunxiaopengsun/article/details/79446813?utm_medium=distribute.pc_relevant.none-task-blog-baidujs_baidulandingword-2&amp;spm=1001.2101.3001.4242</a:t>
            </a:r>
            <a:endParaRPr lang="en-US" altLang="zh-CN" dirty="0"/>
          </a:p>
          <a:p>
            <a:pPr lvl="1"/>
            <a:endParaRPr lang="zh-CN" altLang="en-US" dirty="0"/>
          </a:p>
        </p:txBody>
      </p:sp>
    </p:spTree>
    <p:extLst>
      <p:ext uri="{BB962C8B-B14F-4D97-AF65-F5344CB8AC3E}">
        <p14:creationId xmlns:p14="http://schemas.microsoft.com/office/powerpoint/2010/main" val="3295867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title"/>
          </p:nvPr>
        </p:nvSpPr>
        <p:spPr/>
        <p:txBody>
          <a:bodyPr/>
          <a:lstStyle/>
          <a:p>
            <a:r>
              <a:rPr lang="en-US" altLang="zh-CN"/>
              <a:t>Ramdisk </a:t>
            </a:r>
            <a:r>
              <a:rPr lang="zh-CN" altLang="en-US"/>
              <a:t>文件系统</a:t>
            </a:r>
          </a:p>
        </p:txBody>
      </p:sp>
      <p:sp>
        <p:nvSpPr>
          <p:cNvPr id="36870" name="Rectangle 6"/>
          <p:cNvSpPr>
            <a:spLocks noChangeArrowheads="1"/>
          </p:cNvSpPr>
          <p:nvPr/>
        </p:nvSpPr>
        <p:spPr bwMode="auto">
          <a:xfrm>
            <a:off x="700088" y="1844675"/>
            <a:ext cx="2667000" cy="533400"/>
          </a:xfrm>
          <a:prstGeom prst="rect">
            <a:avLst/>
          </a:prstGeom>
          <a:solidFill>
            <a:srgbClr val="CCFFFF"/>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t>What is Ramdisk???</a:t>
            </a:r>
          </a:p>
        </p:txBody>
      </p:sp>
      <p:pic>
        <p:nvPicPr>
          <p:cNvPr id="368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95525">
            <a:off x="3290888" y="2454275"/>
            <a:ext cx="1371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8"/>
          <p:cNvSpPr>
            <a:spLocks noChangeArrowheads="1"/>
          </p:cNvSpPr>
          <p:nvPr/>
        </p:nvSpPr>
        <p:spPr bwMode="auto">
          <a:xfrm>
            <a:off x="4662488" y="2454275"/>
            <a:ext cx="4114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a:t>RamDisk</a:t>
            </a:r>
            <a:r>
              <a:rPr lang="zh-CN" altLang="en-US" sz="1800"/>
              <a:t>就是将内存中的一块区域作为物理磁盘来使用的一种技术。</a:t>
            </a:r>
          </a:p>
        </p:txBody>
      </p:sp>
      <p:sp>
        <p:nvSpPr>
          <p:cNvPr id="36874" name="AutoShape 10"/>
          <p:cNvSpPr>
            <a:spLocks noChangeArrowheads="1"/>
          </p:cNvSpPr>
          <p:nvPr/>
        </p:nvSpPr>
        <p:spPr bwMode="auto">
          <a:xfrm>
            <a:off x="395288" y="3978275"/>
            <a:ext cx="2743200" cy="1219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folHlink"/>
              </a:buClr>
              <a:buSzPct val="80000"/>
              <a:buFont typeface="Wingdings" panose="05000000000000000000" pitchFamily="2" charset="2"/>
              <a:buChar char="u"/>
            </a:pPr>
            <a:r>
              <a:rPr lang="zh-CN" altLang="en-US" sz="1800"/>
              <a:t>对于用户来说，可以把</a:t>
            </a:r>
          </a:p>
          <a:p>
            <a:pPr algn="ctr" eaLnBrk="1" hangingPunct="1">
              <a:spcBef>
                <a:spcPct val="0"/>
              </a:spcBef>
              <a:buClr>
                <a:schemeClr val="folHlink"/>
              </a:buClr>
              <a:buSzPct val="80000"/>
              <a:buFont typeface="Wingdings" panose="05000000000000000000" pitchFamily="2" charset="2"/>
              <a:buNone/>
            </a:pPr>
            <a:r>
              <a:rPr lang="zh-CN" altLang="en-US" sz="1800"/>
              <a:t> </a:t>
            </a:r>
            <a:r>
              <a:rPr lang="en-US" altLang="zh-CN" sz="1800"/>
              <a:t>RAM disk </a:t>
            </a:r>
            <a:r>
              <a:rPr lang="zh-CN" altLang="en-US" sz="1800"/>
              <a:t>与通常的硬</a:t>
            </a:r>
          </a:p>
          <a:p>
            <a:pPr algn="ctr" eaLnBrk="1" hangingPunct="1">
              <a:spcBef>
                <a:spcPct val="0"/>
              </a:spcBef>
              <a:buClr>
                <a:schemeClr val="folHlink"/>
              </a:buClr>
              <a:buSzPct val="80000"/>
              <a:buFont typeface="Wingdings" panose="05000000000000000000" pitchFamily="2" charset="2"/>
              <a:buNone/>
            </a:pPr>
            <a:r>
              <a:rPr lang="zh-CN" altLang="en-US" sz="1800"/>
              <a:t>   盘分区（如</a:t>
            </a:r>
            <a:r>
              <a:rPr lang="en-US" altLang="zh-CN" sz="1800"/>
              <a:t>/dev/hda1</a:t>
            </a:r>
            <a:r>
              <a:rPr lang="zh-CN" altLang="en-US" sz="1800"/>
              <a:t>）</a:t>
            </a:r>
          </a:p>
          <a:p>
            <a:pPr algn="ctr" eaLnBrk="1" hangingPunct="1">
              <a:spcBef>
                <a:spcPct val="0"/>
              </a:spcBef>
              <a:buClr>
                <a:schemeClr val="folHlink"/>
              </a:buClr>
              <a:buSzPct val="80000"/>
              <a:buFont typeface="Wingdings" panose="05000000000000000000" pitchFamily="2" charset="2"/>
              <a:buNone/>
            </a:pPr>
            <a:r>
              <a:rPr lang="zh-CN" altLang="en-US" sz="1800"/>
              <a:t>同等对待来使用。</a:t>
            </a:r>
          </a:p>
        </p:txBody>
      </p:sp>
      <p:sp>
        <p:nvSpPr>
          <p:cNvPr id="36875" name="AutoShape 11"/>
          <p:cNvSpPr>
            <a:spLocks noChangeArrowheads="1"/>
          </p:cNvSpPr>
          <p:nvPr/>
        </p:nvSpPr>
        <p:spPr bwMode="auto">
          <a:xfrm>
            <a:off x="3214688" y="3825875"/>
            <a:ext cx="2514600" cy="16002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folHlink"/>
              </a:buClr>
              <a:buSzPct val="80000"/>
              <a:buFont typeface="Wingdings" panose="05000000000000000000" pitchFamily="2" charset="2"/>
              <a:buChar char="u"/>
            </a:pPr>
            <a:r>
              <a:rPr lang="en-US" altLang="zh-CN" sz="1800"/>
              <a:t>RAM disk </a:t>
            </a:r>
            <a:r>
              <a:rPr lang="zh-CN" altLang="en-US" sz="1800"/>
              <a:t>不适合作</a:t>
            </a:r>
          </a:p>
          <a:p>
            <a:pPr algn="ctr" eaLnBrk="1" hangingPunct="1">
              <a:spcBef>
                <a:spcPct val="0"/>
              </a:spcBef>
              <a:buClr>
                <a:schemeClr val="folHlink"/>
              </a:buClr>
              <a:buSzPct val="80000"/>
              <a:buFont typeface="Wingdings" panose="05000000000000000000" pitchFamily="2" charset="2"/>
              <a:buNone/>
            </a:pPr>
            <a:r>
              <a:rPr lang="zh-CN" altLang="en-US" sz="1800"/>
              <a:t>  为长期保存文件的介</a:t>
            </a:r>
          </a:p>
          <a:p>
            <a:pPr algn="ctr" eaLnBrk="1" hangingPunct="1">
              <a:spcBef>
                <a:spcPct val="0"/>
              </a:spcBef>
              <a:buClr>
                <a:schemeClr val="folHlink"/>
              </a:buClr>
              <a:buSzPct val="80000"/>
              <a:buFont typeface="Wingdings" panose="05000000000000000000" pitchFamily="2" charset="2"/>
              <a:buNone/>
            </a:pPr>
            <a:r>
              <a:rPr lang="zh-CN" altLang="en-US" sz="1800"/>
              <a:t>    质，掉电后 </a:t>
            </a:r>
            <a:r>
              <a:rPr lang="en-US" altLang="zh-CN" sz="1800"/>
              <a:t>Ramdisk </a:t>
            </a:r>
          </a:p>
          <a:p>
            <a:pPr algn="ctr" eaLnBrk="1" hangingPunct="1">
              <a:spcBef>
                <a:spcPct val="0"/>
              </a:spcBef>
              <a:buClr>
                <a:schemeClr val="folHlink"/>
              </a:buClr>
              <a:buSzPct val="80000"/>
              <a:buFont typeface="Wingdings" panose="05000000000000000000" pitchFamily="2" charset="2"/>
              <a:buNone/>
            </a:pPr>
            <a:r>
              <a:rPr lang="en-US" altLang="zh-CN" sz="1800"/>
              <a:t>  </a:t>
            </a:r>
            <a:r>
              <a:rPr lang="zh-CN" altLang="en-US" sz="1800"/>
              <a:t>的内容会随内存内容</a:t>
            </a:r>
          </a:p>
          <a:p>
            <a:pPr algn="ctr" eaLnBrk="1" hangingPunct="1">
              <a:spcBef>
                <a:spcPct val="0"/>
              </a:spcBef>
              <a:buClr>
                <a:schemeClr val="folHlink"/>
              </a:buClr>
              <a:buSzPct val="80000"/>
              <a:buFont typeface="Wingdings" panose="05000000000000000000" pitchFamily="2" charset="2"/>
              <a:buNone/>
            </a:pPr>
            <a:r>
              <a:rPr lang="zh-CN" altLang="en-US" sz="1800"/>
              <a:t>的消失而消失。</a:t>
            </a:r>
          </a:p>
        </p:txBody>
      </p:sp>
      <p:sp>
        <p:nvSpPr>
          <p:cNvPr id="36876" name="AutoShape 12"/>
          <p:cNvSpPr>
            <a:spLocks noChangeArrowheads="1"/>
          </p:cNvSpPr>
          <p:nvPr/>
        </p:nvSpPr>
        <p:spPr bwMode="auto">
          <a:xfrm>
            <a:off x="5881688" y="3505200"/>
            <a:ext cx="2895600" cy="21336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
                <a:schemeClr val="folHlink"/>
              </a:buClr>
              <a:buSzPct val="80000"/>
              <a:buFont typeface="Wingdings" panose="05000000000000000000" pitchFamily="2" charset="2"/>
              <a:buChar char="u"/>
            </a:pPr>
            <a:r>
              <a:rPr lang="en-US" altLang="zh-CN" sz="1800"/>
              <a:t>RAM disk </a:t>
            </a:r>
            <a:r>
              <a:rPr lang="zh-CN" altLang="en-US" sz="1800"/>
              <a:t>的其中一个</a:t>
            </a:r>
          </a:p>
          <a:p>
            <a:pPr algn="ctr" eaLnBrk="1" hangingPunct="1">
              <a:spcBef>
                <a:spcPct val="0"/>
              </a:spcBef>
              <a:buClr>
                <a:schemeClr val="folHlink"/>
              </a:buClr>
              <a:buSzPct val="80000"/>
              <a:buFont typeface="Wingdings" panose="05000000000000000000" pitchFamily="2" charset="2"/>
              <a:buNone/>
            </a:pPr>
            <a:r>
              <a:rPr lang="zh-CN" altLang="en-US" sz="1800"/>
              <a:t>优势是它的读写速度</a:t>
            </a:r>
          </a:p>
          <a:p>
            <a:pPr algn="ctr" eaLnBrk="1" hangingPunct="1">
              <a:spcBef>
                <a:spcPct val="0"/>
              </a:spcBef>
              <a:buClr>
                <a:schemeClr val="folHlink"/>
              </a:buClr>
              <a:buSzPct val="80000"/>
              <a:buFont typeface="Wingdings" panose="05000000000000000000" pitchFamily="2" charset="2"/>
              <a:buNone/>
            </a:pPr>
            <a:r>
              <a:rPr lang="zh-CN" altLang="en-US" sz="1800"/>
              <a:t>   高，内存盘的存取速度</a:t>
            </a:r>
          </a:p>
          <a:p>
            <a:pPr algn="ctr" eaLnBrk="1" hangingPunct="1">
              <a:spcBef>
                <a:spcPct val="0"/>
              </a:spcBef>
              <a:buClr>
                <a:schemeClr val="folHlink"/>
              </a:buClr>
              <a:buSzPct val="80000"/>
              <a:buFont typeface="Wingdings" panose="05000000000000000000" pitchFamily="2" charset="2"/>
              <a:buNone/>
            </a:pPr>
            <a:r>
              <a:rPr lang="zh-CN" altLang="en-US" sz="1800"/>
              <a:t>   要远快于目前的物理硬</a:t>
            </a:r>
          </a:p>
          <a:p>
            <a:pPr algn="ctr" eaLnBrk="1" hangingPunct="1">
              <a:spcBef>
                <a:spcPct val="0"/>
              </a:spcBef>
              <a:buClr>
                <a:schemeClr val="folHlink"/>
              </a:buClr>
              <a:buSzPct val="80000"/>
              <a:buFont typeface="Wingdings" panose="05000000000000000000" pitchFamily="2" charset="2"/>
              <a:buNone/>
            </a:pPr>
            <a:r>
              <a:rPr lang="zh-CN" altLang="en-US" sz="1800"/>
              <a:t>    盘，可以被用作需要高</a:t>
            </a:r>
          </a:p>
          <a:p>
            <a:pPr algn="ctr" eaLnBrk="1" hangingPunct="1">
              <a:spcBef>
                <a:spcPct val="0"/>
              </a:spcBef>
              <a:buClr>
                <a:schemeClr val="folHlink"/>
              </a:buClr>
              <a:buSzPct val="80000"/>
              <a:buFont typeface="Wingdings" panose="05000000000000000000" pitchFamily="2" charset="2"/>
              <a:buNone/>
            </a:pPr>
            <a:r>
              <a:rPr lang="zh-CN" altLang="en-US" sz="1800"/>
              <a:t>速读写的文件</a:t>
            </a:r>
          </a:p>
          <a:p>
            <a:pPr algn="ctr" eaLnBrk="1" hangingPunct="1">
              <a:spcBef>
                <a:spcPct val="0"/>
              </a:spcBef>
              <a:buFontTx/>
              <a:buNone/>
            </a:pPr>
            <a:endParaRPr lang="en-US" altLang="zh-CN" sz="18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anim calcmode="lin" valueType="num">
                                      <p:cBhvr additive="base">
                                        <p:cTn id="7" dur="500" fill="hold"/>
                                        <p:tgtEl>
                                          <p:spTgt spid="36870"/>
                                        </p:tgtEl>
                                        <p:attrNameLst>
                                          <p:attrName>ppt_x</p:attrName>
                                        </p:attrNameLst>
                                      </p:cBhvr>
                                      <p:tavLst>
                                        <p:tav tm="0">
                                          <p:val>
                                            <p:strVal val="#ppt_x"/>
                                          </p:val>
                                        </p:tav>
                                        <p:tav tm="100000">
                                          <p:val>
                                            <p:strVal val="#ppt_x"/>
                                          </p:val>
                                        </p:tav>
                                      </p:tavLst>
                                    </p:anim>
                                    <p:anim calcmode="lin" valueType="num">
                                      <p:cBhvr additive="base">
                                        <p:cTn id="8"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36871"/>
                                        </p:tgtEl>
                                        <p:attrNameLst>
                                          <p:attrName>style.visibility</p:attrName>
                                        </p:attrNameLst>
                                      </p:cBhvr>
                                      <p:to>
                                        <p:strVal val="visible"/>
                                      </p:to>
                                    </p:set>
                                    <p:animEffect transition="in" filter="diamond(in)">
                                      <p:cBhvr>
                                        <p:cTn id="13" dur="500"/>
                                        <p:tgtEl>
                                          <p:spTgt spid="368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fade">
                                      <p:cBhvr>
                                        <p:cTn id="18" dur="500"/>
                                        <p:tgtEl>
                                          <p:spTgt spid="368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6874"/>
                                        </p:tgtEl>
                                        <p:attrNameLst>
                                          <p:attrName>style.visibility</p:attrName>
                                        </p:attrNameLst>
                                      </p:cBhvr>
                                      <p:to>
                                        <p:strVal val="visible"/>
                                      </p:to>
                                    </p:set>
                                    <p:anim calcmode="lin" valueType="num">
                                      <p:cBhvr additive="base">
                                        <p:cTn id="23" dur="500" fill="hold"/>
                                        <p:tgtEl>
                                          <p:spTgt spid="36874"/>
                                        </p:tgtEl>
                                        <p:attrNameLst>
                                          <p:attrName>ppt_x</p:attrName>
                                        </p:attrNameLst>
                                      </p:cBhvr>
                                      <p:tavLst>
                                        <p:tav tm="0">
                                          <p:val>
                                            <p:strVal val="1+#ppt_w/2"/>
                                          </p:val>
                                        </p:tav>
                                        <p:tav tm="100000">
                                          <p:val>
                                            <p:strVal val="#ppt_x"/>
                                          </p:val>
                                        </p:tav>
                                      </p:tavLst>
                                    </p:anim>
                                    <p:anim calcmode="lin" valueType="num">
                                      <p:cBhvr additive="base">
                                        <p:cTn id="24" dur="500" fill="hold"/>
                                        <p:tgtEl>
                                          <p:spTgt spid="3687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6875"/>
                                        </p:tgtEl>
                                        <p:attrNameLst>
                                          <p:attrName>style.visibility</p:attrName>
                                        </p:attrNameLst>
                                      </p:cBhvr>
                                      <p:to>
                                        <p:strVal val="visible"/>
                                      </p:to>
                                    </p:set>
                                    <p:anim calcmode="lin" valueType="num">
                                      <p:cBhvr additive="base">
                                        <p:cTn id="29" dur="500" fill="hold"/>
                                        <p:tgtEl>
                                          <p:spTgt spid="36875"/>
                                        </p:tgtEl>
                                        <p:attrNameLst>
                                          <p:attrName>ppt_x</p:attrName>
                                        </p:attrNameLst>
                                      </p:cBhvr>
                                      <p:tavLst>
                                        <p:tav tm="0">
                                          <p:val>
                                            <p:strVal val="1+#ppt_w/2"/>
                                          </p:val>
                                        </p:tav>
                                        <p:tav tm="100000">
                                          <p:val>
                                            <p:strVal val="#ppt_x"/>
                                          </p:val>
                                        </p:tav>
                                      </p:tavLst>
                                    </p:anim>
                                    <p:anim calcmode="lin" valueType="num">
                                      <p:cBhvr additive="base">
                                        <p:cTn id="30" dur="500" fill="hold"/>
                                        <p:tgtEl>
                                          <p:spTgt spid="36875"/>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6876"/>
                                        </p:tgtEl>
                                        <p:attrNameLst>
                                          <p:attrName>style.visibility</p:attrName>
                                        </p:attrNameLst>
                                      </p:cBhvr>
                                      <p:to>
                                        <p:strVal val="visible"/>
                                      </p:to>
                                    </p:set>
                                    <p:anim calcmode="lin" valueType="num">
                                      <p:cBhvr additive="base">
                                        <p:cTn id="35" dur="500" fill="hold"/>
                                        <p:tgtEl>
                                          <p:spTgt spid="36876"/>
                                        </p:tgtEl>
                                        <p:attrNameLst>
                                          <p:attrName>ppt_x</p:attrName>
                                        </p:attrNameLst>
                                      </p:cBhvr>
                                      <p:tavLst>
                                        <p:tav tm="0">
                                          <p:val>
                                            <p:strVal val="1+#ppt_w/2"/>
                                          </p:val>
                                        </p:tav>
                                        <p:tav tm="100000">
                                          <p:val>
                                            <p:strVal val="#ppt_x"/>
                                          </p:val>
                                        </p:tav>
                                      </p:tavLst>
                                    </p:anim>
                                    <p:anim calcmode="lin" valueType="num">
                                      <p:cBhvr additive="base">
                                        <p:cTn id="36" dur="500" fill="hold"/>
                                        <p:tgtEl>
                                          <p:spTgt spid="36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nimBg="1"/>
      <p:bldP spid="36872" grpId="0"/>
      <p:bldP spid="36874" grpId="0" animBg="1"/>
      <p:bldP spid="36875" grpId="0" animBg="1"/>
      <p:bldP spid="3687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a:t>RAM disk</a:t>
            </a:r>
            <a:r>
              <a:rPr lang="zh-CN" altLang="en-US"/>
              <a:t>的</a:t>
            </a:r>
            <a:r>
              <a:rPr lang="en-US" altLang="zh-CN"/>
              <a:t>BootLoader</a:t>
            </a:r>
            <a:r>
              <a:rPr lang="zh-CN" altLang="en-US"/>
              <a:t>配置</a:t>
            </a:r>
          </a:p>
        </p:txBody>
      </p:sp>
      <p:sp>
        <p:nvSpPr>
          <p:cNvPr id="49155" name="内容占位符 2"/>
          <p:cNvSpPr>
            <a:spLocks noGrp="1"/>
          </p:cNvSpPr>
          <p:nvPr>
            <p:ph idx="1"/>
          </p:nvPr>
        </p:nvSpPr>
        <p:spPr/>
        <p:txBody>
          <a:bodyPr/>
          <a:lstStyle/>
          <a:p>
            <a:r>
              <a:rPr lang="en-US" altLang="zh-CN" dirty="0"/>
              <a:t>#</a:t>
            </a:r>
            <a:r>
              <a:rPr lang="en-US" altLang="zh-CN" dirty="0" err="1"/>
              <a:t>setenv</a:t>
            </a:r>
            <a:r>
              <a:rPr lang="en-US" altLang="zh-CN" dirty="0"/>
              <a:t> </a:t>
            </a:r>
            <a:r>
              <a:rPr lang="en-US" altLang="zh-CN" dirty="0" err="1"/>
              <a:t>bootargs</a:t>
            </a:r>
            <a:r>
              <a:rPr lang="en-US" altLang="zh-CN" dirty="0"/>
              <a:t> </a:t>
            </a:r>
            <a:r>
              <a:rPr lang="en-US" altLang="zh-CN" dirty="0" err="1">
                <a:solidFill>
                  <a:srgbClr val="FF0000"/>
                </a:solidFill>
              </a:rPr>
              <a:t>initrd</a:t>
            </a:r>
            <a:r>
              <a:rPr lang="en-US" altLang="zh-CN" dirty="0"/>
              <a:t>=0x81000000,0x400000 </a:t>
            </a:r>
            <a:r>
              <a:rPr lang="en-US" altLang="zh-CN" dirty="0">
                <a:solidFill>
                  <a:srgbClr val="FF0000"/>
                </a:solidFill>
              </a:rPr>
              <a:t>root</a:t>
            </a:r>
            <a:r>
              <a:rPr lang="en-US" altLang="zh-CN" dirty="0"/>
              <a:t>=/dev/ram </a:t>
            </a:r>
            <a:r>
              <a:rPr lang="en-US" altLang="zh-CN" dirty="0" err="1"/>
              <a:t>rw</a:t>
            </a:r>
            <a:r>
              <a:rPr lang="en-US" altLang="zh-CN" dirty="0"/>
              <a:t> console=ttyS2,115200n8 mem=64M </a:t>
            </a:r>
            <a:r>
              <a:rPr lang="en-US" altLang="zh-CN" dirty="0" err="1"/>
              <a:t>init</a:t>
            </a:r>
            <a:r>
              <a:rPr lang="en-US" altLang="zh-CN" dirty="0"/>
              <a:t>=</a:t>
            </a:r>
            <a:r>
              <a:rPr lang="en-US" altLang="zh-CN" dirty="0" err="1"/>
              <a:t>linuxrc</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NFS</a:t>
            </a:r>
            <a:r>
              <a:rPr lang="zh-CN" altLang="en-US"/>
              <a:t>的</a:t>
            </a:r>
            <a:r>
              <a:rPr lang="en-US" altLang="zh-CN"/>
              <a:t>BootLoader</a:t>
            </a:r>
            <a:r>
              <a:rPr lang="zh-CN" altLang="en-US"/>
              <a:t>配置</a:t>
            </a:r>
          </a:p>
        </p:txBody>
      </p:sp>
      <p:sp>
        <p:nvSpPr>
          <p:cNvPr id="50179" name="内容占位符 2"/>
          <p:cNvSpPr>
            <a:spLocks noGrp="1"/>
          </p:cNvSpPr>
          <p:nvPr>
            <p:ph idx="1"/>
          </p:nvPr>
        </p:nvSpPr>
        <p:spPr/>
        <p:txBody>
          <a:bodyPr/>
          <a:lstStyle/>
          <a:p>
            <a:r>
              <a:rPr lang="en-US" altLang="zh-CN"/>
              <a:t>#setenv bootargs root=/dev/nfs rw nfsroot=10.0.0.1:/share/rootfs ip=10.0.0.2:10.0.0.1::255.255.255.0 console=ttyS2,115200n8 mem=64M</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a:t>实验五</a:t>
            </a:r>
          </a:p>
        </p:txBody>
      </p:sp>
      <p:sp>
        <p:nvSpPr>
          <p:cNvPr id="51203" name="内容占位符 2"/>
          <p:cNvSpPr>
            <a:spLocks noGrp="1"/>
          </p:cNvSpPr>
          <p:nvPr>
            <p:ph idx="1"/>
          </p:nvPr>
        </p:nvSpPr>
        <p:spPr/>
        <p:txBody>
          <a:bodyPr/>
          <a:lstStyle/>
          <a:p>
            <a:r>
              <a:rPr lang="zh-CN" altLang="en-US" dirty="0"/>
              <a:t>通过</a:t>
            </a:r>
            <a:r>
              <a:rPr lang="en-US" altLang="zh-CN" dirty="0" err="1"/>
              <a:t>busybox</a:t>
            </a:r>
            <a:r>
              <a:rPr lang="zh-CN" altLang="en-US" dirty="0"/>
              <a:t>制作根文件系统</a:t>
            </a:r>
            <a:endParaRPr lang="en-US" altLang="zh-CN" dirty="0"/>
          </a:p>
          <a:p>
            <a:pPr lvl="1"/>
            <a:r>
              <a:rPr lang="zh-CN" altLang="en-US" dirty="0"/>
              <a:t>参考</a:t>
            </a:r>
            <a:endParaRPr lang="en-US" altLang="zh-CN" dirty="0"/>
          </a:p>
          <a:p>
            <a:pPr lvl="2"/>
            <a:r>
              <a:rPr lang="en-US" altLang="zh-CN" dirty="0">
                <a:hlinkClick r:id="rId2"/>
              </a:rPr>
              <a:t>https://www.cnblogs.com/electronic/p/11146614.html</a:t>
            </a:r>
            <a:endParaRPr lang="en-US" altLang="zh-CN" dirty="0"/>
          </a:p>
          <a:p>
            <a:pPr lvl="2"/>
            <a:r>
              <a:rPr lang="en-US" altLang="zh-CN" dirty="0"/>
              <a:t>《OK6410-A</a:t>
            </a:r>
            <a:r>
              <a:rPr lang="zh-CN" altLang="en-US" dirty="0"/>
              <a:t>开发板</a:t>
            </a:r>
            <a:r>
              <a:rPr lang="en-US" altLang="zh-CN" dirty="0"/>
              <a:t>LINUX3.0.1-2014-09</a:t>
            </a:r>
            <a:r>
              <a:rPr lang="zh-CN" altLang="en-US" dirty="0"/>
              <a:t>用户手册</a:t>
            </a:r>
            <a:r>
              <a:rPr lang="en-US" altLang="zh-CN" dirty="0"/>
              <a:t>》</a:t>
            </a:r>
            <a:r>
              <a:rPr lang="zh-CN" altLang="en-US" dirty="0"/>
              <a:t>第</a:t>
            </a:r>
            <a:r>
              <a:rPr lang="en-US" altLang="zh-CN" dirty="0"/>
              <a:t>9</a:t>
            </a:r>
            <a:r>
              <a:rPr lang="zh-CN" altLang="en-US" dirty="0"/>
              <a:t>章，第</a:t>
            </a:r>
            <a:r>
              <a:rPr lang="en-US" altLang="zh-CN" dirty="0"/>
              <a:t>2</a:t>
            </a:r>
            <a:r>
              <a:rPr lang="zh-CN" altLang="en-US" dirty="0"/>
              <a:t>章</a:t>
            </a:r>
            <a:endParaRPr lang="en-US" altLang="zh-CN" dirty="0"/>
          </a:p>
          <a:p>
            <a:pPr lvl="1"/>
            <a:r>
              <a:rPr lang="zh-CN" altLang="en-US" dirty="0"/>
              <a:t>要求：</a:t>
            </a:r>
            <a:endParaRPr lang="en-US" altLang="zh-CN" dirty="0"/>
          </a:p>
          <a:p>
            <a:pPr lvl="2"/>
            <a:r>
              <a:rPr lang="zh-CN" altLang="en-US" dirty="0"/>
              <a:t>通过</a:t>
            </a:r>
            <a:r>
              <a:rPr lang="en-US" altLang="zh-CN" dirty="0" err="1"/>
              <a:t>busybox</a:t>
            </a:r>
            <a:r>
              <a:rPr lang="zh-CN" altLang="en-US" dirty="0"/>
              <a:t>创建文件系统</a:t>
            </a:r>
            <a:endParaRPr lang="en-US" altLang="zh-CN" dirty="0"/>
          </a:p>
          <a:p>
            <a:pPr lvl="3"/>
            <a:r>
              <a:rPr lang="zh-CN" altLang="en-US" dirty="0"/>
              <a:t>检查生成的文件系统</a:t>
            </a:r>
            <a:endParaRPr lang="en-US" altLang="zh-CN" dirty="0"/>
          </a:p>
          <a:p>
            <a:pPr lvl="3"/>
            <a:r>
              <a:rPr lang="zh-CN" altLang="en-US" dirty="0"/>
              <a:t>在开发板上启动自己生成的文件系统</a:t>
            </a:r>
            <a:endParaRPr lang="en-US" altLang="zh-CN" dirty="0"/>
          </a:p>
          <a:p>
            <a:pPr lvl="2"/>
            <a:r>
              <a:rPr lang="zh-CN" altLang="en-US" dirty="0"/>
              <a:t>提交实验报告</a:t>
            </a:r>
            <a:endParaRPr lang="en-US" altLang="zh-CN" dirty="0"/>
          </a:p>
          <a:p>
            <a:pPr lvl="3"/>
            <a:r>
              <a:rPr lang="zh-CN" altLang="en-US" dirty="0"/>
              <a:t>需要包含详细的文件系统创建流程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课程大作业</a:t>
            </a:r>
          </a:p>
        </p:txBody>
      </p:sp>
      <p:sp>
        <p:nvSpPr>
          <p:cNvPr id="3" name="内容占位符 2"/>
          <p:cNvSpPr>
            <a:spLocks noGrp="1"/>
          </p:cNvSpPr>
          <p:nvPr>
            <p:ph idx="1"/>
          </p:nvPr>
        </p:nvSpPr>
        <p:spPr/>
        <p:txBody>
          <a:bodyPr/>
          <a:lstStyle/>
          <a:p>
            <a:r>
              <a:rPr lang="zh-CN" altLang="en-US" sz="2000" dirty="0"/>
              <a:t>以下</a:t>
            </a:r>
            <a:r>
              <a:rPr lang="en-US" altLang="zh-CN" sz="2000" dirty="0"/>
              <a:t>3</a:t>
            </a:r>
            <a:r>
              <a:rPr lang="zh-CN" altLang="en-US" sz="2000" dirty="0"/>
              <a:t>题</a:t>
            </a:r>
            <a:r>
              <a:rPr lang="zh-CN" altLang="en-US" sz="1600" dirty="0"/>
              <a:t>检查：完整的演</a:t>
            </a:r>
            <a:r>
              <a:rPr lang="zh-CN" altLang="en-US" sz="2000" dirty="0"/>
              <a:t>，任选</a:t>
            </a:r>
            <a:r>
              <a:rPr lang="en-US" altLang="zh-CN" sz="2000" dirty="0"/>
              <a:t>1</a:t>
            </a:r>
            <a:r>
              <a:rPr lang="zh-CN" altLang="en-US" sz="2000" dirty="0"/>
              <a:t>题完成</a:t>
            </a:r>
            <a:r>
              <a:rPr lang="en-US" altLang="zh-CN" sz="2000" dirty="0"/>
              <a:t>,</a:t>
            </a:r>
            <a:r>
              <a:rPr lang="zh-CN" altLang="en-US" sz="2000" dirty="0"/>
              <a:t>截止日期</a:t>
            </a:r>
            <a:r>
              <a:rPr lang="en-US" altLang="zh-CN" sz="2000" dirty="0"/>
              <a:t>1/28</a:t>
            </a:r>
          </a:p>
          <a:p>
            <a:pPr lvl="1">
              <a:buFont typeface="+mj-lt"/>
              <a:buAutoNum type="arabicPeriod"/>
            </a:pPr>
            <a:r>
              <a:rPr lang="zh-CN" altLang="en-US" sz="1800" dirty="0"/>
              <a:t>基于给定的开发板，</a:t>
            </a:r>
            <a:r>
              <a:rPr lang="zh-CN" altLang="en-US" sz="1800" b="1" dirty="0">
                <a:solidFill>
                  <a:srgbClr val="FF0000"/>
                </a:solidFill>
              </a:rPr>
              <a:t>设计并实现</a:t>
            </a:r>
            <a:r>
              <a:rPr lang="zh-CN" altLang="en-US" sz="1800" dirty="0"/>
              <a:t>一个嵌入式的产品原型，能够演示其基本功能</a:t>
            </a:r>
            <a:endParaRPr lang="en-US" altLang="zh-CN" sz="1800" dirty="0"/>
          </a:p>
          <a:p>
            <a:pPr marL="1154112" lvl="2" indent="-514350">
              <a:buFont typeface="+mj-lt"/>
              <a:buAutoNum type="arabicPeriod"/>
            </a:pPr>
            <a:r>
              <a:rPr lang="zh-CN" altLang="en-US" sz="1600" dirty="0"/>
              <a:t>示流程</a:t>
            </a:r>
            <a:endParaRPr lang="en-US" altLang="zh-CN" sz="1600" dirty="0"/>
          </a:p>
          <a:p>
            <a:pPr marL="1154112" lvl="2" indent="-514350">
              <a:buFont typeface="+mj-lt"/>
              <a:buAutoNum type="arabicPeriod"/>
            </a:pPr>
            <a:r>
              <a:rPr lang="zh-CN" altLang="en-US" sz="1600" dirty="0"/>
              <a:t>提交：详细的说明文档</a:t>
            </a:r>
            <a:endParaRPr lang="en-US" altLang="zh-CN" sz="1600" dirty="0"/>
          </a:p>
          <a:p>
            <a:pPr marL="858837" lvl="1" indent="-514350">
              <a:buFont typeface="+mj-lt"/>
              <a:buAutoNum type="arabicPeriod"/>
            </a:pPr>
            <a:r>
              <a:rPr lang="zh-CN" altLang="en-US" sz="1800" dirty="0">
                <a:solidFill>
                  <a:srgbClr val="FF0000"/>
                </a:solidFill>
              </a:rPr>
              <a:t>设计</a:t>
            </a:r>
            <a:r>
              <a:rPr lang="zh-CN" altLang="en-US" sz="1800" dirty="0"/>
              <a:t>一个嵌入式的产品</a:t>
            </a:r>
            <a:endParaRPr lang="en-US" altLang="zh-CN" sz="1800" dirty="0"/>
          </a:p>
          <a:p>
            <a:pPr marL="1154112" lvl="2" indent="-514350"/>
            <a:r>
              <a:rPr lang="zh-CN" altLang="en-US" sz="1600" dirty="0"/>
              <a:t>要求从产品功能，系统总体设计，软件设计，硬件设计等四个部分给出详细设计方案</a:t>
            </a:r>
            <a:endParaRPr lang="en-US" altLang="zh-CN" sz="1600" dirty="0"/>
          </a:p>
          <a:p>
            <a:pPr marL="1447800" lvl="3" indent="-514350">
              <a:buFont typeface="+mj-lt"/>
              <a:buAutoNum type="arabicPeriod"/>
            </a:pPr>
            <a:r>
              <a:rPr lang="zh-CN" altLang="en-US" sz="1400" dirty="0"/>
              <a:t>提交产品功能说明文档</a:t>
            </a:r>
            <a:endParaRPr lang="en-US" altLang="zh-CN" sz="1400" dirty="0"/>
          </a:p>
          <a:p>
            <a:pPr marL="1447800" lvl="3" indent="-514350">
              <a:buFont typeface="+mj-lt"/>
              <a:buAutoNum type="arabicPeriod"/>
            </a:pPr>
            <a:r>
              <a:rPr lang="zh-CN" altLang="en-US" sz="1400" dirty="0"/>
              <a:t>提交系统总体设计文档，包含系统架构，软硬件组成，器件选型等</a:t>
            </a:r>
            <a:endParaRPr lang="en-US" altLang="zh-CN" sz="1400" dirty="0"/>
          </a:p>
          <a:p>
            <a:pPr marL="1447800" lvl="3" indent="-514350">
              <a:buFont typeface="+mj-lt"/>
              <a:buAutoNum type="arabicPeriod"/>
            </a:pPr>
            <a:r>
              <a:rPr lang="zh-CN" altLang="en-US" sz="1400" dirty="0"/>
              <a:t>提交软件的</a:t>
            </a:r>
            <a:r>
              <a:rPr lang="en-US" altLang="zh-CN" sz="1400" dirty="0"/>
              <a:t>《</a:t>
            </a:r>
            <a:r>
              <a:rPr lang="zh-CN" altLang="en-US" sz="1400" dirty="0"/>
              <a:t>详细设计</a:t>
            </a:r>
            <a:r>
              <a:rPr lang="en-US" altLang="zh-CN" sz="1400" dirty="0"/>
              <a:t>》</a:t>
            </a:r>
            <a:r>
              <a:rPr lang="zh-CN" altLang="en-US" sz="1400" dirty="0"/>
              <a:t>文档</a:t>
            </a:r>
            <a:endParaRPr lang="en-US" altLang="zh-CN" sz="1400" dirty="0"/>
          </a:p>
          <a:p>
            <a:pPr marL="1447800" lvl="3" indent="-514350">
              <a:buFont typeface="+mj-lt"/>
              <a:buAutoNum type="arabicPeriod"/>
            </a:pPr>
            <a:r>
              <a:rPr lang="zh-CN" altLang="en-US" sz="1400" dirty="0"/>
              <a:t>提交硬件的</a:t>
            </a:r>
            <a:r>
              <a:rPr lang="en-US" altLang="zh-CN" sz="1400" dirty="0"/>
              <a:t>《</a:t>
            </a:r>
            <a:r>
              <a:rPr lang="zh-CN" altLang="en-US" sz="1400" dirty="0"/>
              <a:t>详细设计</a:t>
            </a:r>
            <a:r>
              <a:rPr lang="en-US" altLang="zh-CN" sz="1400" dirty="0"/>
              <a:t>》</a:t>
            </a:r>
            <a:r>
              <a:rPr lang="zh-CN" altLang="en-US" sz="1400" dirty="0"/>
              <a:t>文档</a:t>
            </a:r>
            <a:endParaRPr lang="en-US" altLang="zh-CN" sz="1400" dirty="0"/>
          </a:p>
          <a:p>
            <a:pPr marL="858837" lvl="1" indent="-514350">
              <a:buFont typeface="+mj-lt"/>
              <a:buAutoNum type="arabicPeriod"/>
            </a:pPr>
            <a:r>
              <a:rPr lang="zh-CN" altLang="en-US" sz="2000" dirty="0">
                <a:solidFill>
                  <a:srgbClr val="FF0000"/>
                </a:solidFill>
              </a:rPr>
              <a:t>自选题</a:t>
            </a:r>
            <a:endParaRPr lang="en-US" altLang="zh-CN" sz="2000" dirty="0">
              <a:solidFill>
                <a:srgbClr val="FF0000"/>
              </a:solidFill>
            </a:endParaRPr>
          </a:p>
          <a:p>
            <a:pPr marL="1154112" lvl="2" indent="-514350"/>
            <a:r>
              <a:rPr lang="zh-CN" altLang="en-US" sz="1700" dirty="0"/>
              <a:t>与嵌入式相关，选题与以上两题同一难度级别</a:t>
            </a:r>
            <a:endParaRPr lang="en-US" altLang="zh-CN" sz="1700" dirty="0"/>
          </a:p>
          <a:p>
            <a:pPr marL="1447800" lvl="3" indent="-514350">
              <a:buFont typeface="+mj-lt"/>
              <a:buAutoNum type="arabicPeriod"/>
            </a:pPr>
            <a:r>
              <a:rPr lang="zh-CN" altLang="en-US" sz="1400" dirty="0"/>
              <a:t>同助教协商题目及考核方式</a:t>
            </a:r>
          </a:p>
        </p:txBody>
      </p:sp>
    </p:spTree>
    <p:extLst>
      <p:ext uri="{BB962C8B-B14F-4D97-AF65-F5344CB8AC3E}">
        <p14:creationId xmlns:p14="http://schemas.microsoft.com/office/powerpoint/2010/main" val="57581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zh-CN" altLang="en-US" dirty="0"/>
              <a:t>嵌入式文件系统设计目标（</a:t>
            </a:r>
            <a:r>
              <a:rPr lang="en-US" altLang="zh-CN" dirty="0"/>
              <a:t>1</a:t>
            </a:r>
            <a:r>
              <a:rPr lang="zh-CN" altLang="en-US" dirty="0"/>
              <a:t>）</a:t>
            </a:r>
          </a:p>
        </p:txBody>
      </p:sp>
      <p:sp>
        <p:nvSpPr>
          <p:cNvPr id="3" name="内容占位符 2"/>
          <p:cNvSpPr>
            <a:spLocks noGrp="1"/>
          </p:cNvSpPr>
          <p:nvPr>
            <p:ph idx="1"/>
          </p:nvPr>
        </p:nvSpPr>
        <p:spPr>
          <a:xfrm>
            <a:off x="457200" y="1341438"/>
            <a:ext cx="8229600" cy="4824412"/>
          </a:xfrm>
        </p:spPr>
        <p:txBody>
          <a:bodyPr rtlCol="0">
            <a:normAutofit/>
          </a:bodyPr>
          <a:lstStyle/>
          <a:p>
            <a:pPr eaLnBrk="1" fontAlgn="auto" hangingPunct="1">
              <a:spcAft>
                <a:spcPts val="0"/>
              </a:spcAft>
              <a:defRPr/>
            </a:pPr>
            <a:r>
              <a:rPr lang="zh-CN" altLang="zh-CN" dirty="0"/>
              <a:t>使用简单方便</a:t>
            </a:r>
            <a:endParaRPr lang="en-US" altLang="zh-CN" dirty="0"/>
          </a:p>
          <a:p>
            <a:pPr eaLnBrk="1" fontAlgn="auto" hangingPunct="1">
              <a:spcAft>
                <a:spcPts val="0"/>
              </a:spcAft>
              <a:defRPr/>
            </a:pPr>
            <a:r>
              <a:rPr lang="zh-CN" altLang="zh-CN" dirty="0"/>
              <a:t>安全可靠</a:t>
            </a:r>
            <a:endParaRPr lang="en-US" altLang="zh-CN" dirty="0"/>
          </a:p>
          <a:p>
            <a:pPr eaLnBrk="1" fontAlgn="auto" hangingPunct="1">
              <a:spcAft>
                <a:spcPts val="0"/>
              </a:spcAft>
              <a:defRPr/>
            </a:pPr>
            <a:r>
              <a:rPr lang="zh-CN" altLang="zh-CN" dirty="0"/>
              <a:t>实时响应</a:t>
            </a:r>
            <a:endParaRPr lang="en-US" altLang="zh-CN" dirty="0"/>
          </a:p>
          <a:p>
            <a:pPr eaLnBrk="1" fontAlgn="auto" hangingPunct="1">
              <a:spcAft>
                <a:spcPts val="0"/>
              </a:spcAft>
              <a:defRPr/>
            </a:pPr>
            <a:r>
              <a:rPr lang="zh-CN" altLang="zh-CN" dirty="0"/>
              <a:t>接口标</a:t>
            </a:r>
            <a:r>
              <a:rPr lang="zh-CN" altLang="en-US" dirty="0"/>
              <a:t>准</a:t>
            </a:r>
            <a:r>
              <a:rPr lang="zh-CN" altLang="zh-CN" dirty="0"/>
              <a:t>的开放性和可移植性</a:t>
            </a:r>
            <a:endParaRPr lang="en-US" altLang="zh-CN" dirty="0"/>
          </a:p>
          <a:p>
            <a:pPr eaLnBrk="1" fontAlgn="auto" hangingPunct="1">
              <a:spcAft>
                <a:spcPts val="0"/>
              </a:spcAft>
              <a:defRPr/>
            </a:pPr>
            <a:r>
              <a:rPr lang="zh-CN" altLang="zh-CN" dirty="0"/>
              <a:t>可伸缩性和可配置性</a:t>
            </a:r>
            <a:endParaRPr lang="zh-CN" altLang="en-US" dirty="0"/>
          </a:p>
        </p:txBody>
      </p:sp>
    </p:spTree>
    <p:extLst>
      <p:ext uri="{BB962C8B-B14F-4D97-AF65-F5344CB8AC3E}">
        <p14:creationId xmlns:p14="http://schemas.microsoft.com/office/powerpoint/2010/main" val="230211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zh-CN" altLang="en-US" dirty="0"/>
              <a:t>嵌入式文件系统设计目标（</a:t>
            </a:r>
            <a:r>
              <a:rPr lang="en-US" altLang="zh-CN" dirty="0"/>
              <a:t>2</a:t>
            </a:r>
            <a:r>
              <a:rPr lang="zh-CN" altLang="en-US" dirty="0"/>
              <a:t>）</a:t>
            </a:r>
          </a:p>
        </p:txBody>
      </p:sp>
      <p:sp>
        <p:nvSpPr>
          <p:cNvPr id="3" name="内容占位符 2"/>
          <p:cNvSpPr>
            <a:spLocks noGrp="1"/>
          </p:cNvSpPr>
          <p:nvPr>
            <p:ph idx="1"/>
          </p:nvPr>
        </p:nvSpPr>
        <p:spPr>
          <a:xfrm>
            <a:off x="457200" y="1341438"/>
            <a:ext cx="8229600" cy="4824412"/>
          </a:xfrm>
        </p:spPr>
        <p:txBody>
          <a:bodyPr rtlCol="0">
            <a:normAutofit/>
          </a:bodyPr>
          <a:lstStyle/>
          <a:p>
            <a:pPr eaLnBrk="1" fontAlgn="auto" hangingPunct="1">
              <a:spcAft>
                <a:spcPts val="0"/>
              </a:spcAft>
              <a:defRPr/>
            </a:pPr>
            <a:r>
              <a:rPr lang="zh-CN" altLang="zh-CN" dirty="0"/>
              <a:t>开放的体系结构</a:t>
            </a:r>
            <a:endParaRPr lang="en-US" altLang="zh-CN" dirty="0"/>
          </a:p>
          <a:p>
            <a:pPr eaLnBrk="1" fontAlgn="auto" hangingPunct="1">
              <a:spcAft>
                <a:spcPts val="0"/>
              </a:spcAft>
              <a:defRPr/>
            </a:pPr>
            <a:r>
              <a:rPr lang="zh-CN" altLang="zh-CN" dirty="0"/>
              <a:t>资源有效性</a:t>
            </a:r>
            <a:endParaRPr lang="en-US" altLang="zh-CN" dirty="0"/>
          </a:p>
          <a:p>
            <a:pPr eaLnBrk="1" fontAlgn="auto" hangingPunct="1">
              <a:spcAft>
                <a:spcPts val="0"/>
              </a:spcAft>
              <a:defRPr/>
            </a:pPr>
            <a:r>
              <a:rPr lang="zh-CN" altLang="zh-CN" dirty="0"/>
              <a:t>功能完整性</a:t>
            </a:r>
            <a:endParaRPr lang="en-US" altLang="zh-CN" dirty="0"/>
          </a:p>
          <a:p>
            <a:pPr eaLnBrk="1" fontAlgn="auto" hangingPunct="1">
              <a:spcAft>
                <a:spcPts val="0"/>
              </a:spcAft>
              <a:defRPr/>
            </a:pPr>
            <a:r>
              <a:rPr lang="zh-CN" altLang="en-US" dirty="0"/>
              <a:t>支持</a:t>
            </a:r>
            <a:r>
              <a:rPr lang="zh-CN" altLang="zh-CN" dirty="0"/>
              <a:t>热插拔</a:t>
            </a:r>
            <a:endParaRPr lang="en-US" altLang="zh-CN" dirty="0"/>
          </a:p>
          <a:p>
            <a:pPr eaLnBrk="1" fontAlgn="auto" hangingPunct="1">
              <a:spcAft>
                <a:spcPts val="0"/>
              </a:spcAft>
              <a:defRPr/>
            </a:pPr>
            <a:r>
              <a:rPr lang="zh-CN" altLang="zh-CN" dirty="0"/>
              <a:t>支持多种文件类型</a:t>
            </a:r>
            <a:endParaRPr lang="zh-CN" altLang="en-US" dirty="0"/>
          </a:p>
        </p:txBody>
      </p:sp>
    </p:spTree>
    <p:extLst>
      <p:ext uri="{BB962C8B-B14F-4D97-AF65-F5344CB8AC3E}">
        <p14:creationId xmlns:p14="http://schemas.microsoft.com/office/powerpoint/2010/main" val="358147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zh-CN" altLang="en-US" dirty="0"/>
              <a:t>常见的嵌入式文件系统</a:t>
            </a:r>
          </a:p>
        </p:txBody>
      </p:sp>
      <p:sp>
        <p:nvSpPr>
          <p:cNvPr id="3" name="内容占位符 2"/>
          <p:cNvSpPr>
            <a:spLocks noGrp="1"/>
          </p:cNvSpPr>
          <p:nvPr>
            <p:ph idx="1"/>
          </p:nvPr>
        </p:nvSpPr>
        <p:spPr>
          <a:xfrm>
            <a:off x="457200" y="1341438"/>
            <a:ext cx="8229600" cy="4824412"/>
          </a:xfrm>
        </p:spPr>
        <p:txBody>
          <a:bodyPr rtlCol="0">
            <a:normAutofit/>
          </a:bodyPr>
          <a:lstStyle/>
          <a:p>
            <a:pPr eaLnBrk="1" fontAlgn="auto" hangingPunct="1">
              <a:spcAft>
                <a:spcPts val="0"/>
              </a:spcAft>
              <a:defRPr/>
            </a:pPr>
            <a:r>
              <a:rPr lang="zh-CN" altLang="en-US" dirty="0"/>
              <a:t>本地文件系统</a:t>
            </a:r>
            <a:endParaRPr lang="en-US" altLang="zh-CN" dirty="0"/>
          </a:p>
          <a:p>
            <a:pPr lvl="1" eaLnBrk="1" fontAlgn="auto" hangingPunct="1">
              <a:spcAft>
                <a:spcPts val="0"/>
              </a:spcAft>
              <a:defRPr/>
            </a:pPr>
            <a:r>
              <a:rPr lang="en-US" altLang="zh-CN" dirty="0"/>
              <a:t>FAT</a:t>
            </a:r>
          </a:p>
          <a:p>
            <a:pPr lvl="1" eaLnBrk="1" fontAlgn="auto" hangingPunct="1">
              <a:spcAft>
                <a:spcPts val="0"/>
              </a:spcAft>
              <a:defRPr/>
            </a:pPr>
            <a:r>
              <a:rPr lang="en-US" altLang="zh-CN" dirty="0"/>
              <a:t>EXT2</a:t>
            </a:r>
          </a:p>
          <a:p>
            <a:pPr lvl="1" eaLnBrk="1" fontAlgn="auto" hangingPunct="1">
              <a:spcAft>
                <a:spcPts val="0"/>
              </a:spcAft>
              <a:defRPr/>
            </a:pPr>
            <a:r>
              <a:rPr lang="en-US" altLang="zh-CN" dirty="0"/>
              <a:t>JFFS2</a:t>
            </a:r>
          </a:p>
          <a:p>
            <a:pPr lvl="1" eaLnBrk="1" fontAlgn="auto" hangingPunct="1">
              <a:spcAft>
                <a:spcPts val="0"/>
              </a:spcAft>
              <a:defRPr/>
            </a:pPr>
            <a:r>
              <a:rPr lang="en-US" altLang="zh-CN" dirty="0"/>
              <a:t>YAFFS</a:t>
            </a:r>
          </a:p>
          <a:p>
            <a:pPr eaLnBrk="1" fontAlgn="auto" hangingPunct="1">
              <a:spcAft>
                <a:spcPts val="0"/>
              </a:spcAft>
              <a:defRPr/>
            </a:pPr>
            <a:r>
              <a:rPr lang="zh-CN" altLang="en-US" dirty="0"/>
              <a:t>网络文件系统</a:t>
            </a:r>
            <a:endParaRPr lang="en-US" altLang="zh-CN" dirty="0"/>
          </a:p>
          <a:p>
            <a:pPr lvl="1" eaLnBrk="1" fontAlgn="auto" hangingPunct="1">
              <a:spcAft>
                <a:spcPts val="0"/>
              </a:spcAft>
              <a:defRPr/>
            </a:pPr>
            <a:r>
              <a:rPr lang="en-US" altLang="zh-CN" dirty="0"/>
              <a:t>Samba</a:t>
            </a:r>
          </a:p>
          <a:p>
            <a:pPr lvl="1" eaLnBrk="1" fontAlgn="auto" hangingPunct="1">
              <a:spcAft>
                <a:spcPts val="0"/>
              </a:spcAft>
              <a:defRPr/>
            </a:pPr>
            <a:r>
              <a:rPr lang="en-US" altLang="zh-CN" dirty="0"/>
              <a:t>NFS</a:t>
            </a:r>
          </a:p>
        </p:txBody>
      </p:sp>
    </p:spTree>
    <p:extLst>
      <p:ext uri="{BB962C8B-B14F-4D97-AF65-F5344CB8AC3E}">
        <p14:creationId xmlns:p14="http://schemas.microsoft.com/office/powerpoint/2010/main" val="345113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提纲</a:t>
            </a:r>
          </a:p>
        </p:txBody>
      </p:sp>
      <p:graphicFrame>
        <p:nvGraphicFramePr>
          <p:cNvPr id="4" name="内容占位符 3"/>
          <p:cNvGraphicFramePr>
            <a:graphicFrameLocks noGrp="1"/>
          </p:cNvGraphicFramePr>
          <p:nvPr>
            <p:ph idx="1"/>
          </p:nvPr>
        </p:nvGraphicFramePr>
        <p:xfrm>
          <a:off x="457200" y="171926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en-US" altLang="zh-CN" dirty="0"/>
              <a:t>Linux</a:t>
            </a:r>
            <a:r>
              <a:rPr lang="zh-CN" altLang="en-US" dirty="0"/>
              <a:t>文件系统框架</a:t>
            </a:r>
          </a:p>
        </p:txBody>
      </p:sp>
      <p:sp>
        <p:nvSpPr>
          <p:cNvPr id="3" name="内容占位符 2"/>
          <p:cNvSpPr>
            <a:spLocks noGrp="1"/>
          </p:cNvSpPr>
          <p:nvPr>
            <p:ph idx="1"/>
          </p:nvPr>
        </p:nvSpPr>
        <p:spPr>
          <a:xfrm>
            <a:off x="457200" y="1341438"/>
            <a:ext cx="8229600" cy="4824412"/>
          </a:xfrm>
        </p:spPr>
        <p:txBody>
          <a:bodyPr rtlCol="0">
            <a:normAutofit/>
          </a:bodyPr>
          <a:lstStyle/>
          <a:p>
            <a:pPr eaLnBrk="1" fontAlgn="auto" hangingPunct="1">
              <a:spcAft>
                <a:spcPts val="0"/>
              </a:spcAft>
              <a:defRPr/>
            </a:pPr>
            <a:r>
              <a:rPr lang="en-US" altLang="zh-CN" dirty="0"/>
              <a:t>Linux</a:t>
            </a:r>
            <a:r>
              <a:rPr lang="zh-CN" altLang="en-US" dirty="0"/>
              <a:t>文件系统具有良好的扩展性</a:t>
            </a:r>
            <a:endParaRPr lang="en-US" altLang="zh-CN" dirty="0"/>
          </a:p>
          <a:p>
            <a:pPr lvl="1" eaLnBrk="1" fontAlgn="auto" hangingPunct="1">
              <a:spcAft>
                <a:spcPts val="0"/>
              </a:spcAft>
              <a:defRPr/>
            </a:pPr>
            <a:r>
              <a:rPr lang="zh-CN" altLang="en-US" dirty="0"/>
              <a:t>支持</a:t>
            </a:r>
            <a:r>
              <a:rPr lang="en-US" altLang="zh-CN" dirty="0" err="1"/>
              <a:t>ext</a:t>
            </a:r>
            <a:r>
              <a:rPr lang="zh-CN" altLang="en-US" dirty="0"/>
              <a:t>、</a:t>
            </a:r>
            <a:r>
              <a:rPr lang="en-US" altLang="zh-CN" dirty="0"/>
              <a:t>ext2</a:t>
            </a:r>
            <a:r>
              <a:rPr lang="zh-CN" altLang="en-US" dirty="0"/>
              <a:t>、</a:t>
            </a:r>
            <a:r>
              <a:rPr lang="en-US" altLang="zh-CN" dirty="0"/>
              <a:t>ext3</a:t>
            </a:r>
            <a:r>
              <a:rPr lang="zh-CN" altLang="en-US" dirty="0"/>
              <a:t>、</a:t>
            </a:r>
            <a:r>
              <a:rPr lang="en-US" altLang="zh-CN" dirty="0"/>
              <a:t>ext4</a:t>
            </a:r>
            <a:r>
              <a:rPr lang="zh-CN" altLang="en-US" dirty="0"/>
              <a:t>、</a:t>
            </a:r>
            <a:r>
              <a:rPr lang="en-US" altLang="zh-CN" dirty="0" err="1"/>
              <a:t>xia</a:t>
            </a:r>
            <a:r>
              <a:rPr lang="zh-CN" altLang="en-US" dirty="0"/>
              <a:t>、</a:t>
            </a:r>
            <a:r>
              <a:rPr lang="en-US" altLang="zh-CN" dirty="0" err="1"/>
              <a:t>vfat</a:t>
            </a:r>
            <a:r>
              <a:rPr lang="zh-CN" altLang="en-US" dirty="0"/>
              <a:t>、</a:t>
            </a:r>
            <a:r>
              <a:rPr lang="en-US" altLang="zh-CN" dirty="0" err="1"/>
              <a:t>minix</a:t>
            </a:r>
            <a:r>
              <a:rPr lang="zh-CN" altLang="en-US" dirty="0"/>
              <a:t>、</a:t>
            </a:r>
            <a:r>
              <a:rPr lang="en-US" altLang="zh-CN" dirty="0" err="1"/>
              <a:t>msdos</a:t>
            </a:r>
            <a:r>
              <a:rPr lang="zh-CN" altLang="en-US" dirty="0"/>
              <a:t>、</a:t>
            </a:r>
            <a:r>
              <a:rPr lang="en-US" altLang="zh-CN" dirty="0" err="1"/>
              <a:t>umsdos</a:t>
            </a:r>
            <a:r>
              <a:rPr lang="zh-CN" altLang="en-US" dirty="0"/>
              <a:t>、 </a:t>
            </a:r>
            <a:r>
              <a:rPr lang="en-US" altLang="zh-CN" dirty="0" err="1"/>
              <a:t>proc</a:t>
            </a:r>
            <a:r>
              <a:rPr lang="zh-CN" altLang="en-US" dirty="0"/>
              <a:t>、</a:t>
            </a:r>
            <a:r>
              <a:rPr lang="en-US" altLang="zh-CN" dirty="0" err="1"/>
              <a:t>smb</a:t>
            </a:r>
            <a:r>
              <a:rPr lang="zh-CN" altLang="en-US" dirty="0"/>
              <a:t>、</a:t>
            </a:r>
            <a:r>
              <a:rPr lang="en-US" altLang="zh-CN" dirty="0" err="1"/>
              <a:t>ncp</a:t>
            </a:r>
            <a:r>
              <a:rPr lang="zh-CN" altLang="en-US" dirty="0"/>
              <a:t>、</a:t>
            </a:r>
            <a:r>
              <a:rPr lang="en-US" altLang="zh-CN" dirty="0"/>
              <a:t>iso9660</a:t>
            </a:r>
            <a:r>
              <a:rPr lang="zh-CN" altLang="en-US" dirty="0"/>
              <a:t>、</a:t>
            </a:r>
            <a:r>
              <a:rPr lang="en-US" altLang="zh-CN" dirty="0" err="1"/>
              <a:t>sysv</a:t>
            </a:r>
            <a:r>
              <a:rPr lang="zh-CN" altLang="en-US" dirty="0"/>
              <a:t>、</a:t>
            </a:r>
            <a:r>
              <a:rPr lang="en-US" altLang="zh-CN" dirty="0" err="1"/>
              <a:t>hpfs</a:t>
            </a:r>
            <a:r>
              <a:rPr lang="zh-CN" altLang="en-US" dirty="0"/>
              <a:t>、</a:t>
            </a:r>
            <a:r>
              <a:rPr lang="en-US" altLang="zh-CN" dirty="0" err="1"/>
              <a:t>affs</a:t>
            </a:r>
            <a:r>
              <a:rPr lang="zh-CN" altLang="en-US" dirty="0"/>
              <a:t>、</a:t>
            </a:r>
            <a:r>
              <a:rPr lang="en-US" altLang="zh-CN" dirty="0" err="1"/>
              <a:t>ufs</a:t>
            </a:r>
            <a:endParaRPr lang="en-US" altLang="zh-CN" dirty="0"/>
          </a:p>
          <a:p>
            <a:pPr lvl="1" eaLnBrk="1" fontAlgn="auto" hangingPunct="1">
              <a:spcAft>
                <a:spcPts val="0"/>
              </a:spcAft>
              <a:defRPr/>
            </a:pPr>
            <a:endParaRPr lang="en-US" altLang="zh-CN" dirty="0"/>
          </a:p>
          <a:p>
            <a:pPr eaLnBrk="1" fontAlgn="auto" hangingPunct="1">
              <a:spcAft>
                <a:spcPts val="0"/>
              </a:spcAft>
              <a:defRPr/>
            </a:pPr>
            <a:r>
              <a:rPr lang="zh-CN" altLang="en-US" dirty="0"/>
              <a:t>现代操作系统都提供多种访问存储设备的方法，</a:t>
            </a:r>
            <a:r>
              <a:rPr lang="en-US" altLang="zh-CN" dirty="0"/>
              <a:t>Linux</a:t>
            </a:r>
            <a:r>
              <a:rPr lang="zh-CN" altLang="en-US" dirty="0"/>
              <a:t>文件系统有两条独立控制设备驱动</a:t>
            </a:r>
            <a:endParaRPr lang="en-US" altLang="zh-CN" dirty="0"/>
          </a:p>
          <a:p>
            <a:pPr lvl="1" eaLnBrk="1" fontAlgn="auto" hangingPunct="1">
              <a:spcAft>
                <a:spcPts val="0"/>
              </a:spcAft>
              <a:defRPr/>
            </a:pPr>
            <a:r>
              <a:rPr lang="zh-CN" altLang="en-US" dirty="0"/>
              <a:t>通过设备驱动的接口</a:t>
            </a:r>
            <a:endParaRPr lang="en-US" altLang="zh-CN" dirty="0"/>
          </a:p>
          <a:p>
            <a:pPr lvl="1" eaLnBrk="1" fontAlgn="auto" hangingPunct="1">
              <a:spcAft>
                <a:spcPts val="0"/>
              </a:spcAft>
              <a:defRPr/>
            </a:pPr>
            <a:r>
              <a:rPr lang="zh-CN" altLang="en-US" dirty="0"/>
              <a:t>通过文件管理器接口</a:t>
            </a:r>
          </a:p>
        </p:txBody>
      </p:sp>
    </p:spTree>
    <p:extLst>
      <p:ext uri="{BB962C8B-B14F-4D97-AF65-F5344CB8AC3E}">
        <p14:creationId xmlns:p14="http://schemas.microsoft.com/office/powerpoint/2010/main" val="2090446173"/>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yTheme">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7173</TotalTime>
  <Words>3429</Words>
  <Application>Microsoft Macintosh PowerPoint</Application>
  <PresentationFormat>全屏显示(4:3)</PresentationFormat>
  <Paragraphs>320</Paragraphs>
  <Slides>49</Slides>
  <Notes>7</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61" baseType="lpstr">
      <vt:lpstr>黑体</vt:lpstr>
      <vt:lpstr>华文细黑</vt:lpstr>
      <vt:lpstr>楷体_GB2312</vt:lpstr>
      <vt:lpstr>宋体</vt:lpstr>
      <vt:lpstr>AR PL UMing CN</vt:lpstr>
      <vt:lpstr>Arial</vt:lpstr>
      <vt:lpstr>Calibri</vt:lpstr>
      <vt:lpstr>Times New Roman</vt:lpstr>
      <vt:lpstr>Wingdings</vt:lpstr>
      <vt:lpstr>自定义设计方案</vt:lpstr>
      <vt:lpstr>myTheme</vt:lpstr>
      <vt:lpstr>Visio</vt:lpstr>
      <vt:lpstr>第11讲 嵌入式文件系统</vt:lpstr>
      <vt:lpstr>提纲</vt:lpstr>
      <vt:lpstr>提纲</vt:lpstr>
      <vt:lpstr>嵌入式文件系统简介</vt:lpstr>
      <vt:lpstr>嵌入式文件系统设计目标（1）</vt:lpstr>
      <vt:lpstr>嵌入式文件系统设计目标（2）</vt:lpstr>
      <vt:lpstr>常见的嵌入式文件系统</vt:lpstr>
      <vt:lpstr>提纲</vt:lpstr>
      <vt:lpstr>Linux文件系统框架</vt:lpstr>
      <vt:lpstr>Linux文件管理器接口 虚拟文件系统</vt:lpstr>
      <vt:lpstr>Linux文件系统</vt:lpstr>
      <vt:lpstr>文件系统模块层次图</vt:lpstr>
      <vt:lpstr>VFS在一个简单文件复制操作中的作用</vt:lpstr>
      <vt:lpstr>PowerPoint 演示文稿</vt:lpstr>
      <vt:lpstr>VFS设计思想</vt:lpstr>
      <vt:lpstr>VFS设计</vt:lpstr>
      <vt:lpstr>VFS核心概念</vt:lpstr>
      <vt:lpstr>VFS挂载</vt:lpstr>
      <vt:lpstr>安装文件系统</vt:lpstr>
      <vt:lpstr>“根安装点”、“根设备”和“根文件系统” </vt:lpstr>
      <vt:lpstr>提纲</vt:lpstr>
      <vt:lpstr>本地文件系统</vt:lpstr>
      <vt:lpstr>Ext2/Ext3 文件系统</vt:lpstr>
      <vt:lpstr>ext2文件系统</vt:lpstr>
      <vt:lpstr>Ext2文件系统结构</vt:lpstr>
      <vt:lpstr>inode</vt:lpstr>
      <vt:lpstr>EXT2文件系统在flash上使用的弊端</vt:lpstr>
      <vt:lpstr>日志文件系统</vt:lpstr>
      <vt:lpstr>JFFS文件系统（1）</vt:lpstr>
      <vt:lpstr>JFFS文件系统（2）</vt:lpstr>
      <vt:lpstr>JFFS文件系统（3）</vt:lpstr>
      <vt:lpstr>JFFS文件系统（4）</vt:lpstr>
      <vt:lpstr>JFFS文件系统（5）</vt:lpstr>
      <vt:lpstr>JFFS  文件系统（6）</vt:lpstr>
      <vt:lpstr>YAFFS文件系统（1）</vt:lpstr>
      <vt:lpstr>YASSF文件系统（2）</vt:lpstr>
      <vt:lpstr>提纲</vt:lpstr>
      <vt:lpstr>NFS文件系统框架</vt:lpstr>
      <vt:lpstr>NFS通讯流程</vt:lpstr>
      <vt:lpstr>提纲</vt:lpstr>
      <vt:lpstr>常用嵌入式根文件系统</vt:lpstr>
      <vt:lpstr>本地文件系统</vt:lpstr>
      <vt:lpstr>本地文件系统</vt:lpstr>
      <vt:lpstr>本地文件系统</vt:lpstr>
      <vt:lpstr>Ramdisk 文件系统</vt:lpstr>
      <vt:lpstr>RAM disk的BootLoader配置</vt:lpstr>
      <vt:lpstr>NFS的BootLoader配置</vt:lpstr>
      <vt:lpstr>实验五</vt:lpstr>
      <vt:lpstr>课程大作业</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wang c. (cw6n20)</cp:lastModifiedBy>
  <cp:revision>290</cp:revision>
  <dcterms:created xsi:type="dcterms:W3CDTF">2011-08-03T07:44:17Z</dcterms:created>
  <dcterms:modified xsi:type="dcterms:W3CDTF">2021-01-04T07:21:05Z</dcterms:modified>
</cp:coreProperties>
</file>